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4E31-B80F-412E-B468-DC0CC7512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24003-2E45-4265-8ED1-4FC61E9DF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81905-48F1-41E4-BFD9-AEC32DA0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2671B-9C44-4AD5-A64C-E30C357A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59CBF-0414-40FF-9E1B-379B2BEA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23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E5B8-4559-43D5-B934-F5B26EF7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FF326-114A-4A03-B584-0EEC3838E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CF324-F917-4199-A2D8-D1988F87E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DDE13-92EB-41E5-966F-BD095E44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E8380-A788-4359-89B4-21A1ED1E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77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3B93B9-65FF-4FF7-9F02-C1CC6EB99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27676-CA37-4302-AFF8-518FA1577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12494-3859-451B-A609-3E6D7049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2F53B-AA6D-4A39-8822-4ED262FA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5F33F-4FE7-44D2-8B97-948627B4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67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F7C6-C3AF-40AC-A9AD-FD47ACB3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AD7AD-DEE0-4D44-A958-7657699B0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31967-71A5-4727-9999-3761D951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A8DD8-0231-47B4-9C11-3E138FDC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798C6-84A1-4569-A192-48F1C096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92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17E6-3F35-4E02-A0FE-7E6968BF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5C8B0-6BE0-4656-965C-7096174B3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1AE85-BD69-44B3-9962-25927406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5C5D3-5436-4921-A025-00881B32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84FC3-773E-4541-AA69-2E65102C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8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FADF-93BB-452B-85CF-B9C4F374C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B8E1D-E087-4CB3-86CB-EAE5CEA5A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C14B9-44DB-49BC-BFCC-E76718276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50E24-E161-4B8C-B6EB-8153C053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71994-4C56-424F-A5F9-36D87231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64E77-DA21-4E90-B295-85E46FAC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02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4779-D2B3-4462-A0DA-551EE70C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94085-CACD-4958-A30E-8602B4F55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592B3-AB10-4A8F-8C44-44A61F143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F4F7-1D0B-49FF-A5B0-51F11B848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12DC1-F92E-4054-960A-9E52FB928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F2B9ED-5287-4384-8E32-D726E29E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9767E6-12E3-4A27-8A1B-FD807400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853B62-BCF0-4BE7-BAEB-F9713450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64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E0AB4-8989-4FF8-9CC9-ACBBAECA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522B7-6CB0-4995-90D1-5CE6894A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A3947-0DEC-466F-BD67-0898B013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91B4C-87E6-4F8F-96B0-857E2824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7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273E8B-313A-4856-9560-FF55520B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B65E2-FC9E-4D9A-B4E0-9FB86AAFC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5CC02-883D-4853-9E2A-6C054066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93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BB9D-FB6E-4045-9E5E-0D259B874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35780-D115-41B2-A3EF-F055AFB30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A9F17-3DA5-4CC7-AF5D-DE7859C79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41E19-4E2B-4FE7-A020-04B818A2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47D6B-E6B4-44D4-8A92-8AEF5BEE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7FC1C-C39F-46BE-8F18-D07D7E62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47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792E-1110-4AD7-A584-430456D1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FE62F-07C0-4B08-B7A3-4E605A23E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B35D0-01D4-4D9A-8475-FDE9F28C6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629FA-96CA-4B8B-A8AF-07AD4D42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49317-ACE1-4256-8F48-97474463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1D927-9F53-4169-83C9-3EBA8FB8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8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66D6F-748A-49DE-B129-D0E347CAA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5A928-A5F7-4362-8485-917B1914A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B9F7A-C869-4630-8F54-15941CC7A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9BD86-569B-442C-ABE1-0B002BE59BAD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9B2BE-A9F8-4BD9-8ED3-C2D981DC8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E45CF-2934-4B13-8740-C177F3704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0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1303A4-3398-4303-BE6F-0D5BDAB4262F}"/>
              </a:ext>
            </a:extLst>
          </p:cNvPr>
          <p:cNvSpPr/>
          <p:nvPr/>
        </p:nvSpPr>
        <p:spPr>
          <a:xfrm>
            <a:off x="8211366" y="4791461"/>
            <a:ext cx="1785587" cy="486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@</a:t>
            </a:r>
            <a:r>
              <a:rPr lang="en-GB" sz="1200" dirty="0" err="1"/>
              <a:t>SpringBootApplication</a:t>
            </a:r>
            <a:br>
              <a:rPr lang="en-GB" sz="1200" dirty="0"/>
            </a:br>
            <a:r>
              <a:rPr lang="en-GB" sz="1200" dirty="0" err="1"/>
              <a:t>SimpleApp</a:t>
            </a:r>
            <a:endParaRPr lang="en-GB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92F46D-6A68-4171-9609-23CA6212E1A1}"/>
              </a:ext>
            </a:extLst>
          </p:cNvPr>
          <p:cNvSpPr/>
          <p:nvPr/>
        </p:nvSpPr>
        <p:spPr>
          <a:xfrm>
            <a:off x="8211367" y="3967210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SimpleAppManifest</a:t>
            </a:r>
            <a:endParaRPr lang="en-GB" sz="1200" dirty="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7762D483-DFDD-4457-AF60-561ACF6FB5BF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rot="16200000" flipV="1">
            <a:off x="8873206" y="4560507"/>
            <a:ext cx="338219" cy="1236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602547-7B54-4E34-BA7D-BC893DD9DE9A}"/>
              </a:ext>
            </a:extLst>
          </p:cNvPr>
          <p:cNvSpPr txBox="1"/>
          <p:nvPr/>
        </p:nvSpPr>
        <p:spPr>
          <a:xfrm>
            <a:off x="6987683" y="919462"/>
            <a:ext cx="943185" cy="25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@Import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75A359-CD62-4416-8337-ACCC97F8F76E}"/>
              </a:ext>
            </a:extLst>
          </p:cNvPr>
          <p:cNvSpPr/>
          <p:nvPr/>
        </p:nvSpPr>
        <p:spPr>
          <a:xfrm>
            <a:off x="5144867" y="1385135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[runtime-spring]</a:t>
            </a:r>
            <a:br>
              <a:rPr lang="en-GB" sz="1000" dirty="0"/>
            </a:br>
            <a:r>
              <a:rPr lang="en-GB" sz="1200" dirty="0" err="1"/>
              <a:t>IsisBoot</a:t>
            </a:r>
            <a:endParaRPr lang="en-GB" sz="1200" dirty="0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B55C4147-0E17-4D25-9CBE-718B6EAC93BA}"/>
              </a:ext>
            </a:extLst>
          </p:cNvPr>
          <p:cNvCxnSpPr>
            <a:cxnSpLocks/>
            <a:stCxn id="42" idx="2"/>
            <a:endCxn id="9" idx="3"/>
          </p:cNvCxnSpPr>
          <p:nvPr/>
        </p:nvCxnSpPr>
        <p:spPr>
          <a:xfrm rot="10800000">
            <a:off x="6683072" y="1628152"/>
            <a:ext cx="749382" cy="4976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5E9154C-00CF-4857-BF05-29BC97B261E0}"/>
              </a:ext>
            </a:extLst>
          </p:cNvPr>
          <p:cNvSpPr/>
          <p:nvPr/>
        </p:nvSpPr>
        <p:spPr>
          <a:xfrm>
            <a:off x="5144867" y="3127499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IsisBoot</a:t>
            </a:r>
            <a:br>
              <a:rPr lang="en-GB" sz="1200" dirty="0"/>
            </a:br>
            <a:r>
              <a:rPr lang="en-GB" sz="1200" dirty="0" err="1"/>
              <a:t>SecurityShiro</a:t>
            </a:r>
            <a:endParaRPr lang="en-GB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3E0802-B509-4EB9-847E-233480A355E1}"/>
              </a:ext>
            </a:extLst>
          </p:cNvPr>
          <p:cNvSpPr/>
          <p:nvPr/>
        </p:nvSpPr>
        <p:spPr>
          <a:xfrm>
            <a:off x="5144867" y="1965923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IsisBoot</a:t>
            </a:r>
            <a:br>
              <a:rPr lang="en-GB" sz="1200" dirty="0"/>
            </a:br>
            <a:r>
              <a:rPr lang="en-GB" sz="1200" dirty="0" err="1"/>
              <a:t>DataNucleus</a:t>
            </a:r>
            <a:endParaRPr lang="en-GB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81C3E2-54D4-4C68-96C4-1C5F5061F55A}"/>
              </a:ext>
            </a:extLst>
          </p:cNvPr>
          <p:cNvSpPr/>
          <p:nvPr/>
        </p:nvSpPr>
        <p:spPr>
          <a:xfrm>
            <a:off x="5144867" y="4667530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IsisBoot</a:t>
            </a:r>
            <a:br>
              <a:rPr lang="en-GB" sz="1200" dirty="0"/>
            </a:br>
            <a:r>
              <a:rPr lang="en-GB" sz="1200" dirty="0" err="1"/>
              <a:t>ViewerWicket</a:t>
            </a:r>
            <a:endParaRPr lang="en-GB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4D28BD-9280-46DD-AEDF-CAA9ABC4980F}"/>
              </a:ext>
            </a:extLst>
          </p:cNvPr>
          <p:cNvSpPr/>
          <p:nvPr/>
        </p:nvSpPr>
        <p:spPr>
          <a:xfrm>
            <a:off x="5144867" y="5267030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IsisBoot</a:t>
            </a:r>
            <a:br>
              <a:rPr lang="en-GB" sz="1200" dirty="0"/>
            </a:br>
            <a:r>
              <a:rPr lang="en-GB" sz="1200" dirty="0" err="1"/>
              <a:t>ViewerRestfulObjects</a:t>
            </a:r>
            <a:endParaRPr lang="en-GB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B25D0-CCE8-4562-840D-18B17FB16980}"/>
              </a:ext>
            </a:extLst>
          </p:cNvPr>
          <p:cNvSpPr/>
          <p:nvPr/>
        </p:nvSpPr>
        <p:spPr>
          <a:xfrm>
            <a:off x="2990407" y="5037532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IsisBoot</a:t>
            </a:r>
            <a:br>
              <a:rPr lang="en-GB" sz="1200" dirty="0"/>
            </a:br>
            <a:r>
              <a:rPr lang="en-GB" sz="1200" dirty="0"/>
              <a:t>WebApp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48479D4A-1585-4427-8B90-80F900C5789B}"/>
              </a:ext>
            </a:extLst>
          </p:cNvPr>
          <p:cNvCxnSpPr>
            <a:cxnSpLocks/>
            <a:stCxn id="18" idx="1"/>
            <a:endCxn id="20" idx="3"/>
          </p:cNvCxnSpPr>
          <p:nvPr/>
        </p:nvCxnSpPr>
        <p:spPr>
          <a:xfrm rot="10800000">
            <a:off x="4528613" y="5280548"/>
            <a:ext cx="616255" cy="2294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80F8FFF8-84A6-4CD6-A72C-9857C66972BA}"/>
              </a:ext>
            </a:extLst>
          </p:cNvPr>
          <p:cNvCxnSpPr>
            <a:cxnSpLocks/>
            <a:stCxn id="5" idx="1"/>
            <a:endCxn id="14" idx="3"/>
          </p:cNvCxnSpPr>
          <p:nvPr/>
        </p:nvCxnSpPr>
        <p:spPr>
          <a:xfrm rot="10800000">
            <a:off x="6683073" y="3370516"/>
            <a:ext cx="1528295" cy="8397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6259D8A7-8190-433A-9E61-A3D7C6630C2C}"/>
              </a:ext>
            </a:extLst>
          </p:cNvPr>
          <p:cNvCxnSpPr>
            <a:cxnSpLocks/>
            <a:stCxn id="5" idx="1"/>
            <a:endCxn id="17" idx="3"/>
          </p:cNvCxnSpPr>
          <p:nvPr/>
        </p:nvCxnSpPr>
        <p:spPr>
          <a:xfrm rot="10800000" flipV="1">
            <a:off x="6683073" y="4210226"/>
            <a:ext cx="1528295" cy="7003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39EDE5DD-D248-4328-8C8E-67823EEA6DFC}"/>
              </a:ext>
            </a:extLst>
          </p:cNvPr>
          <p:cNvCxnSpPr>
            <a:cxnSpLocks/>
            <a:stCxn id="5" idx="1"/>
            <a:endCxn id="42" idx="6"/>
          </p:cNvCxnSpPr>
          <p:nvPr/>
        </p:nvCxnSpPr>
        <p:spPr>
          <a:xfrm rot="10800000">
            <a:off x="7609953" y="2125788"/>
            <a:ext cx="601415" cy="20844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982CE747-401D-435B-831F-0464473DFA4C}"/>
              </a:ext>
            </a:extLst>
          </p:cNvPr>
          <p:cNvCxnSpPr>
            <a:cxnSpLocks/>
            <a:stCxn id="5" idx="1"/>
            <a:endCxn id="18" idx="3"/>
          </p:cNvCxnSpPr>
          <p:nvPr/>
        </p:nvCxnSpPr>
        <p:spPr>
          <a:xfrm rot="10800000" flipV="1">
            <a:off x="6683073" y="4210226"/>
            <a:ext cx="1528295" cy="12998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14DF9B0-EA13-4AE4-88C2-B4FD3DDA7E14}"/>
              </a:ext>
            </a:extLst>
          </p:cNvPr>
          <p:cNvSpPr/>
          <p:nvPr/>
        </p:nvSpPr>
        <p:spPr>
          <a:xfrm>
            <a:off x="5144867" y="426823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IsisExtFixtures</a:t>
            </a:r>
            <a:br>
              <a:rPr lang="en-GB" sz="1200" dirty="0"/>
            </a:br>
            <a:r>
              <a:rPr lang="en-GB" sz="1200" dirty="0"/>
              <a:t>Module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5B1755F9-6AF2-488D-A9D0-DE69F3307DD3}"/>
              </a:ext>
            </a:extLst>
          </p:cNvPr>
          <p:cNvCxnSpPr>
            <a:cxnSpLocks/>
            <a:stCxn id="17" idx="1"/>
            <a:endCxn id="20" idx="3"/>
          </p:cNvCxnSpPr>
          <p:nvPr/>
        </p:nvCxnSpPr>
        <p:spPr>
          <a:xfrm rot="10800000" flipV="1">
            <a:off x="4528613" y="4910546"/>
            <a:ext cx="616255" cy="3700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8BA66BC8-5B57-42F2-B0B6-BBDFB803C19B}"/>
              </a:ext>
            </a:extLst>
          </p:cNvPr>
          <p:cNvSpPr/>
          <p:nvPr/>
        </p:nvSpPr>
        <p:spPr>
          <a:xfrm>
            <a:off x="783551" y="270733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IsisApplib</a:t>
            </a:r>
            <a:br>
              <a:rPr lang="en-GB" sz="1200" dirty="0"/>
            </a:br>
            <a:r>
              <a:rPr lang="en-GB" sz="1200" dirty="0"/>
              <a:t>Module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628B3BA-B27E-4A22-82C8-2C262BA1DABF}"/>
              </a:ext>
            </a:extLst>
          </p:cNvPr>
          <p:cNvSpPr/>
          <p:nvPr/>
        </p:nvSpPr>
        <p:spPr>
          <a:xfrm>
            <a:off x="2990407" y="264955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IsisMetamodel</a:t>
            </a:r>
            <a:br>
              <a:rPr lang="en-GB" sz="1200" dirty="0"/>
            </a:br>
            <a:r>
              <a:rPr lang="en-GB" sz="1200" dirty="0"/>
              <a:t>Module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4DD96EA-3E39-4D05-A946-0B7EDF5A51A1}"/>
              </a:ext>
            </a:extLst>
          </p:cNvPr>
          <p:cNvSpPr/>
          <p:nvPr/>
        </p:nvSpPr>
        <p:spPr>
          <a:xfrm>
            <a:off x="2990407" y="1029317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IsisRuntime</a:t>
            </a:r>
            <a:br>
              <a:rPr lang="en-GB" sz="1200" dirty="0"/>
            </a:br>
            <a:r>
              <a:rPr lang="en-GB" sz="1200" dirty="0"/>
              <a:t>Module</a:t>
            </a:r>
          </a:p>
        </p:txBody>
      </p: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6484D11A-DBAB-4364-B77A-37674B39B183}"/>
              </a:ext>
            </a:extLst>
          </p:cNvPr>
          <p:cNvCxnSpPr>
            <a:cxnSpLocks/>
            <a:stCxn id="81" idx="1"/>
            <a:endCxn id="80" idx="3"/>
          </p:cNvCxnSpPr>
          <p:nvPr/>
        </p:nvCxnSpPr>
        <p:spPr>
          <a:xfrm rot="10800000" flipV="1">
            <a:off x="2321757" y="507971"/>
            <a:ext cx="668651" cy="5778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87E4CFA5-AF76-42C7-A763-3D44C7292444}"/>
              </a:ext>
            </a:extLst>
          </p:cNvPr>
          <p:cNvCxnSpPr>
            <a:cxnSpLocks/>
            <a:stCxn id="83" idx="1"/>
            <a:endCxn id="81" idx="3"/>
          </p:cNvCxnSpPr>
          <p:nvPr/>
        </p:nvCxnSpPr>
        <p:spPr>
          <a:xfrm rot="10800000" flipH="1">
            <a:off x="2990406" y="507971"/>
            <a:ext cx="1538205" cy="764362"/>
          </a:xfrm>
          <a:prstGeom prst="curvedConnector5">
            <a:avLst>
              <a:gd name="adj1" fmla="val -14861"/>
              <a:gd name="adj2" fmla="val 50000"/>
              <a:gd name="adj3" fmla="val 114861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9490D9E0-ABAC-46C9-9164-37B6D5C8FF84}"/>
              </a:ext>
            </a:extLst>
          </p:cNvPr>
          <p:cNvCxnSpPr>
            <a:cxnSpLocks/>
            <a:stCxn id="99" idx="1"/>
            <a:endCxn id="83" idx="3"/>
          </p:cNvCxnSpPr>
          <p:nvPr/>
        </p:nvCxnSpPr>
        <p:spPr>
          <a:xfrm rot="10800000" flipH="1">
            <a:off x="2990406" y="1272333"/>
            <a:ext cx="1538205" cy="760714"/>
          </a:xfrm>
          <a:prstGeom prst="curvedConnector5">
            <a:avLst>
              <a:gd name="adj1" fmla="val -14861"/>
              <a:gd name="adj2" fmla="val 50000"/>
              <a:gd name="adj3" fmla="val 114861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9411BEDB-9F4E-48A0-802D-3363014B0B78}"/>
              </a:ext>
            </a:extLst>
          </p:cNvPr>
          <p:cNvSpPr/>
          <p:nvPr/>
        </p:nvSpPr>
        <p:spPr>
          <a:xfrm>
            <a:off x="2990407" y="1790031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IsisRuntimeServices</a:t>
            </a:r>
            <a:br>
              <a:rPr lang="en-GB" sz="1200" dirty="0"/>
            </a:br>
            <a:r>
              <a:rPr lang="en-GB" sz="1200" dirty="0"/>
              <a:t>Module</a:t>
            </a:r>
          </a:p>
        </p:txBody>
      </p: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32116EEB-BD70-457A-A7B4-0D5746ABEF16}"/>
              </a:ext>
            </a:extLst>
          </p:cNvPr>
          <p:cNvCxnSpPr>
            <a:cxnSpLocks/>
            <a:stCxn id="9" idx="1"/>
            <a:endCxn id="99" idx="3"/>
          </p:cNvCxnSpPr>
          <p:nvPr/>
        </p:nvCxnSpPr>
        <p:spPr>
          <a:xfrm rot="10800000" flipV="1">
            <a:off x="4528613" y="1628151"/>
            <a:ext cx="616255" cy="404896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D4E7237-01E5-4455-A567-99B66E54CF3B}"/>
              </a:ext>
            </a:extLst>
          </p:cNvPr>
          <p:cNvSpPr/>
          <p:nvPr/>
        </p:nvSpPr>
        <p:spPr>
          <a:xfrm>
            <a:off x="783551" y="1036770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IsisConfig</a:t>
            </a:r>
            <a:br>
              <a:rPr lang="en-GB" sz="1200" dirty="0"/>
            </a:br>
            <a:r>
              <a:rPr lang="en-GB" sz="1200" dirty="0"/>
              <a:t>Module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37653D5-41D4-4C2D-82D7-604F34FD559F}"/>
              </a:ext>
            </a:extLst>
          </p:cNvPr>
          <p:cNvSpPr/>
          <p:nvPr/>
        </p:nvSpPr>
        <p:spPr>
          <a:xfrm>
            <a:off x="10961177" y="5835277"/>
            <a:ext cx="1089327" cy="36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@Configuration</a:t>
            </a:r>
            <a:br>
              <a:rPr lang="en-GB" sz="1050" dirty="0"/>
            </a:br>
            <a:r>
              <a:rPr lang="en-GB" sz="1050" dirty="0"/>
              <a:t>(framework)</a:t>
            </a:r>
          </a:p>
        </p:txBody>
      </p: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6DA8D7C9-FCEE-4A96-AD75-EC93B00E01F8}"/>
              </a:ext>
            </a:extLst>
          </p:cNvPr>
          <p:cNvCxnSpPr>
            <a:cxnSpLocks/>
            <a:stCxn id="81" idx="1"/>
            <a:endCxn id="111" idx="3"/>
          </p:cNvCxnSpPr>
          <p:nvPr/>
        </p:nvCxnSpPr>
        <p:spPr>
          <a:xfrm rot="10800000" flipV="1">
            <a:off x="2321757" y="507970"/>
            <a:ext cx="668651" cy="771815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2CE5F89-45D5-404C-9C59-750E81FF00FA}"/>
              </a:ext>
            </a:extLst>
          </p:cNvPr>
          <p:cNvSpPr/>
          <p:nvPr/>
        </p:nvSpPr>
        <p:spPr>
          <a:xfrm>
            <a:off x="783551" y="2125233"/>
            <a:ext cx="1538205" cy="486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IsisConfiguration</a:t>
            </a:r>
            <a:endParaRPr lang="en-GB" sz="1200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DBE7C89-BD25-4085-8230-A1ABAD594AE3}"/>
              </a:ext>
            </a:extLst>
          </p:cNvPr>
          <p:cNvSpPr/>
          <p:nvPr/>
        </p:nvSpPr>
        <p:spPr>
          <a:xfrm>
            <a:off x="9763643" y="5835277"/>
            <a:ext cx="1089327" cy="369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@Configuration</a:t>
            </a:r>
            <a:br>
              <a:rPr lang="en-GB" sz="1050" dirty="0"/>
            </a:br>
            <a:r>
              <a:rPr lang="en-GB" sz="1050" dirty="0"/>
              <a:t>Properties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AD2DD96-38BC-4EA0-B08E-91AFA6D60162}"/>
              </a:ext>
            </a:extLst>
          </p:cNvPr>
          <p:cNvSpPr/>
          <p:nvPr/>
        </p:nvSpPr>
        <p:spPr>
          <a:xfrm>
            <a:off x="2990407" y="3125539"/>
            <a:ext cx="1538205" cy="486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WebModule</a:t>
            </a:r>
            <a:br>
              <a:rPr lang="en-GB" sz="1200" dirty="0"/>
            </a:br>
            <a:r>
              <a:rPr lang="en-GB" sz="1200" dirty="0"/>
              <a:t>Shiro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37970DA-5ADC-49F9-97A2-89A9F79F37BB}"/>
              </a:ext>
            </a:extLst>
          </p:cNvPr>
          <p:cNvSpPr/>
          <p:nvPr/>
        </p:nvSpPr>
        <p:spPr>
          <a:xfrm>
            <a:off x="9763643" y="6334547"/>
            <a:ext cx="1089327" cy="369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/>
              <a:t>WebModule</a:t>
            </a:r>
            <a:endParaRPr lang="en-GB" sz="1050" dirty="0"/>
          </a:p>
        </p:txBody>
      </p: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7369A1C7-49E3-447F-9B5A-7E6D73E0A181}"/>
              </a:ext>
            </a:extLst>
          </p:cNvPr>
          <p:cNvCxnSpPr>
            <a:cxnSpLocks/>
            <a:stCxn id="111" idx="1"/>
            <a:endCxn id="128" idx="3"/>
          </p:cNvCxnSpPr>
          <p:nvPr/>
        </p:nvCxnSpPr>
        <p:spPr>
          <a:xfrm rot="10800000" flipH="1" flipV="1">
            <a:off x="783550" y="1279785"/>
            <a:ext cx="1538205" cy="1088463"/>
          </a:xfrm>
          <a:prstGeom prst="curvedConnector5">
            <a:avLst>
              <a:gd name="adj1" fmla="val -14861"/>
              <a:gd name="adj2" fmla="val 50000"/>
              <a:gd name="adj3" fmla="val 114861"/>
            </a:avLst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BCBEB27F-C918-42D3-98C8-DF9BAC518E75}"/>
              </a:ext>
            </a:extLst>
          </p:cNvPr>
          <p:cNvSpPr txBox="1"/>
          <p:nvPr/>
        </p:nvSpPr>
        <p:spPr>
          <a:xfrm>
            <a:off x="257563" y="1836489"/>
            <a:ext cx="2064193" cy="25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@</a:t>
            </a:r>
            <a:r>
              <a:rPr lang="en-GB" sz="1050" dirty="0" err="1"/>
              <a:t>EnableConfigurationProperties</a:t>
            </a:r>
            <a:endParaRPr lang="en-GB" sz="1050" dirty="0"/>
          </a:p>
        </p:txBody>
      </p:sp>
      <p:cxnSp>
        <p:nvCxnSpPr>
          <p:cNvPr id="169" name="Connector: Curved 168">
            <a:extLst>
              <a:ext uri="{FF2B5EF4-FFF2-40B4-BE49-F238E27FC236}">
                <a16:creationId xmlns:a16="http://schemas.microsoft.com/office/drawing/2014/main" id="{A067AF33-10AE-4C5E-9B30-F2CDCA6D3873}"/>
              </a:ext>
            </a:extLst>
          </p:cNvPr>
          <p:cNvCxnSpPr>
            <a:cxnSpLocks/>
            <a:stCxn id="14" idx="1"/>
            <a:endCxn id="134" idx="3"/>
          </p:cNvCxnSpPr>
          <p:nvPr/>
        </p:nvCxnSpPr>
        <p:spPr>
          <a:xfrm rot="10800000">
            <a:off x="4528613" y="3368555"/>
            <a:ext cx="616255" cy="1960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AF5D7AC-03BA-456C-97CF-26ED0E02F74B}"/>
              </a:ext>
            </a:extLst>
          </p:cNvPr>
          <p:cNvSpPr/>
          <p:nvPr/>
        </p:nvSpPr>
        <p:spPr>
          <a:xfrm>
            <a:off x="2990407" y="4317234"/>
            <a:ext cx="1538205" cy="486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WebModule</a:t>
            </a:r>
            <a:br>
              <a:rPr lang="en-GB" sz="1200" dirty="0"/>
            </a:br>
            <a:r>
              <a:rPr lang="en-GB" sz="1200" dirty="0"/>
              <a:t>Wicket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13A0E2E-348A-4FC4-B0BE-02E843B55B84}"/>
              </a:ext>
            </a:extLst>
          </p:cNvPr>
          <p:cNvSpPr/>
          <p:nvPr/>
        </p:nvSpPr>
        <p:spPr>
          <a:xfrm>
            <a:off x="2990407" y="5696556"/>
            <a:ext cx="1538205" cy="486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WebModule</a:t>
            </a:r>
            <a:br>
              <a:rPr lang="en-GB" sz="1200" dirty="0"/>
            </a:br>
            <a:r>
              <a:rPr lang="en-GB" sz="1200" dirty="0" err="1"/>
              <a:t>RestfulObjects</a:t>
            </a:r>
            <a:endParaRPr lang="en-GB" sz="120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029411B-3EF4-4A1C-91D2-7F7BE5D917AB}"/>
              </a:ext>
            </a:extLst>
          </p:cNvPr>
          <p:cNvSpPr/>
          <p:nvPr/>
        </p:nvSpPr>
        <p:spPr>
          <a:xfrm>
            <a:off x="783551" y="5037532"/>
            <a:ext cx="1538205" cy="486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WebModule</a:t>
            </a:r>
            <a:br>
              <a:rPr lang="en-GB" sz="1200" dirty="0"/>
            </a:br>
            <a:r>
              <a:rPr lang="en-GB" sz="1200" dirty="0" err="1"/>
              <a:t>TemplateResources</a:t>
            </a:r>
            <a:endParaRPr lang="en-GB" sz="1200" dirty="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F74DF7F-F778-4A60-941E-0FF74705EACC}"/>
              </a:ext>
            </a:extLst>
          </p:cNvPr>
          <p:cNvSpPr/>
          <p:nvPr/>
        </p:nvSpPr>
        <p:spPr>
          <a:xfrm>
            <a:off x="2990407" y="6278127"/>
            <a:ext cx="1538205" cy="486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WebModule</a:t>
            </a:r>
            <a:br>
              <a:rPr lang="en-GB" sz="1200" dirty="0"/>
            </a:br>
            <a:r>
              <a:rPr lang="en-GB" sz="1200" dirty="0"/>
              <a:t>H2Console</a:t>
            </a:r>
          </a:p>
        </p:txBody>
      </p:sp>
      <p:cxnSp>
        <p:nvCxnSpPr>
          <p:cNvPr id="201" name="Connector: Curved 200">
            <a:extLst>
              <a:ext uri="{FF2B5EF4-FFF2-40B4-BE49-F238E27FC236}">
                <a16:creationId xmlns:a16="http://schemas.microsoft.com/office/drawing/2014/main" id="{FE9F0745-339C-4F47-A525-B25CED48DB13}"/>
              </a:ext>
            </a:extLst>
          </p:cNvPr>
          <p:cNvCxnSpPr>
            <a:cxnSpLocks/>
            <a:stCxn id="17" idx="1"/>
            <a:endCxn id="177" idx="3"/>
          </p:cNvCxnSpPr>
          <p:nvPr/>
        </p:nvCxnSpPr>
        <p:spPr>
          <a:xfrm rot="10800000">
            <a:off x="4528613" y="4560250"/>
            <a:ext cx="616255" cy="3502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: Curved 203">
            <a:extLst>
              <a:ext uri="{FF2B5EF4-FFF2-40B4-BE49-F238E27FC236}">
                <a16:creationId xmlns:a16="http://schemas.microsoft.com/office/drawing/2014/main" id="{93248EBF-E8CF-4C99-9FDA-1CF2A3A99F8A}"/>
              </a:ext>
            </a:extLst>
          </p:cNvPr>
          <p:cNvCxnSpPr>
            <a:cxnSpLocks/>
            <a:stCxn id="18" idx="1"/>
            <a:endCxn id="178" idx="3"/>
          </p:cNvCxnSpPr>
          <p:nvPr/>
        </p:nvCxnSpPr>
        <p:spPr>
          <a:xfrm rot="10800000" flipV="1">
            <a:off x="4528613" y="5510046"/>
            <a:ext cx="616255" cy="4295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Curved 212">
            <a:extLst>
              <a:ext uri="{FF2B5EF4-FFF2-40B4-BE49-F238E27FC236}">
                <a16:creationId xmlns:a16="http://schemas.microsoft.com/office/drawing/2014/main" id="{D2A1CE92-B40F-486D-BD56-FDD4CBCE331B}"/>
              </a:ext>
            </a:extLst>
          </p:cNvPr>
          <p:cNvCxnSpPr>
            <a:cxnSpLocks/>
            <a:stCxn id="20" idx="1"/>
            <a:endCxn id="183" idx="3"/>
          </p:cNvCxnSpPr>
          <p:nvPr/>
        </p:nvCxnSpPr>
        <p:spPr>
          <a:xfrm rot="10800000">
            <a:off x="2321757" y="5280548"/>
            <a:ext cx="668651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Curved 216">
            <a:extLst>
              <a:ext uri="{FF2B5EF4-FFF2-40B4-BE49-F238E27FC236}">
                <a16:creationId xmlns:a16="http://schemas.microsoft.com/office/drawing/2014/main" id="{12C94ED8-E639-44BF-A3D4-1A961A199B78}"/>
              </a:ext>
            </a:extLst>
          </p:cNvPr>
          <p:cNvCxnSpPr>
            <a:cxnSpLocks/>
            <a:stCxn id="66" idx="1"/>
            <a:endCxn id="184" idx="3"/>
          </p:cNvCxnSpPr>
          <p:nvPr/>
        </p:nvCxnSpPr>
        <p:spPr>
          <a:xfrm rot="10800000" flipV="1">
            <a:off x="4528613" y="6117743"/>
            <a:ext cx="616255" cy="4033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>
            <a:extLst>
              <a:ext uri="{FF2B5EF4-FFF2-40B4-BE49-F238E27FC236}">
                <a16:creationId xmlns:a16="http://schemas.microsoft.com/office/drawing/2014/main" id="{0354E88B-4A98-4BA9-93B2-416FEFC3BF41}"/>
              </a:ext>
            </a:extLst>
          </p:cNvPr>
          <p:cNvSpPr/>
          <p:nvPr/>
        </p:nvSpPr>
        <p:spPr>
          <a:xfrm>
            <a:off x="5144867" y="2546711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err="1"/>
              <a:t>IsisBoot</a:t>
            </a:r>
            <a:br>
              <a:rPr lang="en-GB" sz="1200" dirty="0"/>
            </a:br>
            <a:r>
              <a:rPr lang="en-GB" sz="1200" dirty="0" err="1"/>
              <a:t>SecurityBypass</a:t>
            </a:r>
            <a:endParaRPr lang="en-GB" sz="1200" dirty="0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4C3C2488-9A20-49C7-B837-D34CF2FE1399}"/>
              </a:ext>
            </a:extLst>
          </p:cNvPr>
          <p:cNvSpPr/>
          <p:nvPr/>
        </p:nvSpPr>
        <p:spPr>
          <a:xfrm>
            <a:off x="8211367" y="1411566"/>
            <a:ext cx="1785587" cy="486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@</a:t>
            </a:r>
            <a:r>
              <a:rPr lang="en-GB" sz="1200" dirty="0" err="1"/>
              <a:t>SpringBootTest</a:t>
            </a:r>
            <a:br>
              <a:rPr lang="en-GB" sz="1200" dirty="0"/>
            </a:br>
            <a:r>
              <a:rPr lang="en-GB" sz="1200" dirty="0" err="1"/>
              <a:t>SpringIntegrationTest</a:t>
            </a:r>
            <a:endParaRPr lang="en-GB" sz="1200" dirty="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155433A5-36AE-4D61-B21D-214CB1AA98EB}"/>
              </a:ext>
            </a:extLst>
          </p:cNvPr>
          <p:cNvSpPr/>
          <p:nvPr/>
        </p:nvSpPr>
        <p:spPr>
          <a:xfrm>
            <a:off x="8204731" y="2488203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SimpleAppManifest</a:t>
            </a:r>
            <a:br>
              <a:rPr lang="en-GB" sz="1200" dirty="0"/>
            </a:br>
            <a:r>
              <a:rPr lang="en-GB" sz="1200" dirty="0" err="1"/>
              <a:t>ForTesting</a:t>
            </a:r>
            <a:endParaRPr lang="en-GB" sz="1200" dirty="0"/>
          </a:p>
        </p:txBody>
      </p:sp>
      <p:cxnSp>
        <p:nvCxnSpPr>
          <p:cNvPr id="287" name="Connector: Curved 286">
            <a:extLst>
              <a:ext uri="{FF2B5EF4-FFF2-40B4-BE49-F238E27FC236}">
                <a16:creationId xmlns:a16="http://schemas.microsoft.com/office/drawing/2014/main" id="{9ACBFF35-956D-4395-A2E0-8DC8EAABCEF9}"/>
              </a:ext>
            </a:extLst>
          </p:cNvPr>
          <p:cNvCxnSpPr>
            <a:cxnSpLocks/>
            <a:stCxn id="285" idx="2"/>
            <a:endCxn id="286" idx="0"/>
          </p:cNvCxnSpPr>
          <p:nvPr/>
        </p:nvCxnSpPr>
        <p:spPr>
          <a:xfrm rot="5400000">
            <a:off x="8743696" y="2127737"/>
            <a:ext cx="590605" cy="1303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EF846A41-CD66-4101-BF48-5CDBCCD50A1E}"/>
              </a:ext>
            </a:extLst>
          </p:cNvPr>
          <p:cNvSpPr txBox="1"/>
          <p:nvPr/>
        </p:nvSpPr>
        <p:spPr>
          <a:xfrm>
            <a:off x="9038998" y="2069718"/>
            <a:ext cx="18787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@</a:t>
            </a:r>
            <a:r>
              <a:rPr lang="en-GB" sz="1050" dirty="0" err="1"/>
              <a:t>SpringBootTest</a:t>
            </a:r>
            <a:r>
              <a:rPr lang="en-GB" sz="1050" dirty="0"/>
              <a:t>(classes=…)</a:t>
            </a:r>
          </a:p>
        </p:txBody>
      </p:sp>
      <p:cxnSp>
        <p:nvCxnSpPr>
          <p:cNvPr id="303" name="Connector: Curved 302">
            <a:extLst>
              <a:ext uri="{FF2B5EF4-FFF2-40B4-BE49-F238E27FC236}">
                <a16:creationId xmlns:a16="http://schemas.microsoft.com/office/drawing/2014/main" id="{5961FFE4-C599-4393-9A74-5E95B975DF62}"/>
              </a:ext>
            </a:extLst>
          </p:cNvPr>
          <p:cNvCxnSpPr>
            <a:cxnSpLocks/>
            <a:stCxn id="286" idx="1"/>
            <a:endCxn id="269" idx="3"/>
          </p:cNvCxnSpPr>
          <p:nvPr/>
        </p:nvCxnSpPr>
        <p:spPr>
          <a:xfrm rot="10800000" flipV="1">
            <a:off x="6683073" y="2731219"/>
            <a:ext cx="1521659" cy="585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Curved 314">
            <a:extLst>
              <a:ext uri="{FF2B5EF4-FFF2-40B4-BE49-F238E27FC236}">
                <a16:creationId xmlns:a16="http://schemas.microsoft.com/office/drawing/2014/main" id="{6550FEAF-9CEC-47F8-B17E-5D50BFEF5F58}"/>
              </a:ext>
            </a:extLst>
          </p:cNvPr>
          <p:cNvCxnSpPr>
            <a:cxnSpLocks/>
            <a:stCxn id="42" idx="2"/>
            <a:endCxn id="15" idx="3"/>
          </p:cNvCxnSpPr>
          <p:nvPr/>
        </p:nvCxnSpPr>
        <p:spPr>
          <a:xfrm rot="10800000" flipV="1">
            <a:off x="6683072" y="2125787"/>
            <a:ext cx="749382" cy="831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Rectangle 376">
            <a:extLst>
              <a:ext uri="{FF2B5EF4-FFF2-40B4-BE49-F238E27FC236}">
                <a16:creationId xmlns:a16="http://schemas.microsoft.com/office/drawing/2014/main" id="{128D33E9-A401-43EA-9C1C-3F03A7EB8111}"/>
              </a:ext>
            </a:extLst>
          </p:cNvPr>
          <p:cNvSpPr/>
          <p:nvPr/>
        </p:nvSpPr>
        <p:spPr>
          <a:xfrm>
            <a:off x="10155839" y="3224924"/>
            <a:ext cx="1538205" cy="486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DomainApp</a:t>
            </a:r>
            <a:br>
              <a:rPr lang="en-GB" sz="1200" dirty="0"/>
            </a:br>
            <a:r>
              <a:rPr lang="en-GB" sz="1200" dirty="0" err="1"/>
              <a:t>ApplicationModule</a:t>
            </a:r>
            <a:endParaRPr lang="en-GB" sz="1200" dirty="0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D9CD181B-45B5-4D44-9F7E-07B9DEB8C1AD}"/>
              </a:ext>
            </a:extLst>
          </p:cNvPr>
          <p:cNvSpPr/>
          <p:nvPr/>
        </p:nvSpPr>
        <p:spPr>
          <a:xfrm>
            <a:off x="10419546" y="3947218"/>
            <a:ext cx="1590060" cy="486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Simple</a:t>
            </a:r>
            <a:br>
              <a:rPr lang="en-GB" sz="1200" dirty="0"/>
            </a:br>
            <a:r>
              <a:rPr lang="en-GB" sz="1200" dirty="0"/>
              <a:t>Module</a:t>
            </a: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93CD03F5-D318-4C5F-8172-CAB8BD858EB4}"/>
              </a:ext>
            </a:extLst>
          </p:cNvPr>
          <p:cNvSpPr/>
          <p:nvPr/>
        </p:nvSpPr>
        <p:spPr>
          <a:xfrm>
            <a:off x="10961177" y="6314915"/>
            <a:ext cx="1089327" cy="3691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@Configuration</a:t>
            </a:r>
            <a:br>
              <a:rPr lang="en-GB" sz="1050" dirty="0"/>
            </a:br>
            <a:r>
              <a:rPr lang="en-GB" sz="1050" dirty="0"/>
              <a:t>(application)</a:t>
            </a:r>
          </a:p>
        </p:txBody>
      </p:sp>
      <p:cxnSp>
        <p:nvCxnSpPr>
          <p:cNvPr id="389" name="Connector: Curved 388">
            <a:extLst>
              <a:ext uri="{FF2B5EF4-FFF2-40B4-BE49-F238E27FC236}">
                <a16:creationId xmlns:a16="http://schemas.microsoft.com/office/drawing/2014/main" id="{64C8F4C0-AB99-4D2A-B586-D334DD017AF9}"/>
              </a:ext>
            </a:extLst>
          </p:cNvPr>
          <p:cNvCxnSpPr>
            <a:cxnSpLocks/>
            <a:stCxn id="5" idx="3"/>
            <a:endCxn id="377" idx="1"/>
          </p:cNvCxnSpPr>
          <p:nvPr/>
        </p:nvCxnSpPr>
        <p:spPr>
          <a:xfrm flipV="1">
            <a:off x="9749572" y="3467940"/>
            <a:ext cx="406267" cy="7422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or: Curved 391">
            <a:extLst>
              <a:ext uri="{FF2B5EF4-FFF2-40B4-BE49-F238E27FC236}">
                <a16:creationId xmlns:a16="http://schemas.microsoft.com/office/drawing/2014/main" id="{9CC15F83-8243-4E1E-8902-3B6880A74C93}"/>
              </a:ext>
            </a:extLst>
          </p:cNvPr>
          <p:cNvCxnSpPr>
            <a:cxnSpLocks/>
            <a:stCxn id="377" idx="2"/>
            <a:endCxn id="387" idx="0"/>
          </p:cNvCxnSpPr>
          <p:nvPr/>
        </p:nvCxnSpPr>
        <p:spPr>
          <a:xfrm rot="16200000" flipH="1">
            <a:off x="10951628" y="3684270"/>
            <a:ext cx="236262" cy="2896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Connector: Curved 420">
            <a:extLst>
              <a:ext uri="{FF2B5EF4-FFF2-40B4-BE49-F238E27FC236}">
                <a16:creationId xmlns:a16="http://schemas.microsoft.com/office/drawing/2014/main" id="{1BF1B88B-11F5-418D-95F0-4B82A6D8BEFF}"/>
              </a:ext>
            </a:extLst>
          </p:cNvPr>
          <p:cNvCxnSpPr>
            <a:cxnSpLocks/>
            <a:stCxn id="286" idx="1"/>
            <a:endCxn id="42" idx="6"/>
          </p:cNvCxnSpPr>
          <p:nvPr/>
        </p:nvCxnSpPr>
        <p:spPr>
          <a:xfrm rot="10800000">
            <a:off x="7609953" y="2125789"/>
            <a:ext cx="594779" cy="6054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Connector: Curved 455">
            <a:extLst>
              <a:ext uri="{FF2B5EF4-FFF2-40B4-BE49-F238E27FC236}">
                <a16:creationId xmlns:a16="http://schemas.microsoft.com/office/drawing/2014/main" id="{DA9FFB47-1BAC-47F3-9FDC-C98339712BEB}"/>
              </a:ext>
            </a:extLst>
          </p:cNvPr>
          <p:cNvCxnSpPr>
            <a:cxnSpLocks/>
            <a:stCxn id="286" idx="3"/>
            <a:endCxn id="377" idx="1"/>
          </p:cNvCxnSpPr>
          <p:nvPr/>
        </p:nvCxnSpPr>
        <p:spPr>
          <a:xfrm>
            <a:off x="9742936" y="2731219"/>
            <a:ext cx="412903" cy="7367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963CC49E-3468-4FA0-B95B-2A673A6D2B9F}"/>
              </a:ext>
            </a:extLst>
          </p:cNvPr>
          <p:cNvSpPr/>
          <p:nvPr/>
        </p:nvSpPr>
        <p:spPr>
          <a:xfrm>
            <a:off x="5144867" y="5874728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IsisExtH2Console</a:t>
            </a:r>
            <a:br>
              <a:rPr lang="en-GB" sz="1200" dirty="0"/>
            </a:br>
            <a:r>
              <a:rPr lang="en-GB" sz="1200" dirty="0"/>
              <a:t>Module</a:t>
            </a: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06294774-0010-41A3-9681-B0F18772705B}"/>
              </a:ext>
            </a:extLst>
          </p:cNvPr>
          <p:cNvCxnSpPr>
            <a:cxnSpLocks/>
            <a:stCxn id="5" idx="1"/>
            <a:endCxn id="66" idx="3"/>
          </p:cNvCxnSpPr>
          <p:nvPr/>
        </p:nvCxnSpPr>
        <p:spPr>
          <a:xfrm rot="10800000" flipV="1">
            <a:off x="6683073" y="4210226"/>
            <a:ext cx="1528295" cy="19075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B4575090-D3B8-4D0D-9F06-00CC05DD7A90}"/>
              </a:ext>
            </a:extLst>
          </p:cNvPr>
          <p:cNvCxnSpPr>
            <a:cxnSpLocks/>
            <a:stCxn id="66" idx="1"/>
            <a:endCxn id="20" idx="3"/>
          </p:cNvCxnSpPr>
          <p:nvPr/>
        </p:nvCxnSpPr>
        <p:spPr>
          <a:xfrm rot="10800000">
            <a:off x="4528613" y="5280548"/>
            <a:ext cx="616255" cy="8371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557478D-0046-4346-AFE3-81BF2E5A2356}"/>
              </a:ext>
            </a:extLst>
          </p:cNvPr>
          <p:cNvSpPr/>
          <p:nvPr/>
        </p:nvSpPr>
        <p:spPr>
          <a:xfrm>
            <a:off x="7432454" y="2031133"/>
            <a:ext cx="177498" cy="1893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6D6BAC74-E21A-46C5-B20F-78FB48479529}"/>
              </a:ext>
            </a:extLst>
          </p:cNvPr>
          <p:cNvCxnSpPr>
            <a:cxnSpLocks/>
            <a:stCxn id="42" idx="2"/>
            <a:endCxn id="40" idx="3"/>
          </p:cNvCxnSpPr>
          <p:nvPr/>
        </p:nvCxnSpPr>
        <p:spPr>
          <a:xfrm rot="10800000">
            <a:off x="6683072" y="669840"/>
            <a:ext cx="749382" cy="14559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8F0DEB79-4888-4DB9-8985-6BB7917CBBDC}"/>
              </a:ext>
            </a:extLst>
          </p:cNvPr>
          <p:cNvSpPr/>
          <p:nvPr/>
        </p:nvSpPr>
        <p:spPr>
          <a:xfrm>
            <a:off x="10924941" y="5496060"/>
            <a:ext cx="177498" cy="1893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B5B04DF-5FB2-404C-9AB5-B0EE9A966812}"/>
              </a:ext>
            </a:extLst>
          </p:cNvPr>
          <p:cNvSpPr txBox="1"/>
          <p:nvPr/>
        </p:nvSpPr>
        <p:spPr>
          <a:xfrm>
            <a:off x="11086875" y="5349245"/>
            <a:ext cx="9431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common dependencies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47209C1-AD03-4AA2-815E-C8A9590DD921}"/>
              </a:ext>
            </a:extLst>
          </p:cNvPr>
          <p:cNvSpPr txBox="1"/>
          <p:nvPr/>
        </p:nvSpPr>
        <p:spPr>
          <a:xfrm>
            <a:off x="9030653" y="4501141"/>
            <a:ext cx="18787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@Import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CA212B5-D148-4CEA-B3C2-FB7FAA771FBD}"/>
              </a:ext>
            </a:extLst>
          </p:cNvPr>
          <p:cNvSpPr/>
          <p:nvPr/>
        </p:nvSpPr>
        <p:spPr>
          <a:xfrm>
            <a:off x="5144867" y="3708012"/>
            <a:ext cx="1538205" cy="486032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IsisBoot</a:t>
            </a:r>
            <a:br>
              <a:rPr lang="en-GB" sz="1200" dirty="0"/>
            </a:br>
            <a:r>
              <a:rPr lang="en-GB" sz="1200" dirty="0" err="1"/>
              <a:t>SecurityKeycloak</a:t>
            </a:r>
            <a:endParaRPr lang="en-GB" sz="1200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935E35C-1264-4F97-8E33-3C5F2259556C}"/>
              </a:ext>
            </a:extLst>
          </p:cNvPr>
          <p:cNvSpPr/>
          <p:nvPr/>
        </p:nvSpPr>
        <p:spPr>
          <a:xfrm>
            <a:off x="2990407" y="3706052"/>
            <a:ext cx="1538205" cy="486032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WebModule</a:t>
            </a:r>
            <a:br>
              <a:rPr lang="en-GB" sz="1200" dirty="0"/>
            </a:br>
            <a:r>
              <a:rPr lang="en-GB" sz="1200" dirty="0"/>
              <a:t>Keycloak</a:t>
            </a:r>
          </a:p>
        </p:txBody>
      </p:sp>
      <p:cxnSp>
        <p:nvCxnSpPr>
          <p:cNvPr id="126" name="Connector: Curved 125">
            <a:extLst>
              <a:ext uri="{FF2B5EF4-FFF2-40B4-BE49-F238E27FC236}">
                <a16:creationId xmlns:a16="http://schemas.microsoft.com/office/drawing/2014/main" id="{1F9A5455-6900-4E96-BA45-E51C295BB70C}"/>
              </a:ext>
            </a:extLst>
          </p:cNvPr>
          <p:cNvCxnSpPr>
            <a:cxnSpLocks/>
            <a:stCxn id="123" idx="1"/>
            <a:endCxn id="125" idx="3"/>
          </p:cNvCxnSpPr>
          <p:nvPr/>
        </p:nvCxnSpPr>
        <p:spPr>
          <a:xfrm rot="10800000">
            <a:off x="4528613" y="3949068"/>
            <a:ext cx="616255" cy="1960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395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114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18</cp:revision>
  <dcterms:created xsi:type="dcterms:W3CDTF">2019-11-27T10:26:16Z</dcterms:created>
  <dcterms:modified xsi:type="dcterms:W3CDTF">2019-12-04T23:45:24Z</dcterms:modified>
</cp:coreProperties>
</file>