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8211366" y="4791461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SpringBootApplication</a:t>
            </a:r>
            <a:br>
              <a:rPr lang="en-GB" sz="1200" dirty="0"/>
            </a:br>
            <a:r>
              <a:rPr lang="en-GB" sz="1200" dirty="0" err="1"/>
              <a:t>SimpleApp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8211367" y="396721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8873206" y="4560507"/>
            <a:ext cx="338219" cy="1236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602547-7B54-4E34-BA7D-BC893DD9DE9A}"/>
              </a:ext>
            </a:extLst>
          </p:cNvPr>
          <p:cNvSpPr txBox="1"/>
          <p:nvPr/>
        </p:nvSpPr>
        <p:spPr>
          <a:xfrm>
            <a:off x="6987683" y="919462"/>
            <a:ext cx="943185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5144867" y="1385135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SpringBoot</a:t>
            </a:r>
            <a:endParaRPr lang="en-GB" sz="12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rot="10800000">
            <a:off x="6683072" y="1628152"/>
            <a:ext cx="749382" cy="49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5140767" y="312749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5144867" y="196592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DataNucleus5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5144867" y="466753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5144867" y="526703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B25D0-CCE8-4562-840D-18B17FB16980}"/>
              </a:ext>
            </a:extLst>
          </p:cNvPr>
          <p:cNvSpPr/>
          <p:nvPr/>
        </p:nvSpPr>
        <p:spPr>
          <a:xfrm>
            <a:off x="2990407" y="5037532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WebApp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479D4A-1585-4427-8B90-80F900C5789B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rot="10800000">
            <a:off x="4528613" y="5280548"/>
            <a:ext cx="616255" cy="2294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6678973" y="3370516"/>
            <a:ext cx="1532395" cy="8397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6683073" y="4210226"/>
            <a:ext cx="1528295" cy="700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2" idx="6"/>
          </p:cNvCxnSpPr>
          <p:nvPr/>
        </p:nvCxnSpPr>
        <p:spPr>
          <a:xfrm rot="10800000">
            <a:off x="7609953" y="2125788"/>
            <a:ext cx="601415" cy="20844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rot="10800000" flipV="1">
            <a:off x="6683073" y="4210226"/>
            <a:ext cx="1528295" cy="129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14DF9B0-EA13-4AE4-88C2-B4FD3DDA7E14}"/>
              </a:ext>
            </a:extLst>
          </p:cNvPr>
          <p:cNvSpPr/>
          <p:nvPr/>
        </p:nvSpPr>
        <p:spPr>
          <a:xfrm>
            <a:off x="5144867" y="42682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ExtFixtures</a:t>
            </a:r>
            <a:endParaRPr lang="en-GB" sz="12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B1755F9-6AF2-488D-A9D0-DE69F3307DD3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 flipV="1">
            <a:off x="4528613" y="4910546"/>
            <a:ext cx="616255" cy="370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66BC8-5B57-42F2-B0B6-BBDFB803C19B}"/>
              </a:ext>
            </a:extLst>
          </p:cNvPr>
          <p:cNvSpPr/>
          <p:nvPr/>
        </p:nvSpPr>
        <p:spPr>
          <a:xfrm>
            <a:off x="783551" y="27073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Applib</a:t>
            </a:r>
            <a:endParaRPr lang="en-GB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8B3BA-B27E-4A22-82C8-2C262BA1DABF}"/>
              </a:ext>
            </a:extLst>
          </p:cNvPr>
          <p:cNvSpPr/>
          <p:nvPr/>
        </p:nvSpPr>
        <p:spPr>
          <a:xfrm>
            <a:off x="2990407" y="264955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Metamodel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D96EA-3E39-4D05-A946-0B7EDF5A51A1}"/>
              </a:ext>
            </a:extLst>
          </p:cNvPr>
          <p:cNvSpPr/>
          <p:nvPr/>
        </p:nvSpPr>
        <p:spPr>
          <a:xfrm>
            <a:off x="2990407" y="1029317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484D11A-DBAB-4364-B77A-37674B39B18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rot="10800000" flipV="1">
            <a:off x="2321757" y="507971"/>
            <a:ext cx="668651" cy="577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7E4CFA5-AF76-42C7-A763-3D44C7292444}"/>
              </a:ext>
            </a:extLst>
          </p:cNvPr>
          <p:cNvCxnSpPr>
            <a:cxnSpLocks/>
            <a:stCxn id="83" idx="1"/>
            <a:endCxn id="81" idx="3"/>
          </p:cNvCxnSpPr>
          <p:nvPr/>
        </p:nvCxnSpPr>
        <p:spPr>
          <a:xfrm rot="10800000" flipH="1">
            <a:off x="2990406" y="507971"/>
            <a:ext cx="1538205" cy="764362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490D9E0-ABAC-46C9-9164-37B6D5C8FF84}"/>
              </a:ext>
            </a:extLst>
          </p:cNvPr>
          <p:cNvCxnSpPr>
            <a:cxnSpLocks/>
            <a:stCxn id="99" idx="1"/>
            <a:endCxn id="83" idx="3"/>
          </p:cNvCxnSpPr>
          <p:nvPr/>
        </p:nvCxnSpPr>
        <p:spPr>
          <a:xfrm rot="10800000" flipH="1">
            <a:off x="2990406" y="1272333"/>
            <a:ext cx="1538205" cy="760714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11BEDB-9F4E-48A0-802D-3363014B0B78}"/>
              </a:ext>
            </a:extLst>
          </p:cNvPr>
          <p:cNvSpPr/>
          <p:nvPr/>
        </p:nvSpPr>
        <p:spPr>
          <a:xfrm>
            <a:off x="2990407" y="179003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RuntimeServices</a:t>
            </a:r>
            <a:endParaRPr lang="en-GB" sz="1200" dirty="0"/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2116EEB-BD70-457A-A7B4-0D5746ABEF16}"/>
              </a:ext>
            </a:extLst>
          </p:cNvPr>
          <p:cNvCxnSpPr>
            <a:cxnSpLocks/>
            <a:stCxn id="9" idx="1"/>
            <a:endCxn id="99" idx="3"/>
          </p:cNvCxnSpPr>
          <p:nvPr/>
        </p:nvCxnSpPr>
        <p:spPr>
          <a:xfrm rot="10800000" flipV="1">
            <a:off x="4528613" y="1628151"/>
            <a:ext cx="616255" cy="40489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4E7237-01E5-4455-A567-99B66E54CF3B}"/>
              </a:ext>
            </a:extLst>
          </p:cNvPr>
          <p:cNvSpPr/>
          <p:nvPr/>
        </p:nvSpPr>
        <p:spPr>
          <a:xfrm>
            <a:off x="783551" y="103677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Config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10961177" y="5835277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 err="1"/>
              <a:t>IsisModule</a:t>
            </a:r>
            <a:r>
              <a:rPr lang="en-GB" sz="1050" dirty="0"/>
              <a:t>…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DA8D7C9-FCEE-4A96-AD75-EC93B00E01F8}"/>
              </a:ext>
            </a:extLst>
          </p:cNvPr>
          <p:cNvCxnSpPr>
            <a:cxnSpLocks/>
            <a:stCxn id="81" idx="1"/>
            <a:endCxn id="111" idx="3"/>
          </p:cNvCxnSpPr>
          <p:nvPr/>
        </p:nvCxnSpPr>
        <p:spPr>
          <a:xfrm rot="10800000" flipV="1">
            <a:off x="2321757" y="507970"/>
            <a:ext cx="668651" cy="771815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E5F89-45D5-404C-9C59-750E81FF00FA}"/>
              </a:ext>
            </a:extLst>
          </p:cNvPr>
          <p:cNvSpPr/>
          <p:nvPr/>
        </p:nvSpPr>
        <p:spPr>
          <a:xfrm>
            <a:off x="783551" y="2125233"/>
            <a:ext cx="1538205" cy="486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IsisConfiguration</a:t>
            </a:r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BE7C89-BD25-4085-8230-A1ABAD594AE3}"/>
              </a:ext>
            </a:extLst>
          </p:cNvPr>
          <p:cNvSpPr/>
          <p:nvPr/>
        </p:nvSpPr>
        <p:spPr>
          <a:xfrm>
            <a:off x="8525408" y="5835277"/>
            <a:ext cx="1089327" cy="369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Properties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D2DD96-38BC-4EA0-B08E-91AFA6D60162}"/>
              </a:ext>
            </a:extLst>
          </p:cNvPr>
          <p:cNvSpPr/>
          <p:nvPr/>
        </p:nvSpPr>
        <p:spPr>
          <a:xfrm>
            <a:off x="2990407" y="3125539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Shiro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7970DA-5ADC-49F9-97A2-89A9F79F37BB}"/>
              </a:ext>
            </a:extLst>
          </p:cNvPr>
          <p:cNvSpPr/>
          <p:nvPr/>
        </p:nvSpPr>
        <p:spPr>
          <a:xfrm>
            <a:off x="9763643" y="6334547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WebModule</a:t>
            </a:r>
            <a:endParaRPr lang="en-GB" sz="1050" dirty="0"/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369A1C7-49E3-447F-9B5A-7E6D73E0A181}"/>
              </a:ext>
            </a:extLst>
          </p:cNvPr>
          <p:cNvCxnSpPr>
            <a:cxnSpLocks/>
            <a:stCxn id="111" idx="1"/>
            <a:endCxn id="128" idx="3"/>
          </p:cNvCxnSpPr>
          <p:nvPr/>
        </p:nvCxnSpPr>
        <p:spPr>
          <a:xfrm rot="10800000" flipH="1" flipV="1">
            <a:off x="783550" y="1279785"/>
            <a:ext cx="1538205" cy="1088463"/>
          </a:xfrm>
          <a:prstGeom prst="curvedConnector5">
            <a:avLst>
              <a:gd name="adj1" fmla="val -14861"/>
              <a:gd name="adj2" fmla="val 50000"/>
              <a:gd name="adj3" fmla="val 11486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EB27F-C918-42D3-98C8-DF9BAC518E75}"/>
              </a:ext>
            </a:extLst>
          </p:cNvPr>
          <p:cNvSpPr txBox="1"/>
          <p:nvPr/>
        </p:nvSpPr>
        <p:spPr>
          <a:xfrm>
            <a:off x="257563" y="1836489"/>
            <a:ext cx="2064193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EnableConfigurationProperties</a:t>
            </a:r>
            <a:endParaRPr lang="en-GB" sz="1050" dirty="0"/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67AF33-10AE-4C5E-9B30-F2CDCA6D3873}"/>
              </a:ext>
            </a:extLst>
          </p:cNvPr>
          <p:cNvCxnSpPr>
            <a:cxnSpLocks/>
            <a:stCxn id="14" idx="1"/>
            <a:endCxn id="134" idx="3"/>
          </p:cNvCxnSpPr>
          <p:nvPr/>
        </p:nvCxnSpPr>
        <p:spPr>
          <a:xfrm rot="10800000">
            <a:off x="4528613" y="3368555"/>
            <a:ext cx="612155" cy="196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AF5D7AC-03BA-456C-97CF-26ED0E02F74B}"/>
              </a:ext>
            </a:extLst>
          </p:cNvPr>
          <p:cNvSpPr/>
          <p:nvPr/>
        </p:nvSpPr>
        <p:spPr>
          <a:xfrm>
            <a:off x="2990407" y="4317234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3A0E2E-348A-4FC4-B0BE-02E843B55B84}"/>
              </a:ext>
            </a:extLst>
          </p:cNvPr>
          <p:cNvSpPr/>
          <p:nvPr/>
        </p:nvSpPr>
        <p:spPr>
          <a:xfrm>
            <a:off x="2990407" y="5696556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endParaRPr lang="en-GB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29411B-3EF4-4A1C-91D2-7F7BE5D917AB}"/>
              </a:ext>
            </a:extLst>
          </p:cNvPr>
          <p:cNvSpPr/>
          <p:nvPr/>
        </p:nvSpPr>
        <p:spPr>
          <a:xfrm>
            <a:off x="783551" y="5037532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TemplateResources</a:t>
            </a:r>
            <a:endParaRPr lang="en-GB" sz="12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74DF7F-F778-4A60-941E-0FF74705EACC}"/>
              </a:ext>
            </a:extLst>
          </p:cNvPr>
          <p:cNvSpPr/>
          <p:nvPr/>
        </p:nvSpPr>
        <p:spPr>
          <a:xfrm>
            <a:off x="2990407" y="6278127"/>
            <a:ext cx="1538205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H2Console</a:t>
            </a: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FE9F0745-339C-4F47-A525-B25CED48DB13}"/>
              </a:ext>
            </a:extLst>
          </p:cNvPr>
          <p:cNvCxnSpPr>
            <a:cxnSpLocks/>
            <a:stCxn id="17" idx="1"/>
            <a:endCxn id="177" idx="3"/>
          </p:cNvCxnSpPr>
          <p:nvPr/>
        </p:nvCxnSpPr>
        <p:spPr>
          <a:xfrm rot="10800000">
            <a:off x="4528613" y="4560250"/>
            <a:ext cx="616255" cy="3502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93248EBF-E8CF-4C99-9FDA-1CF2A3A99F8A}"/>
              </a:ext>
            </a:extLst>
          </p:cNvPr>
          <p:cNvCxnSpPr>
            <a:cxnSpLocks/>
            <a:stCxn id="18" idx="1"/>
            <a:endCxn id="178" idx="3"/>
          </p:cNvCxnSpPr>
          <p:nvPr/>
        </p:nvCxnSpPr>
        <p:spPr>
          <a:xfrm rot="10800000" flipV="1">
            <a:off x="4528613" y="5510046"/>
            <a:ext cx="616255" cy="429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D2A1CE92-B40F-486D-BD56-FDD4CBCE331B}"/>
              </a:ext>
            </a:extLst>
          </p:cNvPr>
          <p:cNvCxnSpPr>
            <a:cxnSpLocks/>
            <a:stCxn id="20" idx="1"/>
            <a:endCxn id="183" idx="3"/>
          </p:cNvCxnSpPr>
          <p:nvPr/>
        </p:nvCxnSpPr>
        <p:spPr>
          <a:xfrm rot="10800000">
            <a:off x="2321757" y="5280548"/>
            <a:ext cx="66865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12C94ED8-E639-44BF-A3D4-1A961A199B78}"/>
              </a:ext>
            </a:extLst>
          </p:cNvPr>
          <p:cNvCxnSpPr>
            <a:cxnSpLocks/>
            <a:stCxn id="92" idx="1"/>
            <a:endCxn id="184" idx="3"/>
          </p:cNvCxnSpPr>
          <p:nvPr/>
        </p:nvCxnSpPr>
        <p:spPr>
          <a:xfrm rot="10800000" flipV="1">
            <a:off x="4528612" y="6108849"/>
            <a:ext cx="618336" cy="412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5144867" y="254671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Bypass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8211367" y="1411566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SpringBootTest</a:t>
            </a:r>
            <a:br>
              <a:rPr lang="en-GB" sz="1200" dirty="0"/>
            </a:br>
            <a:r>
              <a:rPr lang="en-GB" sz="1200" dirty="0" err="1"/>
              <a:t>SpringIntegrationTest</a:t>
            </a:r>
            <a:endParaRPr lang="en-GB" sz="12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8204731" y="248820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br>
              <a:rPr lang="en-GB" sz="1200" dirty="0"/>
            </a:br>
            <a:r>
              <a:rPr lang="en-GB" sz="1200" dirty="0" err="1"/>
              <a:t>ForTesting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5400000">
            <a:off x="8743696" y="2127737"/>
            <a:ext cx="590605" cy="1303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9038998" y="2069718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269" idx="3"/>
          </p:cNvCxnSpPr>
          <p:nvPr/>
        </p:nvCxnSpPr>
        <p:spPr>
          <a:xfrm rot="10800000" flipV="1">
            <a:off x="6683073" y="2731219"/>
            <a:ext cx="1521659" cy="585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42" idx="2"/>
            <a:endCxn id="15" idx="3"/>
          </p:cNvCxnSpPr>
          <p:nvPr/>
        </p:nvCxnSpPr>
        <p:spPr>
          <a:xfrm rot="10800000" flipV="1">
            <a:off x="6683072" y="2125787"/>
            <a:ext cx="749382" cy="831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10155839" y="3224924"/>
            <a:ext cx="1538205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10419546" y="3947218"/>
            <a:ext cx="1590060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9742936" y="5835277"/>
            <a:ext cx="1089327" cy="36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(application)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stCxn id="5" idx="3"/>
            <a:endCxn id="377" idx="1"/>
          </p:cNvCxnSpPr>
          <p:nvPr/>
        </p:nvCxnSpPr>
        <p:spPr>
          <a:xfrm flipV="1">
            <a:off x="9749572" y="3467940"/>
            <a:ext cx="406267" cy="742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2"/>
            <a:endCxn id="387" idx="0"/>
          </p:cNvCxnSpPr>
          <p:nvPr/>
        </p:nvCxnSpPr>
        <p:spPr>
          <a:xfrm rot="16200000" flipH="1">
            <a:off x="10951628" y="3684270"/>
            <a:ext cx="236262" cy="289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1" name="Connector: Curved 420">
            <a:extLst>
              <a:ext uri="{FF2B5EF4-FFF2-40B4-BE49-F238E27FC236}">
                <a16:creationId xmlns:a16="http://schemas.microsoft.com/office/drawing/2014/main" id="{1BF1B88B-11F5-418D-95F0-4B82A6D8BEFF}"/>
              </a:ext>
            </a:extLst>
          </p:cNvPr>
          <p:cNvCxnSpPr>
            <a:cxnSpLocks/>
            <a:stCxn id="286" idx="1"/>
            <a:endCxn id="42" idx="6"/>
          </p:cNvCxnSpPr>
          <p:nvPr/>
        </p:nvCxnSpPr>
        <p:spPr>
          <a:xfrm rot="10800000">
            <a:off x="7609953" y="2125789"/>
            <a:ext cx="594779" cy="6054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3"/>
            <a:endCxn id="377" idx="1"/>
          </p:cNvCxnSpPr>
          <p:nvPr/>
        </p:nvCxnSpPr>
        <p:spPr>
          <a:xfrm>
            <a:off x="9742936" y="2731219"/>
            <a:ext cx="412903" cy="73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6294774-0010-41A3-9681-B0F18772705B}"/>
              </a:ext>
            </a:extLst>
          </p:cNvPr>
          <p:cNvCxnSpPr>
            <a:cxnSpLocks/>
            <a:stCxn id="5" idx="1"/>
            <a:endCxn id="92" idx="3"/>
          </p:cNvCxnSpPr>
          <p:nvPr/>
        </p:nvCxnSpPr>
        <p:spPr>
          <a:xfrm rot="10800000" flipV="1">
            <a:off x="6685153" y="4210226"/>
            <a:ext cx="1526214" cy="1898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4575090-D3B8-4D0D-9F06-00CC05DD7A90}"/>
              </a:ext>
            </a:extLst>
          </p:cNvPr>
          <p:cNvCxnSpPr>
            <a:cxnSpLocks/>
            <a:stCxn id="92" idx="1"/>
            <a:endCxn id="20" idx="3"/>
          </p:cNvCxnSpPr>
          <p:nvPr/>
        </p:nvCxnSpPr>
        <p:spPr>
          <a:xfrm rot="10800000">
            <a:off x="4528612" y="5280548"/>
            <a:ext cx="618336" cy="8283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557478D-0046-4346-AFE3-81BF2E5A2356}"/>
              </a:ext>
            </a:extLst>
          </p:cNvPr>
          <p:cNvSpPr/>
          <p:nvPr/>
        </p:nvSpPr>
        <p:spPr>
          <a:xfrm>
            <a:off x="7432454" y="2031133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D6BAC74-E21A-46C5-B20F-78FB48479529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rot="10800000">
            <a:off x="6683072" y="669840"/>
            <a:ext cx="749382" cy="1455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10924941" y="5496060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11086875" y="5349245"/>
            <a:ext cx="943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dependencies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7209C1-AD03-4AA2-815E-C8A9590DD921}"/>
              </a:ext>
            </a:extLst>
          </p:cNvPr>
          <p:cNvSpPr txBox="1"/>
          <p:nvPr/>
        </p:nvSpPr>
        <p:spPr>
          <a:xfrm>
            <a:off x="9030653" y="4501141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212B5-D148-4CEA-B3C2-FB7FAA771FBD}"/>
              </a:ext>
            </a:extLst>
          </p:cNvPr>
          <p:cNvSpPr/>
          <p:nvPr/>
        </p:nvSpPr>
        <p:spPr>
          <a:xfrm>
            <a:off x="5144867" y="3708012"/>
            <a:ext cx="1538205" cy="486032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Keycloak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935E35C-1264-4F97-8E33-3C5F2259556C}"/>
              </a:ext>
            </a:extLst>
          </p:cNvPr>
          <p:cNvSpPr/>
          <p:nvPr/>
        </p:nvSpPr>
        <p:spPr>
          <a:xfrm>
            <a:off x="2990407" y="3706052"/>
            <a:ext cx="1538205" cy="486032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Keycloak</a:t>
            </a: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F9A5455-6900-4E96-BA45-E51C295BB70C}"/>
              </a:ext>
            </a:extLst>
          </p:cNvPr>
          <p:cNvCxnSpPr>
            <a:cxnSpLocks/>
            <a:stCxn id="123" idx="1"/>
            <a:endCxn id="125" idx="3"/>
          </p:cNvCxnSpPr>
          <p:nvPr/>
        </p:nvCxnSpPr>
        <p:spPr>
          <a:xfrm rot="10800000">
            <a:off x="4528613" y="3949068"/>
            <a:ext cx="616255" cy="196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68C3BA-1104-4FAF-B227-156B513C306D}"/>
              </a:ext>
            </a:extLst>
          </p:cNvPr>
          <p:cNvSpPr txBox="1"/>
          <p:nvPr/>
        </p:nvSpPr>
        <p:spPr>
          <a:xfrm>
            <a:off x="5824368" y="4173626"/>
            <a:ext cx="13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(not used in this app)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8383874" y="218114"/>
            <a:ext cx="355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Module dependencies of</a:t>
            </a:r>
            <a:br>
              <a:rPr lang="en-GB" dirty="0"/>
            </a:br>
            <a:r>
              <a:rPr lang="en-GB" dirty="0" err="1"/>
              <a:t>isis</a:t>
            </a:r>
            <a:r>
              <a:rPr lang="en-GB" dirty="0"/>
              <a:t>-app-simpleapp (starter app)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4416A3-F184-4260-AA9D-16E19ACF33B3}"/>
              </a:ext>
            </a:extLst>
          </p:cNvPr>
          <p:cNvSpPr/>
          <p:nvPr/>
        </p:nvSpPr>
        <p:spPr>
          <a:xfrm>
            <a:off x="111761" y="303274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Commons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3DAAA8E7-2185-4A8C-80A0-45FC60219C57}"/>
              </a:ext>
            </a:extLst>
          </p:cNvPr>
          <p:cNvCxnSpPr>
            <a:cxnSpLocks/>
            <a:stCxn id="111" idx="1"/>
            <a:endCxn id="75" idx="3"/>
          </p:cNvCxnSpPr>
          <p:nvPr/>
        </p:nvCxnSpPr>
        <p:spPr>
          <a:xfrm rot="10800000" flipH="1" flipV="1">
            <a:off x="783550" y="1279785"/>
            <a:ext cx="866415" cy="1995973"/>
          </a:xfrm>
          <a:prstGeom prst="curvedConnector5">
            <a:avLst>
              <a:gd name="adj1" fmla="val -73238"/>
              <a:gd name="adj2" fmla="val 76912"/>
              <a:gd name="adj3" fmla="val 126385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168251-15DA-4469-9763-4F4F29B26CFB}"/>
              </a:ext>
            </a:extLst>
          </p:cNvPr>
          <p:cNvSpPr/>
          <p:nvPr/>
        </p:nvSpPr>
        <p:spPr>
          <a:xfrm>
            <a:off x="10968112" y="6319443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 err="1"/>
              <a:t>IsisModuleExt</a:t>
            </a:r>
            <a:r>
              <a:rPr lang="en-GB" sz="1050" dirty="0"/>
              <a:t>…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FBFD41-7EFF-41C4-9398-4E198CEF93CD}"/>
              </a:ext>
            </a:extLst>
          </p:cNvPr>
          <p:cNvSpPr/>
          <p:nvPr/>
        </p:nvSpPr>
        <p:spPr>
          <a:xfrm>
            <a:off x="5144867" y="418622"/>
            <a:ext cx="1538205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Fixtures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693512-383A-4929-AF26-D8704FB13744}"/>
              </a:ext>
            </a:extLst>
          </p:cNvPr>
          <p:cNvSpPr/>
          <p:nvPr/>
        </p:nvSpPr>
        <p:spPr>
          <a:xfrm>
            <a:off x="5146948" y="5865834"/>
            <a:ext cx="1538205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H2Console</a:t>
            </a:r>
          </a:p>
        </p:txBody>
      </p: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22</cp:revision>
  <dcterms:created xsi:type="dcterms:W3CDTF">2019-11-27T10:26:16Z</dcterms:created>
  <dcterms:modified xsi:type="dcterms:W3CDTF">2019-12-05T15:59:40Z</dcterms:modified>
</cp:coreProperties>
</file>