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99FF"/>
    <a:srgbClr val="4472C4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4E31-B80F-412E-B468-DC0CC7512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24003-2E45-4265-8ED1-4FC61E9DF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81905-48F1-41E4-BFD9-AEC32DA0D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2671B-9C44-4AD5-A64C-E30C357A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9CBF-0414-40FF-9E1B-379B2BE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3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E5B8-4559-43D5-B934-F5B26EF78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FF326-114A-4A03-B584-0EEC3838E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CF324-F917-4199-A2D8-D1988F87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DDE13-92EB-41E5-966F-BD095E44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8380-A788-4359-89B4-21A1ED1E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77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B93B9-65FF-4FF7-9F02-C1CC6EB99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27676-CA37-4302-AFF8-518FA157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2494-3859-451B-A609-3E6D7049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2F53B-AA6D-4A39-8822-4ED262FA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F33F-4FE7-44D2-8B97-948627B4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6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F7C6-C3AF-40AC-A9AD-FD47ACB3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D7AD-DEE0-4D44-A958-7657699B0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1967-71A5-4727-9999-3761D951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A8DD8-0231-47B4-9C11-3E138FD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98C6-84A1-4569-A192-48F1C096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92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17E6-3F35-4E02-A0FE-7E6968BF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5C8B0-6BE0-4656-965C-7096174B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1AE85-BD69-44B3-9962-25927406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C5D3-5436-4921-A025-00881B32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84FC3-773E-4541-AA69-2E65102C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8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FADF-93BB-452B-85CF-B9C4F374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8E1D-E087-4CB3-86CB-EAE5CEA5A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C14B9-44DB-49BC-BFCC-E76718276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50E24-E161-4B8C-B6EB-8153C053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71994-4C56-424F-A5F9-36D87231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4E77-DA21-4E90-B295-85E46FAC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2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4779-D2B3-4462-A0DA-551EE70C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94085-CACD-4958-A30E-8602B4F55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592B3-AB10-4A8F-8C44-44A61F143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F4F7-1D0B-49FF-A5B0-51F11B848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12DC1-F92E-4054-960A-9E52FB928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F2B9ED-5287-4384-8E32-D726E29E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767E6-12E3-4A27-8A1B-FD807400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53B62-BCF0-4BE7-BAEB-F9713450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64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0AB4-8989-4FF8-9CC9-ACBBAECA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522B7-6CB0-4995-90D1-5CE6894A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3947-0DEC-466F-BD67-0898B013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91B4C-87E6-4F8F-96B0-857E2824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7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73E8B-313A-4856-9560-FF55520B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B65E2-FC9E-4D9A-B4E0-9FB86AAF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5CC02-883D-4853-9E2A-6C054066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93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BB9D-FB6E-4045-9E5E-0D259B87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5780-D115-41B2-A3EF-F055AFB30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A9F17-3DA5-4CC7-AF5D-DE7859C7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1E19-4E2B-4FE7-A020-04B818A2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47D6B-E6B4-44D4-8A92-8AEF5BEE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7FC1C-C39F-46BE-8F18-D07D7E62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7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792E-1110-4AD7-A584-430456D1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FE62F-07C0-4B08-B7A3-4E605A23E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B35D0-01D4-4D9A-8475-FDE9F28C6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629FA-96CA-4B8B-A8AF-07AD4D42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9BD86-569B-442C-ABE1-0B002BE59BA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49317-ACE1-4256-8F48-9747446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1D927-9F53-4169-83C9-3EBA8FB8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8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66D6F-748A-49DE-B129-D0E347CA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5A928-A5F7-4362-8485-917B1914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B9F7A-C869-4630-8F54-15941CC7A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BD86-569B-442C-ABE1-0B002BE59BAD}" type="datetimeFigureOut">
              <a:rPr lang="en-GB" smtClean="0"/>
              <a:t>10/01/2020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B2BE-A9F8-4BD9-8ED3-C2D981DC8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E45CF-2934-4B13-8740-C177F3704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D743B-A3CA-49BA-8DF1-79910598BA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0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CFB28331-C485-4A67-BEB6-61F55D45790D}"/>
              </a:ext>
            </a:extLst>
          </p:cNvPr>
          <p:cNvSpPr/>
          <p:nvPr/>
        </p:nvSpPr>
        <p:spPr>
          <a:xfrm>
            <a:off x="10531303" y="4817152"/>
            <a:ext cx="1660697" cy="19813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en-GB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1303A4-3398-4303-BE6F-0D5BDAB4262F}"/>
              </a:ext>
            </a:extLst>
          </p:cNvPr>
          <p:cNvSpPr/>
          <p:nvPr/>
        </p:nvSpPr>
        <p:spPr>
          <a:xfrm>
            <a:off x="5144595" y="5083018"/>
            <a:ext cx="1785587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@</a:t>
            </a:r>
            <a:r>
              <a:rPr lang="en-GB" sz="1200" dirty="0" err="1"/>
              <a:t>SpringBootApplication</a:t>
            </a:r>
            <a:br>
              <a:rPr lang="en-GB" sz="1200" dirty="0"/>
            </a:br>
            <a:r>
              <a:rPr lang="en-GB" sz="1200" dirty="0" err="1"/>
              <a:t>SimpleApp</a:t>
            </a:r>
            <a:endParaRPr lang="en-GB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2F46D-6A68-4171-9609-23CA6212E1A1}"/>
              </a:ext>
            </a:extLst>
          </p:cNvPr>
          <p:cNvSpPr/>
          <p:nvPr/>
        </p:nvSpPr>
        <p:spPr>
          <a:xfrm>
            <a:off x="5261819" y="3974726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SimpleAppManifest</a:t>
            </a:r>
            <a:endParaRPr lang="en-GB" sz="1200" dirty="0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62D483-DFDD-4457-AF60-561ACF6FB5BF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16200000" flipV="1">
            <a:off x="5723026" y="4768654"/>
            <a:ext cx="622260" cy="64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602547-7B54-4E34-BA7D-BC893DD9DE9A}"/>
              </a:ext>
            </a:extLst>
          </p:cNvPr>
          <p:cNvSpPr txBox="1"/>
          <p:nvPr/>
        </p:nvSpPr>
        <p:spPr>
          <a:xfrm>
            <a:off x="3673897" y="1709499"/>
            <a:ext cx="943185" cy="252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5A359-CD62-4416-8337-ACCC97F8F76E}"/>
              </a:ext>
            </a:extLst>
          </p:cNvPr>
          <p:cNvSpPr/>
          <p:nvPr/>
        </p:nvSpPr>
        <p:spPr>
          <a:xfrm>
            <a:off x="1161116" y="1181516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Jdo</a:t>
            </a:r>
            <a:br>
              <a:rPr lang="en-GB" sz="1200" dirty="0"/>
            </a:br>
            <a:r>
              <a:rPr lang="en-GB" sz="1200" dirty="0"/>
              <a:t>DataNucleus5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55C4147-0E17-4D25-9CBE-718B6EAC93BA}"/>
              </a:ext>
            </a:extLst>
          </p:cNvPr>
          <p:cNvCxnSpPr>
            <a:cxnSpLocks/>
            <a:stCxn id="42" idx="2"/>
            <a:endCxn id="9" idx="3"/>
          </p:cNvCxnSpPr>
          <p:nvPr/>
        </p:nvCxnSpPr>
        <p:spPr>
          <a:xfrm rot="10800000" flipV="1">
            <a:off x="2401347" y="1413678"/>
            <a:ext cx="377500" cy="108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9154C-00CF-4857-BF05-29BC97B261E0}"/>
              </a:ext>
            </a:extLst>
          </p:cNvPr>
          <p:cNvSpPr/>
          <p:nvPr/>
        </p:nvSpPr>
        <p:spPr>
          <a:xfrm>
            <a:off x="1157016" y="3277121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Shiro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0802-B509-4EB9-847E-233480A355E1}"/>
              </a:ext>
            </a:extLst>
          </p:cNvPr>
          <p:cNvSpPr/>
          <p:nvPr/>
        </p:nvSpPr>
        <p:spPr>
          <a:xfrm>
            <a:off x="1161116" y="1762304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SpringBoot</a:t>
            </a:r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1C3E2-54D4-4C68-96C4-1C5F5061F55A}"/>
              </a:ext>
            </a:extLst>
          </p:cNvPr>
          <p:cNvSpPr/>
          <p:nvPr/>
        </p:nvSpPr>
        <p:spPr>
          <a:xfrm>
            <a:off x="1161116" y="4817152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Restful Objects</a:t>
            </a:r>
            <a:br>
              <a:rPr lang="en-GB" sz="1200" dirty="0"/>
            </a:br>
            <a:r>
              <a:rPr lang="en-GB" sz="1200" dirty="0"/>
              <a:t>Viewer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D28BD-9280-46DD-AEDF-CAA9ABC4980F}"/>
              </a:ext>
            </a:extLst>
          </p:cNvPr>
          <p:cNvSpPr/>
          <p:nvPr/>
        </p:nvSpPr>
        <p:spPr>
          <a:xfrm>
            <a:off x="1161116" y="5416652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Wicket Viewer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80F8FFF8-84A6-4CD6-A72C-9857C66972BA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rot="10800000">
            <a:off x="2397247" y="3520138"/>
            <a:ext cx="2864572" cy="6976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259D8A7-8190-433A-9E61-A3D7C6630C2C}"/>
              </a:ext>
            </a:extLst>
          </p:cNvPr>
          <p:cNvCxnSpPr>
            <a:cxnSpLocks/>
            <a:stCxn id="5" idx="1"/>
            <a:endCxn id="17" idx="3"/>
          </p:cNvCxnSpPr>
          <p:nvPr/>
        </p:nvCxnSpPr>
        <p:spPr>
          <a:xfrm rot="10800000" flipV="1">
            <a:off x="2401347" y="4217742"/>
            <a:ext cx="2860472" cy="8424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9EDE5DD-D248-4328-8C8E-67823EEA6DFC}"/>
              </a:ext>
            </a:extLst>
          </p:cNvPr>
          <p:cNvCxnSpPr>
            <a:cxnSpLocks/>
            <a:stCxn id="5" idx="1"/>
            <a:endCxn id="42" idx="6"/>
          </p:cNvCxnSpPr>
          <p:nvPr/>
        </p:nvCxnSpPr>
        <p:spPr>
          <a:xfrm rot="10800000">
            <a:off x="2921961" y="1413678"/>
            <a:ext cx="2339858" cy="28040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82CE747-401D-435B-831F-0464473DFA4C}"/>
              </a:ext>
            </a:extLst>
          </p:cNvPr>
          <p:cNvCxnSpPr>
            <a:cxnSpLocks/>
            <a:stCxn id="5" idx="1"/>
            <a:endCxn id="18" idx="3"/>
          </p:cNvCxnSpPr>
          <p:nvPr/>
        </p:nvCxnSpPr>
        <p:spPr>
          <a:xfrm rot="10800000" flipV="1">
            <a:off x="2401347" y="4217742"/>
            <a:ext cx="2860472" cy="1441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14DF9B0-EA13-4AE4-88C2-B4FD3DDA7E14}"/>
              </a:ext>
            </a:extLst>
          </p:cNvPr>
          <p:cNvSpPr/>
          <p:nvPr/>
        </p:nvSpPr>
        <p:spPr>
          <a:xfrm>
            <a:off x="1161116" y="223204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ExtFixtures</a:t>
            </a:r>
            <a:endParaRPr lang="en-GB" sz="12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7653D5-41D4-4C2D-82D7-604F34FD559F}"/>
              </a:ext>
            </a:extLst>
          </p:cNvPr>
          <p:cNvSpPr/>
          <p:nvPr/>
        </p:nvSpPr>
        <p:spPr>
          <a:xfrm>
            <a:off x="10974446" y="5349054"/>
            <a:ext cx="1089327" cy="36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core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354E88B-4A98-4BA9-93B2-416FEFC3BF41}"/>
              </a:ext>
            </a:extLst>
          </p:cNvPr>
          <p:cNvSpPr/>
          <p:nvPr/>
        </p:nvSpPr>
        <p:spPr>
          <a:xfrm>
            <a:off x="1161116" y="2696333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Bypass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C3C2488-9A20-49C7-B837-D34CF2FE1399}"/>
              </a:ext>
            </a:extLst>
          </p:cNvPr>
          <p:cNvSpPr/>
          <p:nvPr/>
        </p:nvSpPr>
        <p:spPr>
          <a:xfrm>
            <a:off x="5131491" y="1135899"/>
            <a:ext cx="1785587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@</a:t>
            </a:r>
            <a:r>
              <a:rPr lang="en-GB" sz="1200" dirty="0" err="1"/>
              <a:t>SpringBootTest</a:t>
            </a:r>
            <a:br>
              <a:rPr lang="en-GB" sz="1200" dirty="0"/>
            </a:br>
            <a:r>
              <a:rPr lang="en-GB" sz="1200" dirty="0" err="1"/>
              <a:t>SpringIntegrationTest</a:t>
            </a:r>
            <a:endParaRPr lang="en-GB" sz="1200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55433A5-36AE-4D61-B21D-214CB1AA98EB}"/>
              </a:ext>
            </a:extLst>
          </p:cNvPr>
          <p:cNvSpPr/>
          <p:nvPr/>
        </p:nvSpPr>
        <p:spPr>
          <a:xfrm>
            <a:off x="5255183" y="2495719"/>
            <a:ext cx="1538205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SimpleAppManifest</a:t>
            </a:r>
            <a:br>
              <a:rPr lang="en-GB" sz="1200" dirty="0"/>
            </a:br>
            <a:r>
              <a:rPr lang="en-GB" sz="1200" dirty="0" err="1"/>
              <a:t>ForTesting</a:t>
            </a:r>
            <a:endParaRPr lang="en-GB" sz="1200" dirty="0"/>
          </a:p>
        </p:txBody>
      </p:sp>
      <p:cxnSp>
        <p:nvCxnSpPr>
          <p:cNvPr id="287" name="Connector: Curved 286">
            <a:extLst>
              <a:ext uri="{FF2B5EF4-FFF2-40B4-BE49-F238E27FC236}">
                <a16:creationId xmlns:a16="http://schemas.microsoft.com/office/drawing/2014/main" id="{9ACBFF35-956D-4395-A2E0-8DC8EAABCEF9}"/>
              </a:ext>
            </a:extLst>
          </p:cNvPr>
          <p:cNvCxnSpPr>
            <a:cxnSpLocks/>
            <a:stCxn id="285" idx="2"/>
            <a:endCxn id="286" idx="0"/>
          </p:cNvCxnSpPr>
          <p:nvPr/>
        </p:nvCxnSpPr>
        <p:spPr>
          <a:xfrm rot="16200000" flipH="1">
            <a:off x="5587391" y="2058824"/>
            <a:ext cx="873788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EF846A41-CD66-4101-BF48-5CDBCCD50A1E}"/>
              </a:ext>
            </a:extLst>
          </p:cNvPr>
          <p:cNvSpPr txBox="1"/>
          <p:nvPr/>
        </p:nvSpPr>
        <p:spPr>
          <a:xfrm>
            <a:off x="6055791" y="1809721"/>
            <a:ext cx="1878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SpringBootTest</a:t>
            </a:r>
            <a:r>
              <a:rPr lang="en-GB" sz="1050" dirty="0"/>
              <a:t>(classes=…)</a:t>
            </a:r>
          </a:p>
        </p:txBody>
      </p:sp>
      <p:cxnSp>
        <p:nvCxnSpPr>
          <p:cNvPr id="303" name="Connector: Curved 302">
            <a:extLst>
              <a:ext uri="{FF2B5EF4-FFF2-40B4-BE49-F238E27FC236}">
                <a16:creationId xmlns:a16="http://schemas.microsoft.com/office/drawing/2014/main" id="{5961FFE4-C599-4393-9A74-5E95B975DF62}"/>
              </a:ext>
            </a:extLst>
          </p:cNvPr>
          <p:cNvCxnSpPr>
            <a:cxnSpLocks/>
            <a:stCxn id="286" idx="1"/>
            <a:endCxn id="269" idx="3"/>
          </p:cNvCxnSpPr>
          <p:nvPr/>
        </p:nvCxnSpPr>
        <p:spPr>
          <a:xfrm rot="10800000" flipV="1">
            <a:off x="2401347" y="2738735"/>
            <a:ext cx="2853836" cy="2006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Curved 314">
            <a:extLst>
              <a:ext uri="{FF2B5EF4-FFF2-40B4-BE49-F238E27FC236}">
                <a16:creationId xmlns:a16="http://schemas.microsoft.com/office/drawing/2014/main" id="{6550FEAF-9CEC-47F8-B17E-5D50BFEF5F58}"/>
              </a:ext>
            </a:extLst>
          </p:cNvPr>
          <p:cNvCxnSpPr>
            <a:cxnSpLocks/>
            <a:stCxn id="42" idx="2"/>
            <a:endCxn id="15" idx="3"/>
          </p:cNvCxnSpPr>
          <p:nvPr/>
        </p:nvCxnSpPr>
        <p:spPr>
          <a:xfrm rot="10800000" flipV="1">
            <a:off x="2401347" y="1413678"/>
            <a:ext cx="377500" cy="5916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128D33E9-A401-43EA-9C1C-3F03A7EB8111}"/>
              </a:ext>
            </a:extLst>
          </p:cNvPr>
          <p:cNvSpPr/>
          <p:nvPr/>
        </p:nvSpPr>
        <p:spPr>
          <a:xfrm>
            <a:off x="7531668" y="3179852"/>
            <a:ext cx="1129853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Application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D9CD181B-45B5-4D44-9F7E-07B9DEB8C1AD}"/>
              </a:ext>
            </a:extLst>
          </p:cNvPr>
          <p:cNvSpPr/>
          <p:nvPr/>
        </p:nvSpPr>
        <p:spPr>
          <a:xfrm>
            <a:off x="9011430" y="3209939"/>
            <a:ext cx="1167942" cy="4860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Simple</a:t>
            </a:r>
            <a:br>
              <a:rPr lang="en-GB" sz="1200" dirty="0"/>
            </a:br>
            <a:r>
              <a:rPr lang="en-GB" sz="1200" dirty="0"/>
              <a:t>Module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3CD03F5-D318-4C5F-8172-CAB8BD858EB4}"/>
              </a:ext>
            </a:extLst>
          </p:cNvPr>
          <p:cNvSpPr/>
          <p:nvPr/>
        </p:nvSpPr>
        <p:spPr>
          <a:xfrm>
            <a:off x="10974446" y="6326037"/>
            <a:ext cx="1089327" cy="369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application</a:t>
            </a:r>
          </a:p>
        </p:txBody>
      </p: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64C8F4C0-AB99-4D2A-B586-D334DD017AF9}"/>
              </a:ext>
            </a:extLst>
          </p:cNvPr>
          <p:cNvCxnSpPr>
            <a:cxnSpLocks/>
            <a:stCxn id="5" idx="3"/>
            <a:endCxn id="377" idx="1"/>
          </p:cNvCxnSpPr>
          <p:nvPr/>
        </p:nvCxnSpPr>
        <p:spPr>
          <a:xfrm flipV="1">
            <a:off x="6800024" y="3422868"/>
            <a:ext cx="731644" cy="7948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or: Curved 391">
            <a:extLst>
              <a:ext uri="{FF2B5EF4-FFF2-40B4-BE49-F238E27FC236}">
                <a16:creationId xmlns:a16="http://schemas.microsoft.com/office/drawing/2014/main" id="{9CC15F83-8243-4E1E-8902-3B6880A74C93}"/>
              </a:ext>
            </a:extLst>
          </p:cNvPr>
          <p:cNvCxnSpPr>
            <a:cxnSpLocks/>
            <a:stCxn id="377" idx="3"/>
            <a:endCxn id="387" idx="1"/>
          </p:cNvCxnSpPr>
          <p:nvPr/>
        </p:nvCxnSpPr>
        <p:spPr>
          <a:xfrm>
            <a:off x="8661521" y="3422868"/>
            <a:ext cx="349909" cy="300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21" name="Connector: Curved 420">
            <a:extLst>
              <a:ext uri="{FF2B5EF4-FFF2-40B4-BE49-F238E27FC236}">
                <a16:creationId xmlns:a16="http://schemas.microsoft.com/office/drawing/2014/main" id="{1BF1B88B-11F5-418D-95F0-4B82A6D8BEFF}"/>
              </a:ext>
            </a:extLst>
          </p:cNvPr>
          <p:cNvCxnSpPr>
            <a:cxnSpLocks/>
            <a:stCxn id="286" idx="1"/>
            <a:endCxn id="42" idx="6"/>
          </p:cNvCxnSpPr>
          <p:nvPr/>
        </p:nvCxnSpPr>
        <p:spPr>
          <a:xfrm rot="10800000">
            <a:off x="2921961" y="1413679"/>
            <a:ext cx="2333222" cy="13250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Connector: Curved 455">
            <a:extLst>
              <a:ext uri="{FF2B5EF4-FFF2-40B4-BE49-F238E27FC236}">
                <a16:creationId xmlns:a16="http://schemas.microsoft.com/office/drawing/2014/main" id="{DA9FFB47-1BAC-47F3-9FDC-C98339712BEB}"/>
              </a:ext>
            </a:extLst>
          </p:cNvPr>
          <p:cNvCxnSpPr>
            <a:cxnSpLocks/>
            <a:stCxn id="286" idx="3"/>
            <a:endCxn id="377" idx="1"/>
          </p:cNvCxnSpPr>
          <p:nvPr/>
        </p:nvCxnSpPr>
        <p:spPr>
          <a:xfrm>
            <a:off x="6793388" y="2738735"/>
            <a:ext cx="738280" cy="6841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06294774-0010-41A3-9681-B0F18772705B}"/>
              </a:ext>
            </a:extLst>
          </p:cNvPr>
          <p:cNvCxnSpPr>
            <a:cxnSpLocks/>
            <a:stCxn id="5" idx="1"/>
            <a:endCxn id="92" idx="3"/>
          </p:cNvCxnSpPr>
          <p:nvPr/>
        </p:nvCxnSpPr>
        <p:spPr>
          <a:xfrm rot="10800000" flipV="1">
            <a:off x="2397247" y="4217742"/>
            <a:ext cx="2864572" cy="20498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F557478D-0046-4346-AFE3-81BF2E5A2356}"/>
              </a:ext>
            </a:extLst>
          </p:cNvPr>
          <p:cNvSpPr/>
          <p:nvPr/>
        </p:nvSpPr>
        <p:spPr>
          <a:xfrm>
            <a:off x="2778847" y="1319023"/>
            <a:ext cx="143114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6D6BAC74-E21A-46C5-B20F-78FB48479529}"/>
              </a:ext>
            </a:extLst>
          </p:cNvPr>
          <p:cNvCxnSpPr>
            <a:cxnSpLocks/>
            <a:stCxn id="42" idx="2"/>
            <a:endCxn id="40" idx="3"/>
          </p:cNvCxnSpPr>
          <p:nvPr/>
        </p:nvCxnSpPr>
        <p:spPr>
          <a:xfrm rot="10800000">
            <a:off x="2401347" y="466220"/>
            <a:ext cx="377500" cy="9474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8F0DEB79-4888-4DB9-8985-6BB7917CBBDC}"/>
              </a:ext>
            </a:extLst>
          </p:cNvPr>
          <p:cNvSpPr/>
          <p:nvPr/>
        </p:nvSpPr>
        <p:spPr>
          <a:xfrm>
            <a:off x="10938210" y="5009837"/>
            <a:ext cx="177498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5B04DF-5FB2-404C-9AB5-B0EE9A966812}"/>
              </a:ext>
            </a:extLst>
          </p:cNvPr>
          <p:cNvSpPr txBox="1"/>
          <p:nvPr/>
        </p:nvSpPr>
        <p:spPr>
          <a:xfrm>
            <a:off x="11127523" y="4890022"/>
            <a:ext cx="9431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common dependencies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47209C1-AD03-4AA2-815E-C8A9590DD921}"/>
              </a:ext>
            </a:extLst>
          </p:cNvPr>
          <p:cNvSpPr txBox="1"/>
          <p:nvPr/>
        </p:nvSpPr>
        <p:spPr>
          <a:xfrm>
            <a:off x="6087573" y="4637747"/>
            <a:ext cx="71891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@Import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CA212B5-D148-4CEA-B3C2-FB7FAA771FBD}"/>
              </a:ext>
            </a:extLst>
          </p:cNvPr>
          <p:cNvSpPr/>
          <p:nvPr/>
        </p:nvSpPr>
        <p:spPr>
          <a:xfrm>
            <a:off x="1161116" y="3857634"/>
            <a:ext cx="1240231" cy="486032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Keycloak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68C3BA-1104-4FAF-B227-156B513C306D}"/>
              </a:ext>
            </a:extLst>
          </p:cNvPr>
          <p:cNvSpPr txBox="1"/>
          <p:nvPr/>
        </p:nvSpPr>
        <p:spPr>
          <a:xfrm>
            <a:off x="972769" y="4352697"/>
            <a:ext cx="1617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(not used in this app)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E4EC6-A964-40FD-9686-116AD5FEDF4E}"/>
              </a:ext>
            </a:extLst>
          </p:cNvPr>
          <p:cNvSpPr txBox="1"/>
          <p:nvPr/>
        </p:nvSpPr>
        <p:spPr>
          <a:xfrm flipH="1">
            <a:off x="8831182" y="189666"/>
            <a:ext cx="320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Module dependencies of</a:t>
            </a:r>
            <a:br>
              <a:rPr lang="en-GB" dirty="0"/>
            </a:br>
            <a:r>
              <a:rPr lang="en-GB" dirty="0" err="1"/>
              <a:t>isis</a:t>
            </a:r>
            <a:r>
              <a:rPr lang="en-GB" dirty="0"/>
              <a:t>-app-simpleapp (starter app)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2168251-15DA-4469-9763-4F4F29B26CFB}"/>
              </a:ext>
            </a:extLst>
          </p:cNvPr>
          <p:cNvSpPr/>
          <p:nvPr/>
        </p:nvSpPr>
        <p:spPr>
          <a:xfrm>
            <a:off x="10981381" y="5833220"/>
            <a:ext cx="1089327" cy="369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extensions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EFBFD41-7EFF-41C4-9398-4E198CEF93CD}"/>
              </a:ext>
            </a:extLst>
          </p:cNvPr>
          <p:cNvSpPr/>
          <p:nvPr/>
        </p:nvSpPr>
        <p:spPr>
          <a:xfrm>
            <a:off x="1161116" y="215003"/>
            <a:ext cx="1240231" cy="486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Fixtures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4693512-383A-4929-AF26-D8704FB13744}"/>
              </a:ext>
            </a:extLst>
          </p:cNvPr>
          <p:cNvSpPr/>
          <p:nvPr/>
        </p:nvSpPr>
        <p:spPr>
          <a:xfrm>
            <a:off x="1157016" y="6024572"/>
            <a:ext cx="1240231" cy="4860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H2Console</a:t>
            </a:r>
          </a:p>
        </p:txBody>
      </p:sp>
    </p:spTree>
    <p:extLst>
      <p:ext uri="{BB962C8B-B14F-4D97-AF65-F5344CB8AC3E}">
        <p14:creationId xmlns:p14="http://schemas.microsoft.com/office/powerpoint/2010/main" val="22523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Rectangle 451">
            <a:extLst>
              <a:ext uri="{FF2B5EF4-FFF2-40B4-BE49-F238E27FC236}">
                <a16:creationId xmlns:a16="http://schemas.microsoft.com/office/drawing/2014/main" id="{D9ADC600-60E4-4E1F-B34B-1A0471DEB050}"/>
              </a:ext>
            </a:extLst>
          </p:cNvPr>
          <p:cNvSpPr/>
          <p:nvPr/>
        </p:nvSpPr>
        <p:spPr>
          <a:xfrm>
            <a:off x="-9697" y="5269201"/>
            <a:ext cx="3372065" cy="1605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GB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endParaRPr lang="en-GB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5A359-CD62-4416-8337-ACCC97F8F76E}"/>
              </a:ext>
            </a:extLst>
          </p:cNvPr>
          <p:cNvSpPr/>
          <p:nvPr/>
        </p:nvSpPr>
        <p:spPr>
          <a:xfrm>
            <a:off x="10456674" y="1747588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WebSpringBoot</a:t>
            </a:r>
            <a:endParaRPr lang="en-GB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9154C-00CF-4857-BF05-29BC97B261E0}"/>
              </a:ext>
            </a:extLst>
          </p:cNvPr>
          <p:cNvSpPr/>
          <p:nvPr/>
        </p:nvSpPr>
        <p:spPr>
          <a:xfrm>
            <a:off x="10462067" y="3268323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Shiro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E0802-B509-4EB9-847E-233480A355E1}"/>
              </a:ext>
            </a:extLst>
          </p:cNvPr>
          <p:cNvSpPr/>
          <p:nvPr/>
        </p:nvSpPr>
        <p:spPr>
          <a:xfrm>
            <a:off x="10452574" y="1147692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Jdo</a:t>
            </a:r>
            <a:br>
              <a:rPr lang="en-GB" sz="1200" dirty="0"/>
            </a:br>
            <a:r>
              <a:rPr lang="en-GB" sz="1200" dirty="0"/>
              <a:t>DataNucleus5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CB25D0-CCE8-4562-840D-18B17FB16980}"/>
              </a:ext>
            </a:extLst>
          </p:cNvPr>
          <p:cNvSpPr/>
          <p:nvPr/>
        </p:nvSpPr>
        <p:spPr>
          <a:xfrm>
            <a:off x="7650024" y="3302459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WebApp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BA66BC8-5B57-42F2-B0B6-BBDFB803C19B}"/>
              </a:ext>
            </a:extLst>
          </p:cNvPr>
          <p:cNvSpPr/>
          <p:nvPr/>
        </p:nvSpPr>
        <p:spPr>
          <a:xfrm>
            <a:off x="2607980" y="1526373"/>
            <a:ext cx="1240231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Applib</a:t>
            </a:r>
            <a:endParaRPr lang="en-GB" sz="12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628B3BA-B27E-4A22-82C8-2C262BA1DABF}"/>
              </a:ext>
            </a:extLst>
          </p:cNvPr>
          <p:cNvSpPr/>
          <p:nvPr/>
        </p:nvSpPr>
        <p:spPr>
          <a:xfrm>
            <a:off x="4337895" y="2762055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Metamodel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4DD96EA-3E39-4D05-A946-0B7EDF5A51A1}"/>
              </a:ext>
            </a:extLst>
          </p:cNvPr>
          <p:cNvSpPr/>
          <p:nvPr/>
        </p:nvSpPr>
        <p:spPr>
          <a:xfrm>
            <a:off x="5831350" y="2157575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Runtime</a:t>
            </a:r>
          </a:p>
        </p:txBody>
      </p: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6484D11A-DBAB-4364-B77A-37674B39B183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rot="10800000">
            <a:off x="3848211" y="1769389"/>
            <a:ext cx="489684" cy="123568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87E4CFA5-AF76-42C7-A763-3D44C7292444}"/>
              </a:ext>
            </a:extLst>
          </p:cNvPr>
          <p:cNvCxnSpPr>
            <a:cxnSpLocks/>
            <a:stCxn id="83" idx="1"/>
            <a:endCxn id="81" idx="3"/>
          </p:cNvCxnSpPr>
          <p:nvPr/>
        </p:nvCxnSpPr>
        <p:spPr>
          <a:xfrm rot="10800000" flipV="1">
            <a:off x="5578126" y="2400591"/>
            <a:ext cx="253224" cy="60448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9490D9E0-ABAC-46C9-9164-37B6D5C8FF84}"/>
              </a:ext>
            </a:extLst>
          </p:cNvPr>
          <p:cNvCxnSpPr>
            <a:cxnSpLocks/>
            <a:stCxn id="99" idx="1"/>
            <a:endCxn id="83" idx="3"/>
          </p:cNvCxnSpPr>
          <p:nvPr/>
        </p:nvCxnSpPr>
        <p:spPr>
          <a:xfrm rot="10800000">
            <a:off x="7071582" y="2400591"/>
            <a:ext cx="553915" cy="349578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9411BEDB-9F4E-48A0-802D-3363014B0B78}"/>
              </a:ext>
            </a:extLst>
          </p:cNvPr>
          <p:cNvSpPr/>
          <p:nvPr/>
        </p:nvSpPr>
        <p:spPr>
          <a:xfrm>
            <a:off x="7625496" y="2507153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Runtime</a:t>
            </a:r>
            <a:br>
              <a:rPr lang="en-GB" sz="1200" dirty="0"/>
            </a:br>
            <a:r>
              <a:rPr lang="en-GB" sz="1200" dirty="0"/>
              <a:t>Services</a:t>
            </a:r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32116EEB-BD70-457A-A7B4-0D5746ABEF16}"/>
              </a:ext>
            </a:extLst>
          </p:cNvPr>
          <p:cNvCxnSpPr>
            <a:cxnSpLocks/>
            <a:stCxn id="9" idx="1"/>
            <a:endCxn id="233" idx="6"/>
          </p:cNvCxnSpPr>
          <p:nvPr/>
        </p:nvCxnSpPr>
        <p:spPr>
          <a:xfrm rot="10800000" flipV="1">
            <a:off x="9624668" y="1990604"/>
            <a:ext cx="832006" cy="632118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D4E7237-01E5-4455-A567-99B66E54CF3B}"/>
              </a:ext>
            </a:extLst>
          </p:cNvPr>
          <p:cNvSpPr/>
          <p:nvPr/>
        </p:nvSpPr>
        <p:spPr>
          <a:xfrm>
            <a:off x="1785517" y="2258629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Config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37653D5-41D4-4C2D-82D7-604F34FD559F}"/>
              </a:ext>
            </a:extLst>
          </p:cNvPr>
          <p:cNvSpPr/>
          <p:nvPr/>
        </p:nvSpPr>
        <p:spPr>
          <a:xfrm>
            <a:off x="122425" y="5728233"/>
            <a:ext cx="1089327" cy="3691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core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6DA8D7C9-FCEE-4A96-AD75-EC93B00E01F8}"/>
              </a:ext>
            </a:extLst>
          </p:cNvPr>
          <p:cNvCxnSpPr>
            <a:cxnSpLocks/>
            <a:stCxn id="81" idx="1"/>
            <a:endCxn id="111" idx="3"/>
          </p:cNvCxnSpPr>
          <p:nvPr/>
        </p:nvCxnSpPr>
        <p:spPr>
          <a:xfrm rot="10800000">
            <a:off x="3025749" y="2501645"/>
            <a:ext cx="1312147" cy="503426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2CE5F89-45D5-404C-9C59-750E81FF00FA}"/>
              </a:ext>
            </a:extLst>
          </p:cNvPr>
          <p:cNvSpPr/>
          <p:nvPr/>
        </p:nvSpPr>
        <p:spPr>
          <a:xfrm>
            <a:off x="121764" y="3044430"/>
            <a:ext cx="1240231" cy="486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IsisConfiguration</a:t>
            </a:r>
            <a:endParaRPr lang="en-GB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DBE7C89-BD25-4085-8230-A1ABAD594AE3}"/>
              </a:ext>
            </a:extLst>
          </p:cNvPr>
          <p:cNvSpPr/>
          <p:nvPr/>
        </p:nvSpPr>
        <p:spPr>
          <a:xfrm>
            <a:off x="1398049" y="6240264"/>
            <a:ext cx="1089327" cy="369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Properties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7369A1C7-49E3-447F-9B5A-7E6D73E0A181}"/>
              </a:ext>
            </a:extLst>
          </p:cNvPr>
          <p:cNvCxnSpPr>
            <a:cxnSpLocks/>
            <a:stCxn id="111" idx="1"/>
            <a:endCxn id="128" idx="3"/>
          </p:cNvCxnSpPr>
          <p:nvPr/>
        </p:nvCxnSpPr>
        <p:spPr>
          <a:xfrm rot="10800000" flipV="1">
            <a:off x="1361995" y="2501644"/>
            <a:ext cx="423522" cy="785801"/>
          </a:xfrm>
          <a:prstGeom prst="curvedConnector3">
            <a:avLst>
              <a:gd name="adj1" fmla="val 50000"/>
            </a:avLst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CBEB27F-C918-42D3-98C8-DF9BAC518E75}"/>
              </a:ext>
            </a:extLst>
          </p:cNvPr>
          <p:cNvSpPr txBox="1"/>
          <p:nvPr/>
        </p:nvSpPr>
        <p:spPr>
          <a:xfrm>
            <a:off x="218107" y="2751154"/>
            <a:ext cx="22400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@</a:t>
            </a:r>
            <a:r>
              <a:rPr lang="en-GB" sz="1050" dirty="0" err="1"/>
              <a:t>EnableConfigurationProperties</a:t>
            </a:r>
            <a:endParaRPr lang="en-GB" sz="1050" dirty="0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354E88B-4A98-4BA9-93B2-416FEFC3BF41}"/>
              </a:ext>
            </a:extLst>
          </p:cNvPr>
          <p:cNvSpPr/>
          <p:nvPr/>
        </p:nvSpPr>
        <p:spPr>
          <a:xfrm>
            <a:off x="10466167" y="2687535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Bypass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F0DEB79-4888-4DB9-8985-6BB7917CBBDC}"/>
              </a:ext>
            </a:extLst>
          </p:cNvPr>
          <p:cNvSpPr/>
          <p:nvPr/>
        </p:nvSpPr>
        <p:spPr>
          <a:xfrm>
            <a:off x="90289" y="5389016"/>
            <a:ext cx="177498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5B04DF-5FB2-404C-9AB5-B0EE9A966812}"/>
              </a:ext>
            </a:extLst>
          </p:cNvPr>
          <p:cNvSpPr txBox="1"/>
          <p:nvPr/>
        </p:nvSpPr>
        <p:spPr>
          <a:xfrm>
            <a:off x="279602" y="5269201"/>
            <a:ext cx="9431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common dependencies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CA212B5-D148-4CEA-B3C2-FB7FAA771FBD}"/>
              </a:ext>
            </a:extLst>
          </p:cNvPr>
          <p:cNvSpPr/>
          <p:nvPr/>
        </p:nvSpPr>
        <p:spPr>
          <a:xfrm>
            <a:off x="10466167" y="3848836"/>
            <a:ext cx="1240231" cy="486032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/>
              <a:t>Keycloak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68C3BA-1104-4FAF-B227-156B513C306D}"/>
              </a:ext>
            </a:extLst>
          </p:cNvPr>
          <p:cNvSpPr txBox="1"/>
          <p:nvPr/>
        </p:nvSpPr>
        <p:spPr>
          <a:xfrm>
            <a:off x="10277820" y="4343899"/>
            <a:ext cx="16173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(not used in this app)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E4EC6-A964-40FD-9686-116AD5FEDF4E}"/>
              </a:ext>
            </a:extLst>
          </p:cNvPr>
          <p:cNvSpPr txBox="1"/>
          <p:nvPr/>
        </p:nvSpPr>
        <p:spPr>
          <a:xfrm flipH="1">
            <a:off x="10411808" y="62554"/>
            <a:ext cx="1717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Framework</a:t>
            </a:r>
            <a:br>
              <a:rPr lang="en-GB" dirty="0"/>
            </a:br>
            <a:r>
              <a:rPr lang="en-GB" dirty="0"/>
              <a:t>dependencies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4416A3-F184-4260-AA9D-16E19ACF33B3}"/>
              </a:ext>
            </a:extLst>
          </p:cNvPr>
          <p:cNvSpPr/>
          <p:nvPr/>
        </p:nvSpPr>
        <p:spPr>
          <a:xfrm>
            <a:off x="218107" y="1534143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Commons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3DAAA8E7-2185-4A8C-80A0-45FC60219C57}"/>
              </a:ext>
            </a:extLst>
          </p:cNvPr>
          <p:cNvCxnSpPr>
            <a:cxnSpLocks/>
            <a:stCxn id="111" idx="1"/>
            <a:endCxn id="75" idx="3"/>
          </p:cNvCxnSpPr>
          <p:nvPr/>
        </p:nvCxnSpPr>
        <p:spPr>
          <a:xfrm rot="10800000">
            <a:off x="1458339" y="1777159"/>
            <a:ext cx="327179" cy="724486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32168251-15DA-4469-9763-4F4F29B26CFB}"/>
              </a:ext>
            </a:extLst>
          </p:cNvPr>
          <p:cNvSpPr/>
          <p:nvPr/>
        </p:nvSpPr>
        <p:spPr>
          <a:xfrm>
            <a:off x="1398049" y="5728233"/>
            <a:ext cx="1089327" cy="36913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extension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19EAB0B-40DE-4456-AD8E-A0D5EB668A89}"/>
              </a:ext>
            </a:extLst>
          </p:cNvPr>
          <p:cNvSpPr/>
          <p:nvPr/>
        </p:nvSpPr>
        <p:spPr>
          <a:xfrm>
            <a:off x="1849040" y="702000"/>
            <a:ext cx="1240231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Schema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223E57F4-BD85-4886-83C8-2A0EE46C93B0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rot="10800000" flipV="1">
            <a:off x="1458338" y="945015"/>
            <a:ext cx="390702" cy="83214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F0479769-8049-452B-B759-B787100AB158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rot="10800000" flipH="1">
            <a:off x="2607979" y="945017"/>
            <a:ext cx="481291" cy="824373"/>
          </a:xfrm>
          <a:prstGeom prst="curvedConnector5">
            <a:avLst>
              <a:gd name="adj1" fmla="val -47497"/>
              <a:gd name="adj2" fmla="val 50000"/>
              <a:gd name="adj3" fmla="val 147497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03D0774-566D-434B-811E-27FAAA6CD613}"/>
              </a:ext>
            </a:extLst>
          </p:cNvPr>
          <p:cNvSpPr/>
          <p:nvPr/>
        </p:nvSpPr>
        <p:spPr>
          <a:xfrm>
            <a:off x="2326804" y="3675337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Security</a:t>
            </a:r>
            <a:br>
              <a:rPr lang="en-GB" sz="1200" dirty="0"/>
            </a:br>
            <a:r>
              <a:rPr lang="en-GB" sz="1200" dirty="0" err="1"/>
              <a:t>Api</a:t>
            </a:r>
            <a:endParaRPr lang="en-GB" sz="1200" dirty="0"/>
          </a:p>
        </p:txBody>
      </p: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3CC6DBC9-8279-403B-B525-6CB479CEEB29}"/>
              </a:ext>
            </a:extLst>
          </p:cNvPr>
          <p:cNvCxnSpPr>
            <a:cxnSpLocks/>
            <a:stCxn id="81" idx="1"/>
            <a:endCxn id="153" idx="3"/>
          </p:cNvCxnSpPr>
          <p:nvPr/>
        </p:nvCxnSpPr>
        <p:spPr>
          <a:xfrm rot="10800000" flipV="1">
            <a:off x="3567035" y="3005071"/>
            <a:ext cx="770860" cy="913282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A93701F6-1ECE-4FAA-9E95-FD9BF121DC31}"/>
              </a:ext>
            </a:extLst>
          </p:cNvPr>
          <p:cNvCxnSpPr>
            <a:cxnSpLocks/>
            <a:stCxn id="269" idx="1"/>
            <a:endCxn id="233" idx="6"/>
          </p:cNvCxnSpPr>
          <p:nvPr/>
        </p:nvCxnSpPr>
        <p:spPr>
          <a:xfrm rot="10800000">
            <a:off x="9624669" y="2622723"/>
            <a:ext cx="841499" cy="307829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D425123B-6404-44E3-8247-9FCFEBDCF6A2}"/>
              </a:ext>
            </a:extLst>
          </p:cNvPr>
          <p:cNvCxnSpPr>
            <a:cxnSpLocks/>
            <a:stCxn id="14" idx="1"/>
            <a:endCxn id="233" idx="6"/>
          </p:cNvCxnSpPr>
          <p:nvPr/>
        </p:nvCxnSpPr>
        <p:spPr>
          <a:xfrm rot="10800000">
            <a:off x="9624669" y="2622723"/>
            <a:ext cx="837399" cy="888617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0DEC3ED6-16AE-476A-89A6-5AA8C77D2399}"/>
              </a:ext>
            </a:extLst>
          </p:cNvPr>
          <p:cNvCxnSpPr>
            <a:cxnSpLocks/>
            <a:stCxn id="123" idx="1"/>
            <a:endCxn id="233" idx="6"/>
          </p:cNvCxnSpPr>
          <p:nvPr/>
        </p:nvCxnSpPr>
        <p:spPr>
          <a:xfrm rot="10800000">
            <a:off x="9624669" y="2622722"/>
            <a:ext cx="841499" cy="1469130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7C88167-8AF3-4349-A053-9BB844135D48}"/>
              </a:ext>
            </a:extLst>
          </p:cNvPr>
          <p:cNvSpPr/>
          <p:nvPr/>
        </p:nvSpPr>
        <p:spPr>
          <a:xfrm>
            <a:off x="8763544" y="734935"/>
            <a:ext cx="1240231" cy="486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Jdo</a:t>
            </a:r>
            <a:br>
              <a:rPr lang="en-GB" sz="1200" dirty="0"/>
            </a:br>
            <a:r>
              <a:rPr lang="en-GB" sz="1200" dirty="0" err="1"/>
              <a:t>Applib</a:t>
            </a:r>
            <a:endParaRPr lang="en-GB" sz="1200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31497D29-AD42-45EA-B7C4-81C12A2CE9C1}"/>
              </a:ext>
            </a:extLst>
          </p:cNvPr>
          <p:cNvSpPr/>
          <p:nvPr/>
        </p:nvSpPr>
        <p:spPr>
          <a:xfrm>
            <a:off x="9481554" y="2528067"/>
            <a:ext cx="143114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1" name="Connector: Curved 240">
            <a:extLst>
              <a:ext uri="{FF2B5EF4-FFF2-40B4-BE49-F238E27FC236}">
                <a16:creationId xmlns:a16="http://schemas.microsoft.com/office/drawing/2014/main" id="{E2F5FA43-24C2-4587-9D46-72A5C80B90E0}"/>
              </a:ext>
            </a:extLst>
          </p:cNvPr>
          <p:cNvCxnSpPr>
            <a:cxnSpLocks/>
            <a:stCxn id="15" idx="1"/>
            <a:endCxn id="223" idx="3"/>
          </p:cNvCxnSpPr>
          <p:nvPr/>
        </p:nvCxnSpPr>
        <p:spPr>
          <a:xfrm rot="10800000">
            <a:off x="10003776" y="977952"/>
            <a:ext cx="448799" cy="412757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Curved 246">
            <a:extLst>
              <a:ext uri="{FF2B5EF4-FFF2-40B4-BE49-F238E27FC236}">
                <a16:creationId xmlns:a16="http://schemas.microsoft.com/office/drawing/2014/main" id="{8555EA29-7165-4061-8043-376D320DD97E}"/>
              </a:ext>
            </a:extLst>
          </p:cNvPr>
          <p:cNvCxnSpPr>
            <a:cxnSpLocks/>
            <a:stCxn id="15" idx="1"/>
            <a:endCxn id="83" idx="3"/>
          </p:cNvCxnSpPr>
          <p:nvPr/>
        </p:nvCxnSpPr>
        <p:spPr>
          <a:xfrm rot="10800000" flipV="1">
            <a:off x="7071582" y="1390707"/>
            <a:ext cx="3380993" cy="1009883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Curved 330">
            <a:extLst>
              <a:ext uri="{FF2B5EF4-FFF2-40B4-BE49-F238E27FC236}">
                <a16:creationId xmlns:a16="http://schemas.microsoft.com/office/drawing/2014/main" id="{5F00A177-63E2-4B2E-8E74-C93F15DD6666}"/>
              </a:ext>
            </a:extLst>
          </p:cNvPr>
          <p:cNvCxnSpPr>
            <a:cxnSpLocks/>
            <a:stCxn id="233" idx="2"/>
            <a:endCxn id="99" idx="3"/>
          </p:cNvCxnSpPr>
          <p:nvPr/>
        </p:nvCxnSpPr>
        <p:spPr>
          <a:xfrm rot="10800000" flipV="1">
            <a:off x="8865728" y="2622721"/>
            <a:ext cx="615827" cy="127447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Connector: Curved 347">
            <a:extLst>
              <a:ext uri="{FF2B5EF4-FFF2-40B4-BE49-F238E27FC236}">
                <a16:creationId xmlns:a16="http://schemas.microsoft.com/office/drawing/2014/main" id="{0A1B64F1-94D0-4BD0-BE80-517184198C22}"/>
              </a:ext>
            </a:extLst>
          </p:cNvPr>
          <p:cNvCxnSpPr>
            <a:cxnSpLocks/>
            <a:stCxn id="123" idx="1"/>
            <a:endCxn id="521" idx="6"/>
          </p:cNvCxnSpPr>
          <p:nvPr/>
        </p:nvCxnSpPr>
        <p:spPr>
          <a:xfrm rot="10800000">
            <a:off x="9526775" y="3777296"/>
            <a:ext cx="939393" cy="314556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or: Curved 378">
            <a:extLst>
              <a:ext uri="{FF2B5EF4-FFF2-40B4-BE49-F238E27FC236}">
                <a16:creationId xmlns:a16="http://schemas.microsoft.com/office/drawing/2014/main" id="{693311C8-E088-42C5-839B-CAAF3E998474}"/>
              </a:ext>
            </a:extLst>
          </p:cNvPr>
          <p:cNvCxnSpPr>
            <a:cxnSpLocks/>
            <a:stCxn id="14" idx="1"/>
            <a:endCxn id="521" idx="6"/>
          </p:cNvCxnSpPr>
          <p:nvPr/>
        </p:nvCxnSpPr>
        <p:spPr>
          <a:xfrm rot="10800000" flipV="1">
            <a:off x="9526775" y="3511338"/>
            <a:ext cx="935293" cy="265957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B128497-F1F0-4FEB-8B88-531E964E92A8}"/>
              </a:ext>
            </a:extLst>
          </p:cNvPr>
          <p:cNvSpPr/>
          <p:nvPr/>
        </p:nvSpPr>
        <p:spPr>
          <a:xfrm>
            <a:off x="6916424" y="4602807"/>
            <a:ext cx="4919737" cy="1134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D28BD-9280-46DD-AEDF-CAA9ABC4980F}"/>
              </a:ext>
            </a:extLst>
          </p:cNvPr>
          <p:cNvSpPr/>
          <p:nvPr/>
        </p:nvSpPr>
        <p:spPr>
          <a:xfrm>
            <a:off x="10462067" y="4668902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RestfulObjects</a:t>
            </a:r>
            <a:br>
              <a:rPr lang="en-GB" sz="1200" dirty="0"/>
            </a:br>
            <a:r>
              <a:rPr lang="en-GB" sz="1200" dirty="0"/>
              <a:t>Viewer</a:t>
            </a: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B6955408-A447-459D-B770-59E76E50FAB2}"/>
              </a:ext>
            </a:extLst>
          </p:cNvPr>
          <p:cNvSpPr/>
          <p:nvPr/>
        </p:nvSpPr>
        <p:spPr>
          <a:xfrm>
            <a:off x="7108506" y="5132310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RestfulObjects</a:t>
            </a:r>
            <a:br>
              <a:rPr lang="en-GB" sz="1200" dirty="0"/>
            </a:br>
            <a:r>
              <a:rPr lang="en-GB" sz="1200" dirty="0" err="1"/>
              <a:t>Applib</a:t>
            </a:r>
            <a:endParaRPr lang="en-GB" sz="1200" dirty="0"/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C5EA3B9F-D374-4D8C-9231-FDFF0BC047FF}"/>
              </a:ext>
            </a:extLst>
          </p:cNvPr>
          <p:cNvSpPr/>
          <p:nvPr/>
        </p:nvSpPr>
        <p:spPr>
          <a:xfrm>
            <a:off x="8883315" y="4920518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RestfulObjects</a:t>
            </a:r>
            <a:br>
              <a:rPr lang="en-GB" sz="1200" dirty="0"/>
            </a:br>
            <a:r>
              <a:rPr lang="en-GB" sz="1200" dirty="0"/>
              <a:t>Rendering</a:t>
            </a:r>
          </a:p>
        </p:txBody>
      </p:sp>
      <p:cxnSp>
        <p:nvCxnSpPr>
          <p:cNvPr id="386" name="Connector: Curved 385">
            <a:extLst>
              <a:ext uri="{FF2B5EF4-FFF2-40B4-BE49-F238E27FC236}">
                <a16:creationId xmlns:a16="http://schemas.microsoft.com/office/drawing/2014/main" id="{30EB5CC5-701D-4574-8373-4107AED42121}"/>
              </a:ext>
            </a:extLst>
          </p:cNvPr>
          <p:cNvCxnSpPr>
            <a:cxnSpLocks/>
            <a:stCxn id="18" idx="1"/>
            <a:endCxn id="385" idx="3"/>
          </p:cNvCxnSpPr>
          <p:nvPr/>
        </p:nvCxnSpPr>
        <p:spPr>
          <a:xfrm rot="10800000" flipV="1">
            <a:off x="10123547" y="4911918"/>
            <a:ext cx="338521" cy="2516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or: Curved 389">
            <a:extLst>
              <a:ext uri="{FF2B5EF4-FFF2-40B4-BE49-F238E27FC236}">
                <a16:creationId xmlns:a16="http://schemas.microsoft.com/office/drawing/2014/main" id="{7AB8B917-957D-4715-B55D-C258416DA569}"/>
              </a:ext>
            </a:extLst>
          </p:cNvPr>
          <p:cNvCxnSpPr>
            <a:cxnSpLocks/>
            <a:stCxn id="385" idx="1"/>
            <a:endCxn id="384" idx="3"/>
          </p:cNvCxnSpPr>
          <p:nvPr/>
        </p:nvCxnSpPr>
        <p:spPr>
          <a:xfrm rot="10800000" flipV="1">
            <a:off x="8348737" y="5163534"/>
            <a:ext cx="534578" cy="2117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Oval 520">
            <a:extLst>
              <a:ext uri="{FF2B5EF4-FFF2-40B4-BE49-F238E27FC236}">
                <a16:creationId xmlns:a16="http://schemas.microsoft.com/office/drawing/2014/main" id="{7D1F11B8-B9C2-4F6D-9C46-3AB1762CEFC5}"/>
              </a:ext>
            </a:extLst>
          </p:cNvPr>
          <p:cNvSpPr/>
          <p:nvPr/>
        </p:nvSpPr>
        <p:spPr>
          <a:xfrm>
            <a:off x="9383660" y="3682641"/>
            <a:ext cx="143114" cy="18931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2" name="Connector: Curved 521">
            <a:extLst>
              <a:ext uri="{FF2B5EF4-FFF2-40B4-BE49-F238E27FC236}">
                <a16:creationId xmlns:a16="http://schemas.microsoft.com/office/drawing/2014/main" id="{25DABAE5-C463-4610-A46E-D5DD6AE7270E}"/>
              </a:ext>
            </a:extLst>
          </p:cNvPr>
          <p:cNvCxnSpPr>
            <a:cxnSpLocks/>
            <a:stCxn id="521" idx="2"/>
            <a:endCxn id="20" idx="3"/>
          </p:cNvCxnSpPr>
          <p:nvPr/>
        </p:nvCxnSpPr>
        <p:spPr>
          <a:xfrm rot="10800000">
            <a:off x="8890256" y="3545476"/>
            <a:ext cx="493405" cy="231821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DFB4E73-6CA7-4F95-B312-B93F3C36C032}"/>
              </a:ext>
            </a:extLst>
          </p:cNvPr>
          <p:cNvSpPr/>
          <p:nvPr/>
        </p:nvSpPr>
        <p:spPr>
          <a:xfrm>
            <a:off x="6916424" y="5849569"/>
            <a:ext cx="4919737" cy="6524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81C3E2-54D4-4C68-96C4-1C5F5061F55A}"/>
              </a:ext>
            </a:extLst>
          </p:cNvPr>
          <p:cNvSpPr/>
          <p:nvPr/>
        </p:nvSpPr>
        <p:spPr>
          <a:xfrm>
            <a:off x="10462067" y="5944870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Wicket</a:t>
            </a:r>
            <a:br>
              <a:rPr lang="en-GB" sz="1200" dirty="0"/>
            </a:br>
            <a:r>
              <a:rPr lang="en-GB" sz="1200" dirty="0"/>
              <a:t>Viewer</a:t>
            </a:r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1581F3F0-4C9E-4C78-B17D-2E2AAEAB87A5}"/>
              </a:ext>
            </a:extLst>
          </p:cNvPr>
          <p:cNvSpPr/>
          <p:nvPr/>
        </p:nvSpPr>
        <p:spPr>
          <a:xfrm>
            <a:off x="8914296" y="5939176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Wicket</a:t>
            </a:r>
            <a:br>
              <a:rPr lang="en-GB" sz="1200" dirty="0"/>
            </a:br>
            <a:r>
              <a:rPr lang="en-GB" sz="1200" dirty="0"/>
              <a:t>Ui</a:t>
            </a: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099749A5-083C-4771-835B-AB868F588926}"/>
              </a:ext>
            </a:extLst>
          </p:cNvPr>
          <p:cNvSpPr/>
          <p:nvPr/>
        </p:nvSpPr>
        <p:spPr>
          <a:xfrm>
            <a:off x="7153991" y="5950370"/>
            <a:ext cx="1240231" cy="486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Wicket</a:t>
            </a:r>
            <a:br>
              <a:rPr lang="en-GB" sz="1200" dirty="0"/>
            </a:br>
            <a:r>
              <a:rPr lang="en-GB" sz="1200" dirty="0"/>
              <a:t>Model</a:t>
            </a:r>
          </a:p>
        </p:txBody>
      </p:sp>
      <p:cxnSp>
        <p:nvCxnSpPr>
          <p:cNvPr id="552" name="Connector: Curved 551">
            <a:extLst>
              <a:ext uri="{FF2B5EF4-FFF2-40B4-BE49-F238E27FC236}">
                <a16:creationId xmlns:a16="http://schemas.microsoft.com/office/drawing/2014/main" id="{7B7AC35E-02B7-4EB6-804A-2F1E76B1DB52}"/>
              </a:ext>
            </a:extLst>
          </p:cNvPr>
          <p:cNvCxnSpPr>
            <a:cxnSpLocks/>
            <a:stCxn id="550" idx="1"/>
            <a:endCxn id="551" idx="3"/>
          </p:cNvCxnSpPr>
          <p:nvPr/>
        </p:nvCxnSpPr>
        <p:spPr>
          <a:xfrm rot="10800000" flipV="1">
            <a:off x="8394222" y="6182192"/>
            <a:ext cx="520074" cy="1119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Connector: Curved 559">
            <a:extLst>
              <a:ext uri="{FF2B5EF4-FFF2-40B4-BE49-F238E27FC236}">
                <a16:creationId xmlns:a16="http://schemas.microsoft.com/office/drawing/2014/main" id="{39CE9CC6-4BF8-4DF9-AEC5-2AD4A0DE4274}"/>
              </a:ext>
            </a:extLst>
          </p:cNvPr>
          <p:cNvCxnSpPr>
            <a:cxnSpLocks/>
            <a:stCxn id="17" idx="1"/>
            <a:endCxn id="550" idx="3"/>
          </p:cNvCxnSpPr>
          <p:nvPr/>
        </p:nvCxnSpPr>
        <p:spPr>
          <a:xfrm rot="10800000">
            <a:off x="10154527" y="6182192"/>
            <a:ext cx="307540" cy="569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Connector: Curved 570">
            <a:extLst>
              <a:ext uri="{FF2B5EF4-FFF2-40B4-BE49-F238E27FC236}">
                <a16:creationId xmlns:a16="http://schemas.microsoft.com/office/drawing/2014/main" id="{B8AEA742-547C-4667-A497-D7376F01779A}"/>
              </a:ext>
            </a:extLst>
          </p:cNvPr>
          <p:cNvCxnSpPr>
            <a:cxnSpLocks/>
            <a:stCxn id="551" idx="1"/>
            <a:endCxn id="521" idx="6"/>
          </p:cNvCxnSpPr>
          <p:nvPr/>
        </p:nvCxnSpPr>
        <p:spPr>
          <a:xfrm rot="10800000" flipH="1">
            <a:off x="7153990" y="3777296"/>
            <a:ext cx="2372783" cy="2416090"/>
          </a:xfrm>
          <a:prstGeom prst="curvedConnector5">
            <a:avLst>
              <a:gd name="adj1" fmla="val -37111"/>
              <a:gd name="adj2" fmla="val 83619"/>
              <a:gd name="adj3" fmla="val 109634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Connector: Curved 576">
            <a:extLst>
              <a:ext uri="{FF2B5EF4-FFF2-40B4-BE49-F238E27FC236}">
                <a16:creationId xmlns:a16="http://schemas.microsoft.com/office/drawing/2014/main" id="{EAC3244F-4ED5-40E4-9D3C-5AD1F2A9784D}"/>
              </a:ext>
            </a:extLst>
          </p:cNvPr>
          <p:cNvCxnSpPr>
            <a:cxnSpLocks/>
            <a:stCxn id="20" idx="1"/>
            <a:endCxn id="83" idx="3"/>
          </p:cNvCxnSpPr>
          <p:nvPr/>
        </p:nvCxnSpPr>
        <p:spPr>
          <a:xfrm rot="10800000">
            <a:off x="7071582" y="2400591"/>
            <a:ext cx="578443" cy="1144884"/>
          </a:xfrm>
          <a:prstGeom prst="curvedConnector3">
            <a:avLst>
              <a:gd name="adj1" fmla="val 50000"/>
            </a:avLst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EED6C1C-1A99-4AE7-8364-252E0864DFA2}"/>
              </a:ext>
            </a:extLst>
          </p:cNvPr>
          <p:cNvSpPr/>
          <p:nvPr/>
        </p:nvSpPr>
        <p:spPr>
          <a:xfrm>
            <a:off x="133460" y="6196729"/>
            <a:ext cx="1089327" cy="5190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@Configuration</a:t>
            </a:r>
            <a:br>
              <a:rPr lang="en-GB" sz="1050" dirty="0"/>
            </a:br>
            <a:r>
              <a:rPr lang="en-GB" sz="1050" dirty="0"/>
              <a:t>referenced by domain app</a:t>
            </a:r>
          </a:p>
        </p:txBody>
      </p:sp>
      <p:cxnSp>
        <p:nvCxnSpPr>
          <p:cNvPr id="391" name="Connector: Curved 390">
            <a:extLst>
              <a:ext uri="{FF2B5EF4-FFF2-40B4-BE49-F238E27FC236}">
                <a16:creationId xmlns:a16="http://schemas.microsoft.com/office/drawing/2014/main" id="{5FFE4DAD-3872-4976-8AB8-B86B3C86144D}"/>
              </a:ext>
            </a:extLst>
          </p:cNvPr>
          <p:cNvCxnSpPr>
            <a:cxnSpLocks/>
            <a:stCxn id="385" idx="1"/>
            <a:endCxn id="81" idx="3"/>
          </p:cNvCxnSpPr>
          <p:nvPr/>
        </p:nvCxnSpPr>
        <p:spPr>
          <a:xfrm rot="10800000">
            <a:off x="5578127" y="3005072"/>
            <a:ext cx="3305189" cy="21584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8479D4A-1585-4427-8B90-80F900C5789B}"/>
              </a:ext>
            </a:extLst>
          </p:cNvPr>
          <p:cNvCxnSpPr>
            <a:cxnSpLocks/>
            <a:stCxn id="18" idx="1"/>
            <a:endCxn id="521" idx="6"/>
          </p:cNvCxnSpPr>
          <p:nvPr/>
        </p:nvCxnSpPr>
        <p:spPr>
          <a:xfrm rot="10800000">
            <a:off x="9526775" y="3777296"/>
            <a:ext cx="935293" cy="1134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9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162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Haywood</dc:creator>
  <cp:lastModifiedBy>Dan Haywood</cp:lastModifiedBy>
  <cp:revision>36</cp:revision>
  <dcterms:created xsi:type="dcterms:W3CDTF">2019-11-27T10:26:16Z</dcterms:created>
  <dcterms:modified xsi:type="dcterms:W3CDTF">2020-01-10T16:29:39Z</dcterms:modified>
</cp:coreProperties>
</file>