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58480"/>
            <a:ext cx="907200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93000" y="6006240"/>
            <a:ext cx="2267640" cy="344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C2444C8-6BF4-4DD8-8B25-E39387C215D0}" type="datetime">
              <a:rPr b="0" lang="en-GB" sz="989" spc="-1" strike="noStrike">
                <a:solidFill>
                  <a:srgbClr val="8b8b8b"/>
                </a:solidFill>
                <a:latin typeface="Calibri"/>
              </a:rPr>
              <a:t>20/11/20</a:t>
            </a:fld>
            <a:endParaRPr b="0" lang="en-US" sz="989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339360" y="6006240"/>
            <a:ext cx="3402000" cy="3445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119360" y="6006240"/>
            <a:ext cx="2267640" cy="3445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A1038E-59D3-4C80-93B6-C44F7E474F76}" type="slidenum">
              <a:rPr b="0" lang="en-GB" sz="989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89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00000" y="4932000"/>
            <a:ext cx="4140000" cy="1004760"/>
          </a:xfrm>
          <a:prstGeom prst="rect">
            <a:avLst/>
          </a:prstGeom>
          <a:solidFill>
            <a:srgbClr val="99cc99"/>
          </a:solidFill>
          <a:ln>
            <a:solidFill>
              <a:srgbClr val="0033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i="1" lang="en-GB" sz="1600" spc="-1" strike="noStrike">
                <a:solidFill>
                  <a:srgbClr val="336633"/>
                </a:solidFill>
                <a:latin typeface="Calibri"/>
              </a:rPr>
              <a:t>App Specific Event Subscribers</a:t>
            </a:r>
            <a:endParaRPr b="0" lang="en-US" sz="1600" spc="-1" strike="noStrike">
              <a:solidFill>
                <a:srgbClr val="336633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233440" y="504000"/>
            <a:ext cx="3706560" cy="1980000"/>
          </a:xfrm>
          <a:prstGeom prst="rect">
            <a:avLst/>
          </a:prstGeom>
          <a:gradFill rotWithShape="0"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1f497d"/>
                </a:solidFill>
                <a:latin typeface="Calibri"/>
              </a:rPr>
              <a:t>Interaction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5520" y="504000"/>
            <a:ext cx="1408680" cy="198000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(intention to execute)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520000" y="864000"/>
            <a:ext cx="1496520" cy="1440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Member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Execution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action invocation</a:t>
            </a:r>
            <a:br/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or</a:t>
            </a:r>
            <a:br/>
            <a:r>
              <a:rPr b="0" lang="en-GB" sz="1200" spc="-1" strike="noStrike">
                <a:solidFill>
                  <a:srgbClr val="ffffff"/>
                </a:solidFill>
                <a:latin typeface="Calibri"/>
              </a:rPr>
              <a:t>property edit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944000" y="5221440"/>
            <a:ext cx="936000" cy="522000"/>
          </a:xfrm>
          <a:prstGeom prst="rect">
            <a:avLst/>
          </a:prstGeom>
          <a:solidFill>
            <a:srgbClr val="669966"/>
          </a:solidFill>
          <a:ln>
            <a:solidFill>
              <a:srgbClr val="377f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Domain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Event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060000" y="3751920"/>
            <a:ext cx="2880000" cy="837720"/>
          </a:xfrm>
          <a:prstGeom prst="rect">
            <a:avLst/>
          </a:prstGeom>
          <a:noFill/>
          <a:ln>
            <a:solidFill>
              <a:srgbClr val="66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3399"/>
                </a:solidFill>
                <a:latin typeface="Calibri"/>
              </a:rPr>
              <a:t>EntityChangeTracker</a:t>
            </a:r>
            <a:endParaRPr b="0" lang="en-US" sz="1600" spc="-1" strike="noStrike">
              <a:solidFill>
                <a:srgbClr val="663399"/>
              </a:solid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420000" y="4120920"/>
            <a:ext cx="2067120" cy="379080"/>
          </a:xfrm>
          <a:prstGeom prst="rect">
            <a:avLst/>
          </a:prstGeom>
          <a:solidFill>
            <a:srgbClr val="996699"/>
          </a:solidFill>
          <a:ln>
            <a:solidFill>
              <a:srgbClr val="6633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Courier New"/>
              </a:rPr>
              <a:t>Entity Change Records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060360" y="3438720"/>
            <a:ext cx="213804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f79646"/>
                </a:solidFill>
                <a:latin typeface="Calibri"/>
              </a:rPr>
              <a:t>enlist entities as they are modified</a:t>
            </a:r>
            <a:endParaRPr b="0" lang="en-US" sz="1100" spc="-1" strike="noStrike">
              <a:solidFill>
                <a:srgbClr val="f79646"/>
              </a:solid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13840" y="144000"/>
            <a:ext cx="5906160" cy="2520000"/>
          </a:xfrm>
          <a:prstGeom prst="rect">
            <a:avLst/>
          </a:prstGeom>
          <a:noFill/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1f497d"/>
                </a:solidFill>
                <a:latin typeface="Calibri"/>
              </a:rPr>
              <a:t>InteractionContext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6294600" y="833760"/>
            <a:ext cx="1589400" cy="49824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c0504d"/>
                </a:solidFill>
                <a:latin typeface="Calibri"/>
              </a:rPr>
              <a:t>Execution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c0504d"/>
                </a:solidFill>
                <a:latin typeface="Calibri"/>
              </a:rPr>
              <a:t>Publisher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330600" y="3205440"/>
            <a:ext cx="1633680" cy="55044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</a:rPr>
              <a:t>EntityPropertyChange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</a:rPr>
              <a:t>Publisher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6165000" y="233280"/>
            <a:ext cx="147816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c0504d"/>
                </a:solidFill>
                <a:latin typeface="Calibri"/>
              </a:rPr>
              <a:t>publish each execution</a:t>
            </a:r>
            <a:br/>
            <a:r>
              <a:rPr b="0" lang="en-GB" sz="1100" spc="-1" strike="noStrike">
                <a:solidFill>
                  <a:srgbClr val="c0504d"/>
                </a:solidFill>
                <a:latin typeface="Calibri"/>
              </a:rPr>
              <a:t>immediately after it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c0504d"/>
                </a:solidFill>
                <a:latin typeface="Calibri"/>
              </a:rPr>
              <a:t>completes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 flipV="1">
            <a:off x="5400000" y="3708000"/>
            <a:ext cx="1080000" cy="43200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6237000" y="3910320"/>
            <a:ext cx="153144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publish enlisted records</a:t>
            </a:r>
            <a:br/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during pre-commit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of current transaction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46840" y="4412880"/>
            <a:ext cx="196488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79646"/>
                </a:solidFill>
                <a:latin typeface="Calibri"/>
              </a:rPr>
              <a:t>broadcast pre- and post- events through EventBus</a:t>
            </a:r>
            <a:endParaRPr b="0" lang="en-US" sz="1100" spc="-1" strike="noStrike">
              <a:solidFill>
                <a:srgbClr val="f79646"/>
              </a:solidFill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6208920" y="1554840"/>
            <a:ext cx="113508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</a:rPr>
              <a:t>publish at end of</a:t>
            </a:r>
            <a:br/>
            <a:r>
              <a:rPr b="0" lang="en-GB" sz="1100" spc="-1" strike="noStrike">
                <a:solidFill>
                  <a:srgbClr val="666666"/>
                </a:solidFill>
                <a:latin typeface="Calibri"/>
              </a:rPr>
              <a:t>interaction</a:t>
            </a:r>
            <a:endParaRPr b="0" lang="en-US" sz="11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4793760" y="1342080"/>
            <a:ext cx="1040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3366"/>
                </a:solidFill>
                <a:latin typeface="Calibri"/>
              </a:rPr>
              <a:t>Sub-executions</a:t>
            </a:r>
            <a:br/>
            <a:r>
              <a:rPr b="0" lang="en-GB" sz="1100" spc="-1" strike="noStrike">
                <a:solidFill>
                  <a:srgbClr val="003366"/>
                </a:solidFill>
                <a:latin typeface="Calibri"/>
              </a:rPr>
              <a:t>via</a:t>
            </a:r>
            <a:br/>
            <a:r>
              <a:rPr b="0" lang="en-GB" sz="1100" spc="-1" strike="noStrike">
                <a:solidFill>
                  <a:srgbClr val="003366"/>
                </a:solidFill>
                <a:latin typeface="Calibri"/>
              </a:rPr>
              <a:t>Wrapper</a:t>
            </a:r>
            <a:br/>
            <a:r>
              <a:rPr b="0" lang="en-GB" sz="1100" spc="-1" strike="noStrike">
                <a:solidFill>
                  <a:srgbClr val="003366"/>
                </a:solidFill>
                <a:latin typeface="Calibri"/>
              </a:rPr>
              <a:t>Factory</a:t>
            </a:r>
            <a:endParaRPr b="0" lang="en-US" sz="11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7784640" y="3516840"/>
            <a:ext cx="495360" cy="57744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V="1" rot="5400000">
            <a:off x="3855960" y="1347840"/>
            <a:ext cx="1126800" cy="6940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2225">
            <a:solidFill>
              <a:srgbClr val="4f81bd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 flipH="1">
            <a:off x="1744200" y="1159200"/>
            <a:ext cx="48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332640" y="3071160"/>
            <a:ext cx="1048680" cy="72000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Child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4196520" y="972000"/>
            <a:ext cx="2103480" cy="149760"/>
          </a:xfrm>
          <a:prstGeom prst="curved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Shape 23"/>
          <p:cNvSpPr txBox="1"/>
          <p:nvPr/>
        </p:nvSpPr>
        <p:spPr>
          <a:xfrm>
            <a:off x="8640000" y="601200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64" name="CustomShape 24"/>
          <p:cNvSpPr/>
          <p:nvPr/>
        </p:nvSpPr>
        <p:spPr>
          <a:xfrm>
            <a:off x="6300000" y="4705560"/>
            <a:ext cx="1633680" cy="55044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</a:rPr>
              <a:t>EntityChanges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</a:rPr>
              <a:t>Publisher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5487120" y="4320000"/>
            <a:ext cx="920880" cy="38556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6300000" y="1980000"/>
            <a:ext cx="1575360" cy="498240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666666"/>
                </a:solidFill>
                <a:latin typeface="Calibri"/>
              </a:rPr>
              <a:t>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6666"/>
                </a:solidFill>
                <a:latin typeface="Calibri"/>
              </a:rPr>
              <a:t>Publisher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8208000" y="4094280"/>
            <a:ext cx="1633680" cy="550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</a:rPr>
              <a:t>EntityPropertyChange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</a:rPr>
              <a:t>Subscriber - SPI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8230320" y="5724000"/>
            <a:ext cx="1633680" cy="550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</a:rPr>
              <a:t>EntityChanges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</a:rPr>
              <a:t>Subscriber - SPI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7790400" y="5152680"/>
            <a:ext cx="489600" cy="57132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8136000" y="1332000"/>
            <a:ext cx="1589400" cy="49824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c0504d"/>
                </a:solidFill>
                <a:latin typeface="Calibri"/>
              </a:rPr>
              <a:t>Execution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c0504d"/>
                </a:solidFill>
                <a:latin typeface="Calibri"/>
              </a:rPr>
              <a:t>Subscriber - SPI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7691760" y="2048760"/>
            <a:ext cx="1200240" cy="429480"/>
          </a:xfrm>
          <a:prstGeom prst="curvedConnector2">
            <a:avLst/>
          </a:prstGeom>
          <a:noFill/>
          <a:ln w="19050">
            <a:solidFill>
              <a:srgbClr val="66666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8138880" y="2464920"/>
            <a:ext cx="1581120" cy="498240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666666"/>
                </a:solidFill>
                <a:latin typeface="Calibri"/>
              </a:rPr>
              <a:t>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6666"/>
                </a:solidFill>
                <a:latin typeface="Calibri"/>
              </a:rPr>
              <a:t>Subscriber - SPI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 rot="16206000">
            <a:off x="5777280" y="1960560"/>
            <a:ext cx="144000" cy="89964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8263800" y="3475440"/>
            <a:ext cx="16686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receive pre-post property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values for each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changed entity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8203320" y="5023440"/>
            <a:ext cx="16851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receive the entire set of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changed entities,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</a:rPr>
              <a:t>serializable as ChangesDto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800000" y="2880000"/>
            <a:ext cx="4140000" cy="5400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f79646"/>
                </a:solidFill>
                <a:latin typeface="Calibri"/>
              </a:rPr>
              <a:t>Persistence Layer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 flipH="1">
            <a:off x="5150160" y="3420000"/>
            <a:ext cx="360" cy="7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7964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8"/>
          <p:cNvSpPr/>
          <p:nvPr/>
        </p:nvSpPr>
        <p:spPr>
          <a:xfrm>
            <a:off x="427320" y="2642760"/>
            <a:ext cx="7891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</a:rPr>
              <a:t>async</a:t>
            </a:r>
            <a:endParaRPr b="0" lang="en-US" sz="1100" spc="-1" strike="noStrike">
              <a:solidFill>
                <a:srgbClr val="666666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</a:rPr>
              <a:t>execection</a:t>
            </a:r>
            <a:endParaRPr b="0" lang="en-US" sz="11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 rot="5400000">
            <a:off x="167760" y="2777400"/>
            <a:ext cx="587160" cy="3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3888000" y="2664000"/>
            <a:ext cx="36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7747560" y="895320"/>
            <a:ext cx="1200240" cy="429480"/>
          </a:xfrm>
          <a:prstGeom prst="curved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 flipH="1">
            <a:off x="2555640" y="3420000"/>
            <a:ext cx="360" cy="180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7964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 flipH="1">
            <a:off x="2339640" y="3420000"/>
            <a:ext cx="360" cy="180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7964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Application>LibreOffice/7.0.3.1$Windows_X86_64 LibreOffice_project/d7547858d014d4cf69878db179d326fc3483e082</Application>
  <Words>95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2016-05-13T11:03:52Z</dcterms:created>
  <dc:creator>Dan Haywood</dc:creator>
  <dc:description/>
  <dc:language>de-AT</dc:language>
  <cp:lastModifiedBy/>
  <dcterms:modified xsi:type="dcterms:W3CDTF">2020-11-20T17:27:06Z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