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4E31-B80F-412E-B468-DC0CC7512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24003-2E45-4265-8ED1-4FC61E9DF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1905-48F1-41E4-BFD9-AEC32DA0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671B-9C44-4AD5-A64C-E30C357A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9CBF-0414-40FF-9E1B-379B2BE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3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E5B8-4559-43D5-B934-F5B26EF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F326-114A-4A03-B584-0EEC3838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F324-F917-4199-A2D8-D1988F87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DE13-92EB-41E5-966F-BD095E44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8380-A788-4359-89B4-21A1ED1E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7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B93B9-65FF-4FF7-9F02-C1CC6EB99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27676-CA37-4302-AFF8-518FA157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2494-3859-451B-A609-3E6D7049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F53B-AA6D-4A39-8822-4ED262FA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F33F-4FE7-44D2-8B97-948627B4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F7C6-C3AF-40AC-A9AD-FD47ACB3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D7AD-DEE0-4D44-A958-7657699B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1967-71A5-4727-9999-3761D951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8DD8-0231-47B4-9C11-3E138FD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98C6-84A1-4569-A192-48F1C096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17E6-3F35-4E02-A0FE-7E6968BF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C8B0-6BE0-4656-965C-7096174B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AE85-BD69-44B3-9962-25927406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C5D3-5436-4921-A025-00881B32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4FC3-773E-4541-AA69-2E65102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FADF-93BB-452B-85CF-B9C4F374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8E1D-E087-4CB3-86CB-EAE5CEA5A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14B9-44DB-49BC-BFCC-E7671827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0E24-E161-4B8C-B6EB-8153C053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71994-4C56-424F-A5F9-36D87231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4E77-DA21-4E90-B295-85E46FAC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4779-D2B3-4462-A0DA-551EE70C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4085-CACD-4958-A30E-8602B4F5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592B3-AB10-4A8F-8C44-44A61F14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F4F7-1D0B-49FF-A5B0-51F11B848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12DC1-F92E-4054-960A-9E52FB928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2B9ED-5287-4384-8E32-D726E29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67E6-12E3-4A27-8A1B-FD807400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53B62-BCF0-4BE7-BAEB-F9713450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4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0AB4-8989-4FF8-9CC9-ACBBAEC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522B7-6CB0-4995-90D1-5CE6894A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A3947-0DEC-466F-BD67-0898B013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1B4C-87E6-4F8F-96B0-857E282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73E8B-313A-4856-9560-FF55520B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B65E2-FC9E-4D9A-B4E0-9FB86AAF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5CC02-883D-4853-9E2A-6C054066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B9D-FB6E-4045-9E5E-0D259B87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5780-D115-41B2-A3EF-F055AFB3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A9F17-3DA5-4CC7-AF5D-DE7859C7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1E19-4E2B-4FE7-A020-04B818A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47D6B-E6B4-44D4-8A92-8AEF5BEE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FC1C-C39F-46BE-8F18-D07D7E62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792E-1110-4AD7-A584-430456D1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FE62F-07C0-4B08-B7A3-4E605A23E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35D0-01D4-4D9A-8475-FDE9F28C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29FA-96CA-4B8B-A8AF-07AD4D42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49317-ACE1-4256-8F48-97474463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1D927-9F53-4169-83C9-3EBA8FB8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66D6F-748A-49DE-B129-D0E347CA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A928-A5F7-4362-8485-917B1914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9F7A-C869-4630-8F54-15941CC7A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BD86-569B-442C-ABE1-0B002BE59BAD}" type="datetimeFigureOut">
              <a:rPr lang="en-GB" smtClean="0"/>
              <a:t>03/12/2019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B2BE-A9F8-4BD9-8ED3-C2D981DC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45CF-2934-4B13-8740-C177F370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1303A4-3398-4303-BE6F-0D5BDAB4262F}"/>
              </a:ext>
            </a:extLst>
          </p:cNvPr>
          <p:cNvSpPr/>
          <p:nvPr/>
        </p:nvSpPr>
        <p:spPr>
          <a:xfrm>
            <a:off x="8209630" y="4733162"/>
            <a:ext cx="1785587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@</a:t>
            </a:r>
            <a:r>
              <a:rPr lang="en-GB" sz="1200" dirty="0" err="1"/>
              <a:t>SpringBootApplication</a:t>
            </a:r>
            <a:br>
              <a:rPr lang="en-GB" sz="1200" dirty="0"/>
            </a:br>
            <a:r>
              <a:rPr lang="en-GB" sz="1200" dirty="0" err="1"/>
              <a:t>SimpleApp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2F46D-6A68-4171-9609-23CA6212E1A1}"/>
              </a:ext>
            </a:extLst>
          </p:cNvPr>
          <p:cNvSpPr/>
          <p:nvPr/>
        </p:nvSpPr>
        <p:spPr>
          <a:xfrm>
            <a:off x="8211367" y="396721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SimpleAppManifest</a:t>
            </a:r>
            <a:endParaRPr lang="en-GB" sz="12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762D483-DFDD-4457-AF60-561ACF6FB5B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16200000" flipV="1">
            <a:off x="8901487" y="4532225"/>
            <a:ext cx="279920" cy="1219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602547-7B54-4E34-BA7D-BC893DD9DE9A}"/>
              </a:ext>
            </a:extLst>
          </p:cNvPr>
          <p:cNvSpPr txBox="1"/>
          <p:nvPr/>
        </p:nvSpPr>
        <p:spPr>
          <a:xfrm>
            <a:off x="6899193" y="4817575"/>
            <a:ext cx="943185" cy="25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5A359-CD62-4416-8337-ACCC97F8F76E}"/>
              </a:ext>
            </a:extLst>
          </p:cNvPr>
          <p:cNvSpPr/>
          <p:nvPr/>
        </p:nvSpPr>
        <p:spPr>
          <a:xfrm>
            <a:off x="5163969" y="167303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[runtime-spring]</a:t>
            </a:r>
            <a:br>
              <a:rPr lang="en-GB" sz="1000" dirty="0"/>
            </a:br>
            <a:r>
              <a:rPr lang="en-GB" sz="1200" dirty="0" err="1"/>
              <a:t>IsisBoot</a:t>
            </a:r>
            <a:endParaRPr lang="en-GB" sz="12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55C4147-0E17-4D25-9CBE-718B6EAC93BA}"/>
              </a:ext>
            </a:extLst>
          </p:cNvPr>
          <p:cNvCxnSpPr>
            <a:cxnSpLocks/>
            <a:stCxn id="286" idx="1"/>
            <a:endCxn id="9" idx="3"/>
          </p:cNvCxnSpPr>
          <p:nvPr/>
        </p:nvCxnSpPr>
        <p:spPr>
          <a:xfrm rot="10800000">
            <a:off x="6702175" y="1916049"/>
            <a:ext cx="1502557" cy="8151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9154C-00CF-4857-BF05-29BC97B261E0}"/>
              </a:ext>
            </a:extLst>
          </p:cNvPr>
          <p:cNvSpPr/>
          <p:nvPr/>
        </p:nvSpPr>
        <p:spPr>
          <a:xfrm>
            <a:off x="5157809" y="3415397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SecurityShiro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0802-B509-4EB9-847E-233480A355E1}"/>
              </a:ext>
            </a:extLst>
          </p:cNvPr>
          <p:cNvSpPr/>
          <p:nvPr/>
        </p:nvSpPr>
        <p:spPr>
          <a:xfrm>
            <a:off x="5175106" y="2253821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DataNucleus</a:t>
            </a:r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1C3E2-54D4-4C68-96C4-1C5F5061F55A}"/>
              </a:ext>
            </a:extLst>
          </p:cNvPr>
          <p:cNvSpPr/>
          <p:nvPr/>
        </p:nvSpPr>
        <p:spPr>
          <a:xfrm>
            <a:off x="5157807" y="4255840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ViewerWicket</a:t>
            </a:r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D28BD-9280-46DD-AEDF-CAA9ABC4980F}"/>
              </a:ext>
            </a:extLst>
          </p:cNvPr>
          <p:cNvSpPr/>
          <p:nvPr/>
        </p:nvSpPr>
        <p:spPr>
          <a:xfrm>
            <a:off x="5157807" y="5073934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ViewerRestfulObjects</a:t>
            </a:r>
            <a:endParaRPr lang="en-GB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B25D0-CCE8-4562-840D-18B17FB16980}"/>
              </a:ext>
            </a:extLst>
          </p:cNvPr>
          <p:cNvSpPr/>
          <p:nvPr/>
        </p:nvSpPr>
        <p:spPr>
          <a:xfrm>
            <a:off x="3200794" y="495720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/>
              <a:t>WebApp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8479D4A-1585-4427-8B90-80F900C5789B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rot="10800000">
            <a:off x="4738999" y="5200220"/>
            <a:ext cx="418808" cy="1167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0F8FFF8-84A6-4CD6-A72C-9857C66972BA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rot="10800000">
            <a:off x="6696015" y="3658414"/>
            <a:ext cx="1515353" cy="55181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259D8A7-8190-433A-9E61-A3D7C6630C2C}"/>
              </a:ext>
            </a:extLst>
          </p:cNvPr>
          <p:cNvCxnSpPr>
            <a:cxnSpLocks/>
            <a:stCxn id="5" idx="1"/>
            <a:endCxn id="17" idx="3"/>
          </p:cNvCxnSpPr>
          <p:nvPr/>
        </p:nvCxnSpPr>
        <p:spPr>
          <a:xfrm rot="10800000" flipV="1">
            <a:off x="6696013" y="4210226"/>
            <a:ext cx="1515355" cy="2886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9EDE5DD-D248-4328-8C8E-67823EEA6DFC}"/>
              </a:ext>
            </a:extLst>
          </p:cNvPr>
          <p:cNvCxnSpPr>
            <a:cxnSpLocks/>
            <a:stCxn id="5" idx="1"/>
            <a:endCxn id="40" idx="3"/>
          </p:cNvCxnSpPr>
          <p:nvPr/>
        </p:nvCxnSpPr>
        <p:spPr>
          <a:xfrm rot="10800000">
            <a:off x="6713311" y="844912"/>
            <a:ext cx="1498056" cy="3365314"/>
          </a:xfrm>
          <a:prstGeom prst="curvedConnector3">
            <a:avLst>
              <a:gd name="adj1" fmla="val 307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82CE747-401D-435B-831F-0464473DFA4C}"/>
              </a:ext>
            </a:extLst>
          </p:cNvPr>
          <p:cNvCxnSpPr>
            <a:cxnSpLocks/>
            <a:stCxn id="5" idx="1"/>
            <a:endCxn id="18" idx="3"/>
          </p:cNvCxnSpPr>
          <p:nvPr/>
        </p:nvCxnSpPr>
        <p:spPr>
          <a:xfrm rot="10800000" flipV="1">
            <a:off x="6696013" y="4210226"/>
            <a:ext cx="1515355" cy="1106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14DF9B0-EA13-4AE4-88C2-B4FD3DDA7E14}"/>
              </a:ext>
            </a:extLst>
          </p:cNvPr>
          <p:cNvSpPr/>
          <p:nvPr/>
        </p:nvSpPr>
        <p:spPr>
          <a:xfrm>
            <a:off x="5175106" y="601896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IsisExtFixtures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5B1755F9-6AF2-488D-A9D0-DE69F3307DD3}"/>
              </a:ext>
            </a:extLst>
          </p:cNvPr>
          <p:cNvCxnSpPr>
            <a:cxnSpLocks/>
            <a:stCxn id="17" idx="1"/>
            <a:endCxn id="20" idx="3"/>
          </p:cNvCxnSpPr>
          <p:nvPr/>
        </p:nvCxnSpPr>
        <p:spPr>
          <a:xfrm rot="10800000" flipV="1">
            <a:off x="4738999" y="4498855"/>
            <a:ext cx="418808" cy="7013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56C2D8E5-12E9-4BD2-B91F-D790F8FAE5DE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rot="10800000">
            <a:off x="6713311" y="2496838"/>
            <a:ext cx="1498056" cy="17133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66BC8-5B57-42F2-B0B6-BBDFB803C19B}"/>
              </a:ext>
            </a:extLst>
          </p:cNvPr>
          <p:cNvSpPr/>
          <p:nvPr/>
        </p:nvSpPr>
        <p:spPr>
          <a:xfrm>
            <a:off x="170074" y="1107939"/>
            <a:ext cx="1538205" cy="486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IsisApplib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628B3BA-B27E-4A22-82C8-2C262BA1DABF}"/>
              </a:ext>
            </a:extLst>
          </p:cNvPr>
          <p:cNvSpPr/>
          <p:nvPr/>
        </p:nvSpPr>
        <p:spPr>
          <a:xfrm>
            <a:off x="170074" y="1719092"/>
            <a:ext cx="1538205" cy="486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IsisMetamodel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4DD96EA-3E39-4D05-A946-0B7EDF5A51A1}"/>
              </a:ext>
            </a:extLst>
          </p:cNvPr>
          <p:cNvSpPr/>
          <p:nvPr/>
        </p:nvSpPr>
        <p:spPr>
          <a:xfrm>
            <a:off x="182394" y="2330245"/>
            <a:ext cx="1538205" cy="486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IsisRuntime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6484D11A-DBAB-4364-B77A-37674B39B183}"/>
              </a:ext>
            </a:extLst>
          </p:cNvPr>
          <p:cNvCxnSpPr>
            <a:cxnSpLocks/>
            <a:stCxn id="9" idx="1"/>
            <a:endCxn id="80" idx="3"/>
          </p:cNvCxnSpPr>
          <p:nvPr/>
        </p:nvCxnSpPr>
        <p:spPr>
          <a:xfrm rot="10800000">
            <a:off x="1708279" y="1350955"/>
            <a:ext cx="3455690" cy="565094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E6D2941-A59A-4401-95C5-80F66CD98252}"/>
              </a:ext>
            </a:extLst>
          </p:cNvPr>
          <p:cNvSpPr txBox="1"/>
          <p:nvPr/>
        </p:nvSpPr>
        <p:spPr>
          <a:xfrm>
            <a:off x="1770738" y="1007900"/>
            <a:ext cx="13599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ComponentScan</a:t>
            </a:r>
            <a:endParaRPr lang="en-GB" sz="1050" dirty="0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87E4CFA5-AF76-42C7-A763-3D44C7292444}"/>
              </a:ext>
            </a:extLst>
          </p:cNvPr>
          <p:cNvCxnSpPr>
            <a:cxnSpLocks/>
            <a:stCxn id="9" idx="1"/>
            <a:endCxn id="81" idx="3"/>
          </p:cNvCxnSpPr>
          <p:nvPr/>
        </p:nvCxnSpPr>
        <p:spPr>
          <a:xfrm rot="10800000" flipV="1">
            <a:off x="1708279" y="1916048"/>
            <a:ext cx="3455690" cy="4605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9490D9E0-ABAC-46C9-9164-37B6D5C8FF84}"/>
              </a:ext>
            </a:extLst>
          </p:cNvPr>
          <p:cNvCxnSpPr>
            <a:cxnSpLocks/>
            <a:stCxn id="9" idx="1"/>
            <a:endCxn id="83" idx="3"/>
          </p:cNvCxnSpPr>
          <p:nvPr/>
        </p:nvCxnSpPr>
        <p:spPr>
          <a:xfrm rot="10800000" flipV="1">
            <a:off x="1720599" y="1916049"/>
            <a:ext cx="3443370" cy="657212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9411BEDB-9F4E-48A0-802D-3363014B0B78}"/>
              </a:ext>
            </a:extLst>
          </p:cNvPr>
          <p:cNvSpPr/>
          <p:nvPr/>
        </p:nvSpPr>
        <p:spPr>
          <a:xfrm>
            <a:off x="182394" y="2941398"/>
            <a:ext cx="1538205" cy="486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IsisRuntimeServices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86D76AD-B1D1-475B-A59A-070455BBD003}"/>
              </a:ext>
            </a:extLst>
          </p:cNvPr>
          <p:cNvSpPr/>
          <p:nvPr/>
        </p:nvSpPr>
        <p:spPr>
          <a:xfrm>
            <a:off x="170073" y="3552552"/>
            <a:ext cx="1538205" cy="486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IsisWrapper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32116EEB-BD70-457A-A7B4-0D5746ABEF16}"/>
              </a:ext>
            </a:extLst>
          </p:cNvPr>
          <p:cNvCxnSpPr>
            <a:cxnSpLocks/>
            <a:stCxn id="9" idx="1"/>
            <a:endCxn id="99" idx="3"/>
          </p:cNvCxnSpPr>
          <p:nvPr/>
        </p:nvCxnSpPr>
        <p:spPr>
          <a:xfrm rot="10800000" flipV="1">
            <a:off x="1720599" y="1916048"/>
            <a:ext cx="3443370" cy="1268365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94A4A72E-DACA-4135-BC82-819ED054A5BE}"/>
              </a:ext>
            </a:extLst>
          </p:cNvPr>
          <p:cNvCxnSpPr>
            <a:cxnSpLocks/>
            <a:stCxn id="9" idx="1"/>
            <a:endCxn id="100" idx="3"/>
          </p:cNvCxnSpPr>
          <p:nvPr/>
        </p:nvCxnSpPr>
        <p:spPr>
          <a:xfrm rot="10800000" flipV="1">
            <a:off x="1708279" y="1916048"/>
            <a:ext cx="3455691" cy="187951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4E7237-01E5-4455-A567-99B66E54CF3B}"/>
              </a:ext>
            </a:extLst>
          </p:cNvPr>
          <p:cNvSpPr/>
          <p:nvPr/>
        </p:nvSpPr>
        <p:spPr>
          <a:xfrm>
            <a:off x="2678550" y="352892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IsisConfig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7653D5-41D4-4C2D-82D7-604F34FD559F}"/>
              </a:ext>
            </a:extLst>
          </p:cNvPr>
          <p:cNvSpPr/>
          <p:nvPr/>
        </p:nvSpPr>
        <p:spPr>
          <a:xfrm>
            <a:off x="9761435" y="6314915"/>
            <a:ext cx="1089327" cy="36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(framework)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BD6177F-CA4F-4D0C-AA72-86A4B8EB8B5A}"/>
              </a:ext>
            </a:extLst>
          </p:cNvPr>
          <p:cNvSpPr/>
          <p:nvPr/>
        </p:nvSpPr>
        <p:spPr>
          <a:xfrm>
            <a:off x="7370785" y="6314915"/>
            <a:ext cx="1089327" cy="369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Module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6DA8D7C9-FCEE-4A96-AD75-EC93B00E01F8}"/>
              </a:ext>
            </a:extLst>
          </p:cNvPr>
          <p:cNvCxnSpPr>
            <a:cxnSpLocks/>
            <a:stCxn id="9" idx="1"/>
            <a:endCxn id="111" idx="3"/>
          </p:cNvCxnSpPr>
          <p:nvPr/>
        </p:nvCxnSpPr>
        <p:spPr>
          <a:xfrm rot="10800000">
            <a:off x="4216755" y="595909"/>
            <a:ext cx="947214" cy="1320141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2CE5F89-45D5-404C-9C59-750E81FF00FA}"/>
              </a:ext>
            </a:extLst>
          </p:cNvPr>
          <p:cNvSpPr/>
          <p:nvPr/>
        </p:nvSpPr>
        <p:spPr>
          <a:xfrm>
            <a:off x="181996" y="354207"/>
            <a:ext cx="1538205" cy="486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IsisConfiguration</a:t>
            </a:r>
            <a:endParaRPr lang="en-GB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DBE7C89-BD25-4085-8230-A1ABAD594AE3}"/>
              </a:ext>
            </a:extLst>
          </p:cNvPr>
          <p:cNvSpPr/>
          <p:nvPr/>
        </p:nvSpPr>
        <p:spPr>
          <a:xfrm>
            <a:off x="10956760" y="6314915"/>
            <a:ext cx="1089327" cy="3691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Properties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AD2DD96-38BC-4EA0-B08E-91AFA6D60162}"/>
              </a:ext>
            </a:extLst>
          </p:cNvPr>
          <p:cNvSpPr/>
          <p:nvPr/>
        </p:nvSpPr>
        <p:spPr>
          <a:xfrm>
            <a:off x="3370593" y="3666121"/>
            <a:ext cx="1158870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Shiro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7970DA-5ADC-49F9-97A2-89A9F79F37BB}"/>
              </a:ext>
            </a:extLst>
          </p:cNvPr>
          <p:cNvSpPr/>
          <p:nvPr/>
        </p:nvSpPr>
        <p:spPr>
          <a:xfrm>
            <a:off x="6175460" y="6314915"/>
            <a:ext cx="1089327" cy="369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 err="1"/>
              <a:t>WebModule</a:t>
            </a:r>
            <a:endParaRPr lang="en-GB" sz="1050" dirty="0"/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7369A1C7-49E3-447F-9B5A-7E6D73E0A181}"/>
              </a:ext>
            </a:extLst>
          </p:cNvPr>
          <p:cNvCxnSpPr>
            <a:cxnSpLocks/>
            <a:stCxn id="111" idx="1"/>
            <a:endCxn id="128" idx="3"/>
          </p:cNvCxnSpPr>
          <p:nvPr/>
        </p:nvCxnSpPr>
        <p:spPr>
          <a:xfrm rot="10800000" flipV="1">
            <a:off x="1720202" y="595907"/>
            <a:ext cx="958349" cy="1315"/>
          </a:xfrm>
          <a:prstGeom prst="curvedConnector3">
            <a:avLst>
              <a:gd name="adj1" fmla="val 50000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CBEB27F-C918-42D3-98C8-DF9BAC518E75}"/>
              </a:ext>
            </a:extLst>
          </p:cNvPr>
          <p:cNvSpPr txBox="1"/>
          <p:nvPr/>
        </p:nvSpPr>
        <p:spPr>
          <a:xfrm>
            <a:off x="1270090" y="113287"/>
            <a:ext cx="2064193" cy="25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EnableConfigurationProperties</a:t>
            </a:r>
            <a:endParaRPr lang="en-GB" sz="1050" dirty="0"/>
          </a:p>
        </p:txBody>
      </p: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A067AF33-10AE-4C5E-9B30-F2CDCA6D3873}"/>
              </a:ext>
            </a:extLst>
          </p:cNvPr>
          <p:cNvCxnSpPr>
            <a:cxnSpLocks/>
            <a:stCxn id="14" idx="1"/>
            <a:endCxn id="134" idx="3"/>
          </p:cNvCxnSpPr>
          <p:nvPr/>
        </p:nvCxnSpPr>
        <p:spPr>
          <a:xfrm rot="10800000" flipV="1">
            <a:off x="4529463" y="3658413"/>
            <a:ext cx="628346" cy="250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AF5D7AC-03BA-456C-97CF-26ED0E02F74B}"/>
              </a:ext>
            </a:extLst>
          </p:cNvPr>
          <p:cNvSpPr/>
          <p:nvPr/>
        </p:nvSpPr>
        <p:spPr>
          <a:xfrm>
            <a:off x="3362316" y="4311662"/>
            <a:ext cx="1158870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Wicket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13A0E2E-348A-4FC4-B0BE-02E843B55B84}"/>
              </a:ext>
            </a:extLst>
          </p:cNvPr>
          <p:cNvSpPr/>
          <p:nvPr/>
        </p:nvSpPr>
        <p:spPr>
          <a:xfrm>
            <a:off x="3362316" y="5575952"/>
            <a:ext cx="1158870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 err="1"/>
              <a:t>RestfulObjects</a:t>
            </a:r>
            <a:endParaRPr lang="en-GB" sz="12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029411B-3EF4-4A1C-91D2-7F7BE5D917AB}"/>
              </a:ext>
            </a:extLst>
          </p:cNvPr>
          <p:cNvSpPr/>
          <p:nvPr/>
        </p:nvSpPr>
        <p:spPr>
          <a:xfrm>
            <a:off x="1617348" y="5192145"/>
            <a:ext cx="1158870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Template</a:t>
            </a:r>
            <a:br>
              <a:rPr lang="en-GB" sz="1200" dirty="0"/>
            </a:br>
            <a:r>
              <a:rPr lang="en-GB" sz="1200" dirty="0"/>
              <a:t>Resources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F74DF7F-F778-4A60-941E-0FF74705EACC}"/>
              </a:ext>
            </a:extLst>
          </p:cNvPr>
          <p:cNvSpPr/>
          <p:nvPr/>
        </p:nvSpPr>
        <p:spPr>
          <a:xfrm>
            <a:off x="1617348" y="5828883"/>
            <a:ext cx="1158870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WebModule</a:t>
            </a:r>
            <a:br>
              <a:rPr lang="en-GB" sz="1200" dirty="0"/>
            </a:br>
            <a:r>
              <a:rPr lang="en-GB" sz="1200" dirty="0"/>
              <a:t>H2Console</a:t>
            </a:r>
          </a:p>
        </p:txBody>
      </p:sp>
      <p:cxnSp>
        <p:nvCxnSpPr>
          <p:cNvPr id="201" name="Connector: Curved 200">
            <a:extLst>
              <a:ext uri="{FF2B5EF4-FFF2-40B4-BE49-F238E27FC236}">
                <a16:creationId xmlns:a16="http://schemas.microsoft.com/office/drawing/2014/main" id="{FE9F0745-339C-4F47-A525-B25CED48DB13}"/>
              </a:ext>
            </a:extLst>
          </p:cNvPr>
          <p:cNvCxnSpPr>
            <a:cxnSpLocks/>
            <a:stCxn id="17" idx="1"/>
            <a:endCxn id="177" idx="3"/>
          </p:cNvCxnSpPr>
          <p:nvPr/>
        </p:nvCxnSpPr>
        <p:spPr>
          <a:xfrm rot="10800000" flipV="1">
            <a:off x="4521187" y="4498856"/>
            <a:ext cx="636621" cy="558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Curved 203">
            <a:extLst>
              <a:ext uri="{FF2B5EF4-FFF2-40B4-BE49-F238E27FC236}">
                <a16:creationId xmlns:a16="http://schemas.microsoft.com/office/drawing/2014/main" id="{93248EBF-E8CF-4C99-9FDA-1CF2A3A99F8A}"/>
              </a:ext>
            </a:extLst>
          </p:cNvPr>
          <p:cNvCxnSpPr>
            <a:cxnSpLocks/>
            <a:stCxn id="18" idx="1"/>
            <a:endCxn id="178" idx="3"/>
          </p:cNvCxnSpPr>
          <p:nvPr/>
        </p:nvCxnSpPr>
        <p:spPr>
          <a:xfrm rot="10800000" flipV="1">
            <a:off x="4521187" y="5316950"/>
            <a:ext cx="636621" cy="5020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D2A1CE92-B40F-486D-BD56-FDD4CBCE331B}"/>
              </a:ext>
            </a:extLst>
          </p:cNvPr>
          <p:cNvCxnSpPr>
            <a:cxnSpLocks/>
            <a:stCxn id="20" idx="1"/>
            <a:endCxn id="183" idx="3"/>
          </p:cNvCxnSpPr>
          <p:nvPr/>
        </p:nvCxnSpPr>
        <p:spPr>
          <a:xfrm rot="10800000" flipV="1">
            <a:off x="2776218" y="5200219"/>
            <a:ext cx="424576" cy="2349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Curved 216">
            <a:extLst>
              <a:ext uri="{FF2B5EF4-FFF2-40B4-BE49-F238E27FC236}">
                <a16:creationId xmlns:a16="http://schemas.microsoft.com/office/drawing/2014/main" id="{12C94ED8-E639-44BF-A3D4-1A961A199B78}"/>
              </a:ext>
            </a:extLst>
          </p:cNvPr>
          <p:cNvCxnSpPr>
            <a:cxnSpLocks/>
            <a:stCxn id="20" idx="1"/>
            <a:endCxn id="184" idx="3"/>
          </p:cNvCxnSpPr>
          <p:nvPr/>
        </p:nvCxnSpPr>
        <p:spPr>
          <a:xfrm rot="10800000" flipV="1">
            <a:off x="2776218" y="5200219"/>
            <a:ext cx="424576" cy="8716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354E88B-4A98-4BA9-93B2-416FEFC3BF41}"/>
              </a:ext>
            </a:extLst>
          </p:cNvPr>
          <p:cNvSpPr/>
          <p:nvPr/>
        </p:nvSpPr>
        <p:spPr>
          <a:xfrm>
            <a:off x="5163969" y="2834609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 err="1"/>
              <a:t>IsisBoot</a:t>
            </a:r>
            <a:br>
              <a:rPr lang="en-GB" sz="1200" dirty="0"/>
            </a:br>
            <a:r>
              <a:rPr lang="en-GB" sz="1200" dirty="0" err="1"/>
              <a:t>SecurityBypass</a:t>
            </a:r>
            <a:endParaRPr lang="en-GB" sz="1200" dirty="0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C3C2488-9A20-49C7-B837-D34CF2FE1399}"/>
              </a:ext>
            </a:extLst>
          </p:cNvPr>
          <p:cNvSpPr/>
          <p:nvPr/>
        </p:nvSpPr>
        <p:spPr>
          <a:xfrm>
            <a:off x="8211367" y="1411566"/>
            <a:ext cx="1785587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@</a:t>
            </a:r>
            <a:r>
              <a:rPr lang="en-GB" sz="1200" dirty="0" err="1"/>
              <a:t>SpringBootTest</a:t>
            </a:r>
            <a:br>
              <a:rPr lang="en-GB" sz="1200" dirty="0"/>
            </a:br>
            <a:r>
              <a:rPr lang="en-GB" sz="1200" dirty="0" err="1"/>
              <a:t>SpringIntegrationTest</a:t>
            </a:r>
            <a:endParaRPr lang="en-GB" sz="1200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55433A5-36AE-4D61-B21D-214CB1AA98EB}"/>
              </a:ext>
            </a:extLst>
          </p:cNvPr>
          <p:cNvSpPr/>
          <p:nvPr/>
        </p:nvSpPr>
        <p:spPr>
          <a:xfrm>
            <a:off x="8204731" y="2488203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SimpleAppManifest</a:t>
            </a:r>
            <a:br>
              <a:rPr lang="en-GB" sz="1200" dirty="0"/>
            </a:br>
            <a:r>
              <a:rPr lang="en-GB" sz="1200" dirty="0" err="1"/>
              <a:t>ForTesting</a:t>
            </a:r>
            <a:endParaRPr lang="en-GB" sz="1200" dirty="0"/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9ACBFF35-956D-4395-A2E0-8DC8EAABCEF9}"/>
              </a:ext>
            </a:extLst>
          </p:cNvPr>
          <p:cNvCxnSpPr>
            <a:cxnSpLocks/>
            <a:stCxn id="285" idx="2"/>
            <a:endCxn id="286" idx="0"/>
          </p:cNvCxnSpPr>
          <p:nvPr/>
        </p:nvCxnSpPr>
        <p:spPr>
          <a:xfrm rot="5400000">
            <a:off x="8743696" y="2127737"/>
            <a:ext cx="590605" cy="1303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EF846A41-CD66-4101-BF48-5CDBCCD50A1E}"/>
              </a:ext>
            </a:extLst>
          </p:cNvPr>
          <p:cNvSpPr txBox="1"/>
          <p:nvPr/>
        </p:nvSpPr>
        <p:spPr>
          <a:xfrm>
            <a:off x="9038998" y="2069718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SpringBootTest</a:t>
            </a:r>
            <a:r>
              <a:rPr lang="en-GB" sz="1050" dirty="0"/>
              <a:t>(classes=…)</a:t>
            </a:r>
          </a:p>
        </p:txBody>
      </p:sp>
      <p:cxnSp>
        <p:nvCxnSpPr>
          <p:cNvPr id="303" name="Connector: Curved 302">
            <a:extLst>
              <a:ext uri="{FF2B5EF4-FFF2-40B4-BE49-F238E27FC236}">
                <a16:creationId xmlns:a16="http://schemas.microsoft.com/office/drawing/2014/main" id="{5961FFE4-C599-4393-9A74-5E95B975DF62}"/>
              </a:ext>
            </a:extLst>
          </p:cNvPr>
          <p:cNvCxnSpPr>
            <a:cxnSpLocks/>
            <a:stCxn id="286" idx="1"/>
            <a:endCxn id="269" idx="3"/>
          </p:cNvCxnSpPr>
          <p:nvPr/>
        </p:nvCxnSpPr>
        <p:spPr>
          <a:xfrm rot="10800000" flipV="1">
            <a:off x="6702175" y="2731219"/>
            <a:ext cx="1502557" cy="3464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6550FEAF-9CEC-47F8-B17E-5D50BFEF5F58}"/>
              </a:ext>
            </a:extLst>
          </p:cNvPr>
          <p:cNvCxnSpPr>
            <a:cxnSpLocks/>
            <a:stCxn id="286" idx="1"/>
            <a:endCxn id="15" idx="3"/>
          </p:cNvCxnSpPr>
          <p:nvPr/>
        </p:nvCxnSpPr>
        <p:spPr>
          <a:xfrm rot="10800000">
            <a:off x="6713311" y="2496837"/>
            <a:ext cx="1491420" cy="2343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128D33E9-A401-43EA-9C1C-3F03A7EB8111}"/>
              </a:ext>
            </a:extLst>
          </p:cNvPr>
          <p:cNvSpPr/>
          <p:nvPr/>
        </p:nvSpPr>
        <p:spPr>
          <a:xfrm>
            <a:off x="10155839" y="3224924"/>
            <a:ext cx="1538205" cy="486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DomainApp</a:t>
            </a:r>
            <a:br>
              <a:rPr lang="en-GB" sz="1200" dirty="0"/>
            </a:br>
            <a:r>
              <a:rPr lang="en-GB" sz="1200" dirty="0" err="1"/>
              <a:t>ApplicationModule</a:t>
            </a:r>
            <a:endParaRPr lang="en-GB" sz="1200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D9CD181B-45B5-4D44-9F7E-07B9DEB8C1AD}"/>
              </a:ext>
            </a:extLst>
          </p:cNvPr>
          <p:cNvSpPr/>
          <p:nvPr/>
        </p:nvSpPr>
        <p:spPr>
          <a:xfrm>
            <a:off x="10419546" y="3947218"/>
            <a:ext cx="1590060" cy="486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Simple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3CD03F5-D318-4C5F-8172-CAB8BD858EB4}"/>
              </a:ext>
            </a:extLst>
          </p:cNvPr>
          <p:cNvSpPr/>
          <p:nvPr/>
        </p:nvSpPr>
        <p:spPr>
          <a:xfrm>
            <a:off x="8566110" y="6314915"/>
            <a:ext cx="1089327" cy="369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(application)</a:t>
            </a:r>
          </a:p>
        </p:txBody>
      </p:sp>
      <p:cxnSp>
        <p:nvCxnSpPr>
          <p:cNvPr id="389" name="Connector: Curved 388">
            <a:extLst>
              <a:ext uri="{FF2B5EF4-FFF2-40B4-BE49-F238E27FC236}">
                <a16:creationId xmlns:a16="http://schemas.microsoft.com/office/drawing/2014/main" id="{64C8F4C0-AB99-4D2A-B586-D334DD017AF9}"/>
              </a:ext>
            </a:extLst>
          </p:cNvPr>
          <p:cNvCxnSpPr>
            <a:cxnSpLocks/>
            <a:stCxn id="5" idx="3"/>
            <a:endCxn id="377" idx="1"/>
          </p:cNvCxnSpPr>
          <p:nvPr/>
        </p:nvCxnSpPr>
        <p:spPr>
          <a:xfrm flipV="1">
            <a:off x="9749572" y="3467940"/>
            <a:ext cx="406267" cy="7422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or: Curved 391">
            <a:extLst>
              <a:ext uri="{FF2B5EF4-FFF2-40B4-BE49-F238E27FC236}">
                <a16:creationId xmlns:a16="http://schemas.microsoft.com/office/drawing/2014/main" id="{9CC15F83-8243-4E1E-8902-3B6880A74C93}"/>
              </a:ext>
            </a:extLst>
          </p:cNvPr>
          <p:cNvCxnSpPr>
            <a:cxnSpLocks/>
            <a:stCxn id="377" idx="2"/>
            <a:endCxn id="387" idx="0"/>
          </p:cNvCxnSpPr>
          <p:nvPr/>
        </p:nvCxnSpPr>
        <p:spPr>
          <a:xfrm rot="16200000" flipH="1">
            <a:off x="10951628" y="3684270"/>
            <a:ext cx="236262" cy="2896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Connector: Curved 420">
            <a:extLst>
              <a:ext uri="{FF2B5EF4-FFF2-40B4-BE49-F238E27FC236}">
                <a16:creationId xmlns:a16="http://schemas.microsoft.com/office/drawing/2014/main" id="{1BF1B88B-11F5-418D-95F0-4B82A6D8BEFF}"/>
              </a:ext>
            </a:extLst>
          </p:cNvPr>
          <p:cNvCxnSpPr>
            <a:cxnSpLocks/>
            <a:stCxn id="286" idx="1"/>
            <a:endCxn id="40" idx="3"/>
          </p:cNvCxnSpPr>
          <p:nvPr/>
        </p:nvCxnSpPr>
        <p:spPr>
          <a:xfrm rot="10800000">
            <a:off x="6713311" y="844913"/>
            <a:ext cx="1491420" cy="1886307"/>
          </a:xfrm>
          <a:prstGeom prst="curvedConnector3">
            <a:avLst>
              <a:gd name="adj1" fmla="val 268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or: Curved 455">
            <a:extLst>
              <a:ext uri="{FF2B5EF4-FFF2-40B4-BE49-F238E27FC236}">
                <a16:creationId xmlns:a16="http://schemas.microsoft.com/office/drawing/2014/main" id="{DA9FFB47-1BAC-47F3-9FDC-C98339712BEB}"/>
              </a:ext>
            </a:extLst>
          </p:cNvPr>
          <p:cNvCxnSpPr>
            <a:cxnSpLocks/>
            <a:stCxn id="286" idx="3"/>
            <a:endCxn id="377" idx="1"/>
          </p:cNvCxnSpPr>
          <p:nvPr/>
        </p:nvCxnSpPr>
        <p:spPr>
          <a:xfrm>
            <a:off x="9742936" y="2731219"/>
            <a:ext cx="412903" cy="7367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Connector: Curved 472">
            <a:extLst>
              <a:ext uri="{FF2B5EF4-FFF2-40B4-BE49-F238E27FC236}">
                <a16:creationId xmlns:a16="http://schemas.microsoft.com/office/drawing/2014/main" id="{1C626D8F-0232-4527-ABB5-59E14EB63899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>
            <a:off x="6702175" y="1916050"/>
            <a:ext cx="1509193" cy="2294177"/>
          </a:xfrm>
          <a:prstGeom prst="curvedConnector3">
            <a:avLst>
              <a:gd name="adj1" fmla="val 44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39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109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13</cp:revision>
  <dcterms:created xsi:type="dcterms:W3CDTF">2019-11-27T10:26:16Z</dcterms:created>
  <dcterms:modified xsi:type="dcterms:W3CDTF">2019-12-03T18:47:45Z</dcterms:modified>
</cp:coreProperties>
</file>