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09630" y="4733162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901487" y="4532225"/>
            <a:ext cx="279920" cy="121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6899193" y="4817575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63969" y="16730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[runtime-spring]</a:t>
            </a:r>
            <a:br>
              <a:rPr lang="en-GB" sz="1000" dirty="0"/>
            </a:br>
            <a:r>
              <a:rPr lang="en-GB" sz="1200" dirty="0" err="1"/>
              <a:t>IsisBoot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286" idx="1"/>
            <a:endCxn id="9" idx="3"/>
          </p:cNvCxnSpPr>
          <p:nvPr/>
        </p:nvCxnSpPr>
        <p:spPr>
          <a:xfrm rot="10800000">
            <a:off x="6702175" y="1916049"/>
            <a:ext cx="1502557" cy="8151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57809" y="341539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SecurityShiro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75106" y="225382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DataNucleus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57807" y="425584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ViewerWicket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57807" y="5073934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ViewerRestfulObjects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3200794" y="4957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4738999" y="5200220"/>
            <a:ext cx="418808" cy="11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96015" y="3658414"/>
            <a:ext cx="1515353" cy="551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96013" y="4210226"/>
            <a:ext cx="1515355" cy="288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>
          <a:xfrm rot="10800000">
            <a:off x="6713311" y="844912"/>
            <a:ext cx="1498056" cy="3365314"/>
          </a:xfrm>
          <a:prstGeom prst="curvedConnector3">
            <a:avLst>
              <a:gd name="adj1" fmla="val 30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96013" y="4210226"/>
            <a:ext cx="1515355" cy="1106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75106" y="601896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IsisExtFixtures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4738999" y="4498855"/>
            <a:ext cx="418808" cy="701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6C2D8E5-12E9-4BD2-B91F-D790F8FAE5DE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rot="10800000">
            <a:off x="6713311" y="2496838"/>
            <a:ext cx="1498056" cy="1713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622639" y="13439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IsisApplib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2982980" y="128614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IsisMetamodel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2982980" y="90042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 flipV="1">
            <a:off x="2160844" y="371630"/>
            <a:ext cx="822136" cy="57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H="1">
            <a:off x="2982979" y="371631"/>
            <a:ext cx="1538205" cy="771815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 flipH="1">
            <a:off x="3048143" y="1143445"/>
            <a:ext cx="1473042" cy="775182"/>
          </a:xfrm>
          <a:prstGeom prst="curvedConnector5">
            <a:avLst>
              <a:gd name="adj1" fmla="val -15519"/>
              <a:gd name="adj2" fmla="val 50000"/>
              <a:gd name="adj3" fmla="val 115519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3048143" y="167561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IsisRuntimeServices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4586349" y="1916049"/>
            <a:ext cx="577621" cy="25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622638" y="90042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9761435" y="6314915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(framework)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D6177F-CA4F-4D0C-AA72-86A4B8EB8B5A}"/>
              </a:ext>
            </a:extLst>
          </p:cNvPr>
          <p:cNvSpPr/>
          <p:nvPr/>
        </p:nvSpPr>
        <p:spPr>
          <a:xfrm>
            <a:off x="7370785" y="6314915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Module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 flipV="1">
            <a:off x="2160844" y="371629"/>
            <a:ext cx="822137" cy="77181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289453" y="1845306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0956760" y="6314915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3370593" y="3666121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6175460" y="6314915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H="1" flipV="1">
            <a:off x="622638" y="1143444"/>
            <a:ext cx="1205020" cy="944877"/>
          </a:xfrm>
          <a:prstGeom prst="curvedConnector5">
            <a:avLst>
              <a:gd name="adj1" fmla="val -18971"/>
              <a:gd name="adj2" fmla="val 50000"/>
              <a:gd name="adj3" fmla="val 11897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0" y="1489450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 flipV="1">
            <a:off x="4529463" y="3658413"/>
            <a:ext cx="628346" cy="25072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3362316" y="4311662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3362316" y="5575952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1617348" y="5192145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Template</a:t>
            </a:r>
            <a:br>
              <a:rPr lang="en-GB" sz="1200" dirty="0"/>
            </a:br>
            <a:r>
              <a:rPr lang="en-GB" sz="1200" dirty="0"/>
              <a:t>Resources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1617348" y="5828883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 flipV="1">
            <a:off x="4521187" y="4498856"/>
            <a:ext cx="636621" cy="55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521187" y="5316950"/>
            <a:ext cx="636621" cy="502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 flipV="1">
            <a:off x="2776218" y="5200219"/>
            <a:ext cx="424576" cy="234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20" idx="1"/>
            <a:endCxn id="184" idx="3"/>
          </p:cNvCxnSpPr>
          <p:nvPr/>
        </p:nvCxnSpPr>
        <p:spPr>
          <a:xfrm rot="10800000" flipV="1">
            <a:off x="2776218" y="5200219"/>
            <a:ext cx="424576" cy="871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63969" y="283460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SecurityBypass</a:t>
            </a:r>
            <a:endParaRPr lang="en-GB" sz="12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702175" y="2731219"/>
            <a:ext cx="1502557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286" idx="1"/>
            <a:endCxn id="15" idx="3"/>
          </p:cNvCxnSpPr>
          <p:nvPr/>
        </p:nvCxnSpPr>
        <p:spPr>
          <a:xfrm rot="10800000">
            <a:off x="6713311" y="2496837"/>
            <a:ext cx="1491420" cy="234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DomainApp</a:t>
            </a:r>
            <a:br>
              <a:rPr lang="en-GB" sz="1200" dirty="0"/>
            </a:br>
            <a:r>
              <a:rPr lang="en-GB" sz="1200" dirty="0" err="1"/>
              <a:t>ApplicationModule</a:t>
            </a:r>
            <a:endParaRPr lang="en-GB" sz="12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8566110" y="6314915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0" idx="3"/>
          </p:cNvCxnSpPr>
          <p:nvPr/>
        </p:nvCxnSpPr>
        <p:spPr>
          <a:xfrm rot="10800000">
            <a:off x="6713311" y="844913"/>
            <a:ext cx="1491420" cy="1886307"/>
          </a:xfrm>
          <a:prstGeom prst="curvedConnector3">
            <a:avLst>
              <a:gd name="adj1" fmla="val 2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or: Curved 472">
            <a:extLst>
              <a:ext uri="{FF2B5EF4-FFF2-40B4-BE49-F238E27FC236}">
                <a16:creationId xmlns:a16="http://schemas.microsoft.com/office/drawing/2014/main" id="{1C626D8F-0232-4527-ABB5-59E14EB6389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6702175" y="1916050"/>
            <a:ext cx="1509193" cy="2294177"/>
          </a:xfrm>
          <a:prstGeom prst="curvedConnector3">
            <a:avLst>
              <a:gd name="adj1" fmla="val 44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14</cp:revision>
  <dcterms:created xsi:type="dcterms:W3CDTF">2019-11-27T10:26:16Z</dcterms:created>
  <dcterms:modified xsi:type="dcterms:W3CDTF">2019-12-04T09:13:22Z</dcterms:modified>
</cp:coreProperties>
</file>