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github.com/ANANTH-KARTHICK/TNSDC-GENERATIVE-AI.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5795145" y="2027200"/>
            <a:ext cx="39102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ANANTH KARTHICK M</a:t>
            </a:r>
            <a:endParaRPr sz="3200">
              <a:latin typeface="Trebuchet MS"/>
              <a:ea typeface="Trebuchet MS"/>
              <a:cs typeface="Trebuchet MS"/>
              <a:sym typeface="Trebuchet MS"/>
            </a:endParaRPr>
          </a:p>
        </p:txBody>
      </p:sp>
      <p:sp>
        <p:nvSpPr>
          <p:cNvPr id="63" name="Google Shape;63;p7"/>
          <p:cNvSpPr txBox="1"/>
          <p:nvPr/>
        </p:nvSpPr>
        <p:spPr>
          <a:xfrm>
            <a:off x="6584870" y="2628897"/>
            <a:ext cx="185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04" name="Google Shape;204;p16"/>
          <p:cNvSpPr txBox="1"/>
          <p:nvPr/>
        </p:nvSpPr>
        <p:spPr>
          <a:xfrm>
            <a:off x="1219200" y="1447800"/>
            <a:ext cx="8224800" cy="3278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300">
                <a:solidFill>
                  <a:srgbClr val="111111"/>
                </a:solidFill>
                <a:highlight>
                  <a:srgbClr val="FFFFFF"/>
                </a:highlight>
                <a:latin typeface="Times New Roman"/>
                <a:ea typeface="Times New Roman"/>
                <a:cs typeface="Times New Roman"/>
                <a:sym typeface="Times New Roman"/>
              </a:rPr>
              <a:t>The outcome of this project will be an improved multi-class weather classification system that harnesses the power of Generative Adversarial Networks (GANs).</a:t>
            </a:r>
            <a:r>
              <a:rPr lang="en-US" sz="2300">
                <a:latin typeface="Times New Roman"/>
                <a:ea typeface="Times New Roman"/>
                <a:cs typeface="Times New Roman"/>
                <a:sym typeface="Times New Roman"/>
              </a:rPr>
              <a:t>An enhanced multi-class weather categorization system that makes use of Generative Adversarial Networks (GANs) will be the product of this research. This method is scalable, can be used to a wide range of datasets, and can distinguish between visually identical meteorological conditions with high accuracy. Increased resilience, less labeling work, and more precise weather forecasts are benefits that users stand to gain.</a:t>
            </a:r>
            <a:endParaRPr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 name="Google Shape;87;p8"/>
          <p:cNvSpPr txBox="1"/>
          <p:nvPr>
            <p:ph type="title"/>
          </p:nvPr>
        </p:nvSpPr>
        <p:spPr>
          <a:xfrm>
            <a:off x="558165" y="385444"/>
            <a:ext cx="9764400" cy="10809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b="0" lang="en-US" sz="4000"/>
              <a:t>PROJECT TITLE</a:t>
            </a:r>
            <a:endParaRPr sz="4000"/>
          </a:p>
        </p:txBody>
      </p:sp>
      <p:grpSp>
        <p:nvGrpSpPr>
          <p:cNvPr id="88" name="Google Shape;88;p8"/>
          <p:cNvGrpSpPr/>
          <p:nvPr/>
        </p:nvGrpSpPr>
        <p:grpSpPr>
          <a:xfrm>
            <a:off x="466725" y="6410325"/>
            <a:ext cx="3705225" cy="295275"/>
            <a:chOff x="466725" y="6410325"/>
            <a:chExt cx="3705225" cy="295275"/>
          </a:xfrm>
        </p:grpSpPr>
        <p:pic>
          <p:nvPicPr>
            <p:cNvPr id="89" name="Google Shape;89;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2" name="Google Shape;9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3" name="Google Shape;93;p8"/>
          <p:cNvSpPr txBox="1"/>
          <p:nvPr/>
        </p:nvSpPr>
        <p:spPr>
          <a:xfrm>
            <a:off x="1203150" y="2590800"/>
            <a:ext cx="8174400" cy="204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50">
                <a:solidFill>
                  <a:schemeClr val="dk1"/>
                </a:solidFill>
                <a:latin typeface="Times New Roman"/>
                <a:ea typeface="Times New Roman"/>
                <a:cs typeface="Times New Roman"/>
                <a:sym typeface="Times New Roman"/>
              </a:rPr>
              <a:t>Enhancing Weather Forecasting with Synthetic Data using GAN</a:t>
            </a:r>
            <a:endParaRPr sz="28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850">
              <a:solidFill>
                <a:schemeClr val="dk1"/>
              </a:solidFill>
              <a:latin typeface="Times New Roman"/>
              <a:ea typeface="Times New Roman"/>
              <a:cs typeface="Times New Roman"/>
              <a:sym typeface="Times New Roman"/>
            </a:endParaRPr>
          </a:p>
          <a:p>
            <a:pPr indent="0" lvl="0" marL="193675" rtl="0" algn="l">
              <a:spcBef>
                <a:spcPts val="0"/>
              </a:spcBef>
              <a:spcAft>
                <a:spcPts val="0"/>
              </a:spcAft>
              <a:buClr>
                <a:schemeClr val="dk1"/>
              </a:buClr>
              <a:buFont typeface="Arial"/>
              <a:buNone/>
            </a:pPr>
            <a:r>
              <a:t/>
            </a:r>
            <a:endParaRPr sz="3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5851" y="-4490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47625" y="3819523"/>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8" name="Google Shape;118;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9" name="Google Shape;119;p9"/>
          <p:cNvSpPr txBox="1"/>
          <p:nvPr/>
        </p:nvSpPr>
        <p:spPr>
          <a:xfrm>
            <a:off x="1639252" y="1676400"/>
            <a:ext cx="7809548" cy="2031325"/>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1800"/>
              <a:buFont typeface="Arial"/>
              <a:buAutoNum type="arabicPeriod"/>
            </a:pPr>
            <a:r>
              <a:rPr lang="en-US" sz="1800"/>
              <a:t>Problem Statement</a:t>
            </a:r>
            <a:endParaRPr/>
          </a:p>
          <a:p>
            <a:pPr indent="-342900" lvl="0" marL="342900" rtl="0" algn="l">
              <a:spcBef>
                <a:spcPts val="0"/>
              </a:spcBef>
              <a:spcAft>
                <a:spcPts val="0"/>
              </a:spcAft>
              <a:buSzPts val="1800"/>
              <a:buFont typeface="Arial"/>
              <a:buAutoNum type="arabicPeriod"/>
            </a:pPr>
            <a:r>
              <a:rPr lang="en-US" sz="1800"/>
              <a:t>Project Overview</a:t>
            </a:r>
            <a:endParaRPr/>
          </a:p>
          <a:p>
            <a:pPr indent="-342900" lvl="0" marL="342900" rtl="0" algn="l">
              <a:spcBef>
                <a:spcPts val="0"/>
              </a:spcBef>
              <a:spcAft>
                <a:spcPts val="0"/>
              </a:spcAft>
              <a:buSzPts val="1800"/>
              <a:buFont typeface="Arial"/>
              <a:buAutoNum type="arabicPeriod"/>
            </a:pPr>
            <a:r>
              <a:rPr lang="en-US" sz="1800"/>
              <a:t>Who Are The End Users?</a:t>
            </a:r>
            <a:endParaRPr/>
          </a:p>
          <a:p>
            <a:pPr indent="-342900" lvl="0" marL="342900" rtl="0" algn="l">
              <a:spcBef>
                <a:spcPts val="0"/>
              </a:spcBef>
              <a:spcAft>
                <a:spcPts val="0"/>
              </a:spcAft>
              <a:buSzPts val="1800"/>
              <a:buFont typeface="Arial"/>
              <a:buAutoNum type="arabicPeriod"/>
            </a:pPr>
            <a:r>
              <a:rPr lang="en-US" sz="1800"/>
              <a:t>Your Solution  And  Its Value Proposition</a:t>
            </a:r>
            <a:endParaRPr/>
          </a:p>
          <a:p>
            <a:pPr indent="-342900" lvl="0" marL="342900" rtl="0" algn="l">
              <a:spcBef>
                <a:spcPts val="0"/>
              </a:spcBef>
              <a:spcAft>
                <a:spcPts val="0"/>
              </a:spcAft>
              <a:buSzPts val="1800"/>
              <a:buFont typeface="Arial"/>
              <a:buAutoNum type="arabicPeriod"/>
            </a:pPr>
            <a:r>
              <a:rPr lang="en-US" sz="1800"/>
              <a:t>The Wow In Your Solution</a:t>
            </a:r>
            <a:endParaRPr/>
          </a:p>
          <a:p>
            <a:pPr indent="-342900" lvl="0" marL="342900" rtl="0" algn="l">
              <a:spcBef>
                <a:spcPts val="0"/>
              </a:spcBef>
              <a:spcAft>
                <a:spcPts val="0"/>
              </a:spcAft>
              <a:buSzPts val="1800"/>
              <a:buFont typeface="Arial"/>
              <a:buAutoNum type="arabicPeriod"/>
            </a:pPr>
            <a:r>
              <a:rPr lang="en-US" sz="1800"/>
              <a:t>Modeling</a:t>
            </a:r>
            <a:endParaRPr/>
          </a:p>
          <a:p>
            <a:pPr indent="-342900" lvl="0" marL="342900" rtl="0" algn="l">
              <a:spcBef>
                <a:spcPts val="0"/>
              </a:spcBef>
              <a:spcAft>
                <a:spcPts val="0"/>
              </a:spcAft>
              <a:buSzPts val="1800"/>
              <a:buFont typeface="Arial"/>
              <a:buAutoNum type="arabicPeriod"/>
            </a:pPr>
            <a:r>
              <a:rPr lang="en-US" sz="1800"/>
              <a:t>Result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7991475" y="2933700"/>
            <a:ext cx="2762250" cy="3257550"/>
            <a:chOff x="7991475" y="2933700"/>
            <a:chExt cx="2762250"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7" name="Google Shape;127;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1292679" y="1828799"/>
            <a:ext cx="8077200" cy="1477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1800">
                <a:solidFill>
                  <a:schemeClr val="dk1"/>
                </a:solidFill>
                <a:latin typeface="Times New Roman"/>
                <a:ea typeface="Times New Roman"/>
                <a:cs typeface="Times New Roman"/>
                <a:sym typeface="Times New Roman"/>
              </a:rPr>
              <a:t>The primary idea behind the problem statement of "Multi-class weather classification using generative adversarial networks" (GANs) is to use a physically restricted generative adversarial network (GAN) to improve precipitation simulation in Earth system models (ESMs). Our strategy improves spatial structures and local distributions more than previous approaches while keeping computational efficiency.</a:t>
            </a:r>
            <a:endParaRPr sz="2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txBox="1"/>
          <p:nvPr>
            <p:ph type="title"/>
          </p:nvPr>
        </p:nvSpPr>
        <p:spPr>
          <a:xfrm>
            <a:off x="739775" y="829625"/>
            <a:ext cx="7822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1219200" y="2019300"/>
            <a:ext cx="7439100" cy="2432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The project attempts to improve multi-class weather classification. Our approach uses Generative Adversarial Networks (GANs) to solve the problem of accurately discriminating between comparable meteorological conditions. By establishing a compromise between image production and classification performance, we hope to improve the overall accuracy of weather classification models</a:t>
            </a:r>
            <a:endParaRPr sz="19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just">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6" name="Google Shape;156;p12"/>
          <p:cNvSpPr txBox="1"/>
          <p:nvPr/>
        </p:nvSpPr>
        <p:spPr>
          <a:xfrm>
            <a:off x="1814512" y="2057400"/>
            <a:ext cx="79392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project's end users would normally be people or organizations seeking precise weather classification. These users may include weather forecasting organizations, the agriculture industry, logistics and transportation firms, planners of outdoor events, scientists, and researchers. In the end, an end user is anyone who gains from accurate weather information.</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3276600" y="1828800"/>
            <a:ext cx="6258000" cy="3694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My solution involves The study improves multi-class weather categorization using Generative Adversarial Networks (GANs), providing a feasible solution in the field of weather forecasting. GANs have the potential to dramatically enhance weather forecasting accuracy because they simulate entire trajectories for scenarios not explicitly included in the data and learn movement patterns from real-world data. The derived trajectories closely resemble actual human movement patterns, allowing for multimodal pathways and overcoming crowd simulation concerns.</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4" name="Google Shape;174;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8" name="Google Shape;17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4"/>
          <p:cNvSpPr txBox="1"/>
          <p:nvPr/>
        </p:nvSpPr>
        <p:spPr>
          <a:xfrm>
            <a:off x="2133600" y="1676400"/>
            <a:ext cx="6553200" cy="2724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1900"/>
              <a:t>Adaptability: </a:t>
            </a:r>
            <a:r>
              <a:rPr lang="en-US" sz="1900"/>
              <a:t>Make the system adaptable to diverse weather conditions and datasets and consider transfer learning and robust preprocessing. </a:t>
            </a:r>
            <a:endParaRPr sz="1900"/>
          </a:p>
          <a:p>
            <a:pPr indent="0" lvl="0" marL="0" rtl="0" algn="just">
              <a:spcBef>
                <a:spcPts val="0"/>
              </a:spcBef>
              <a:spcAft>
                <a:spcPts val="0"/>
              </a:spcAft>
              <a:buNone/>
            </a:pPr>
            <a:r>
              <a:rPr b="1" lang="en-US" sz="1900"/>
              <a:t>Scalability:</a:t>
            </a:r>
            <a:r>
              <a:rPr lang="en-US" sz="1900"/>
              <a:t> Design for large-scale data and future expansion and explore distributed training or cloud solutions.</a:t>
            </a:r>
            <a:endParaRPr sz="1900"/>
          </a:p>
          <a:p>
            <a:pPr indent="0" lvl="0" marL="0" rtl="0" algn="just">
              <a:spcBef>
                <a:spcPts val="0"/>
              </a:spcBef>
              <a:spcAft>
                <a:spcPts val="0"/>
              </a:spcAft>
              <a:buNone/>
            </a:pPr>
            <a:r>
              <a:rPr b="1" lang="en-US" sz="1900"/>
              <a:t>Interpretability:</a:t>
            </a:r>
            <a:r>
              <a:rPr lang="en-US" sz="1900"/>
              <a:t> Explain model predictions for transparency and use visualization and attention mechanisms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MODELING</a:t>
            </a:r>
            <a:endParaRPr/>
          </a:p>
        </p:txBody>
      </p:sp>
      <p:sp>
        <p:nvSpPr>
          <p:cNvPr id="192" name="Google Shape;192;p15"/>
          <p:cNvSpPr txBox="1"/>
          <p:nvPr/>
        </p:nvSpPr>
        <p:spPr>
          <a:xfrm>
            <a:off x="1666877" y="1381925"/>
            <a:ext cx="7162800" cy="4771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600"/>
              <a:t>Let’s enhance the solution for multi-class weather classification using GANs by aligning it with the Software Development Life Cycle (SDLC)</a:t>
            </a:r>
            <a:endParaRPr sz="1600"/>
          </a:p>
          <a:p>
            <a:pPr indent="0" lvl="0" marL="0" rtl="0" algn="l">
              <a:spcBef>
                <a:spcPts val="0"/>
              </a:spcBef>
              <a:spcAft>
                <a:spcPts val="0"/>
              </a:spcAft>
              <a:buNone/>
            </a:pPr>
            <a:r>
              <a:rPr lang="en-US" sz="1600"/>
              <a:t>1.Planning and Requirement Analysis (SDLC Phase): Gather business requirements for the weather classification system. Evaluate feasibility, revenue potential, and user needs. Define project goals and scope. 2.Designing Architecture (SDLC Phase): Design the overall system architecture for weather classification. Specify GAN model architecture, data flow, and integration points.</a:t>
            </a:r>
            <a:endParaRPr sz="1600"/>
          </a:p>
          <a:p>
            <a:pPr indent="0" lvl="0" marL="0" rtl="0" algn="l">
              <a:spcBef>
                <a:spcPts val="0"/>
              </a:spcBef>
              <a:spcAft>
                <a:spcPts val="0"/>
              </a:spcAft>
              <a:buNone/>
            </a:pPr>
            <a:r>
              <a:rPr lang="en-US" sz="1600"/>
              <a:t>3. Developing Product (SDLC Phase): Implement the GAN-based weather image generation model. Write code for data augmentation, training, and evaluation. Product </a:t>
            </a:r>
            <a:endParaRPr sz="1600"/>
          </a:p>
          <a:p>
            <a:pPr indent="0" lvl="0" marL="0" rtl="0" algn="l">
              <a:spcBef>
                <a:spcPts val="0"/>
              </a:spcBef>
              <a:spcAft>
                <a:spcPts val="0"/>
              </a:spcAft>
              <a:buNone/>
            </a:pPr>
            <a:r>
              <a:rPr lang="en-US" sz="1600"/>
              <a:t>4.Testing and Integration (SDLC Phase): Validate GAN-generated images for quality and diversity. Integrate GAN outputs with the classification model. 5.Deployment and Maintenance (SDLC Phase): Deploy the complete weather classification system. Monitor performance, address issues, and maintain the solution. </a:t>
            </a:r>
            <a:endParaRPr sz="1600"/>
          </a:p>
          <a:p>
            <a:pPr indent="0" lvl="0" marL="0" rtl="0" algn="l">
              <a:spcBef>
                <a:spcPts val="0"/>
              </a:spcBef>
              <a:spcAft>
                <a:spcPts val="0"/>
              </a:spcAft>
              <a:buNone/>
            </a:pPr>
            <a:r>
              <a:rPr lang="en-US" sz="1600"/>
              <a:t>By aligning our modeling process with SDLC, we ensure systematic development, quality assurance, and efficient delivery of accurate weather predictions.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