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3" d="100"/>
          <a:sy n="73" d="100"/>
        </p:scale>
        <p:origin x="1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8BE20-78C1-4F96-A65F-69267D52A9F9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19834-839C-4F74-8D92-6E881652C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af48b7a-03ce-4647-863c-e543217ddd3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Average Salary over Job Title  ,Fav. Programming Language over Job Title  ,Countries  ,Happiness over  Salary ,Happiness over Work/Life Balance  ,Average Salary over Gender 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Krishnan S</cp:lastModifiedBy>
  <cp:revision>5</cp:revision>
  <dcterms:created xsi:type="dcterms:W3CDTF">2016-09-04T11:54:55Z</dcterms:created>
  <dcterms:modified xsi:type="dcterms:W3CDTF">2023-09-24T10:31:34Z</dcterms:modified>
</cp:coreProperties>
</file>