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FB1521-B724-4E9D-B424-850742EED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4CD812-44BD-4CB5-BE63-81401F831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0221C9-9035-4A88-8973-CFB57BC38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540751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4925C-2EDC-AE4C-90BF-43E4EB42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8" y="967417"/>
            <a:ext cx="6675215" cy="3943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CMPE-277-Team Project</a:t>
            </a:r>
            <a:br>
              <a:rPr lang="en-US" sz="4000" dirty="0">
                <a:solidFill>
                  <a:srgbClr val="FEFFFF"/>
                </a:solidFill>
              </a:rPr>
            </a:br>
            <a:r>
              <a:rPr lang="en-US" sz="4000" dirty="0" err="1">
                <a:solidFill>
                  <a:srgbClr val="FEFFFF"/>
                </a:solidFill>
              </a:rPr>
              <a:t>iOSMarketPlace</a:t>
            </a:r>
            <a:br>
              <a:rPr lang="en-US" sz="4000" dirty="0">
                <a:solidFill>
                  <a:srgbClr val="FEFFFF"/>
                </a:solidFill>
              </a:rPr>
            </a:b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D194CE73-DAD8-4221-9CA7-6BF6E37D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8404003" cy="857047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760E9-FF55-3140-8025-BE2A6A1EF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8" y="5189400"/>
            <a:ext cx="6692953" cy="544260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FEFFFF"/>
                </a:solidFill>
              </a:rPr>
              <a:t>Presented by:  Ananth </a:t>
            </a:r>
            <a:r>
              <a:rPr lang="en-US" sz="1600" dirty="0" err="1">
                <a:solidFill>
                  <a:srgbClr val="FEFFFF"/>
                </a:solidFill>
              </a:rPr>
              <a:t>Upadhya</a:t>
            </a:r>
            <a:r>
              <a:rPr lang="en-US" sz="1600" dirty="0">
                <a:solidFill>
                  <a:srgbClr val="FEFFFF"/>
                </a:solidFill>
              </a:rPr>
              <a:t> &amp; </a:t>
            </a:r>
            <a:r>
              <a:rPr lang="en-US" sz="1600" dirty="0" err="1">
                <a:solidFill>
                  <a:srgbClr val="FEFFFF"/>
                </a:solidFill>
              </a:rPr>
              <a:t>Deesha</a:t>
            </a:r>
            <a:r>
              <a:rPr lang="en-US" sz="1600" dirty="0">
                <a:solidFill>
                  <a:srgbClr val="FEFFFF"/>
                </a:solidFill>
              </a:rPr>
              <a:t> Desai</a:t>
            </a:r>
          </a:p>
        </p:txBody>
      </p:sp>
      <p:pic>
        <p:nvPicPr>
          <p:cNvPr id="4" name="Picture 2" descr="https://lh4.googleusercontent.com/iTKrG21BUoOLlTPpcunmfvqtIOWnpMi48Lf5avBFsnCV3p921cmkLjuHEgwCOwdA6fPjfWmqrI2cArO23FLHzfSQqwvNa3L3QZZFsBf6eZb21wZOvu-RRQJ9rJFnTWphAs4mmPhV">
            <a:extLst>
              <a:ext uri="{FF2B5EF4-FFF2-40B4-BE49-F238E27FC236}">
                <a16:creationId xmlns:a16="http://schemas.microsoft.com/office/drawing/2014/main" id="{9417DD63-1E65-5C43-9265-063DDDD9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4253" y="2063871"/>
            <a:ext cx="2724242" cy="272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68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21DE-D3BE-1C43-86BC-32E5B2DE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DA21-13EF-7340-9C7F-3A3B95EB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IOS Marketplace is an e-commerce IOS app which ensures an easy and smooth shopping experience</a:t>
            </a:r>
          </a:p>
          <a:p>
            <a:r>
              <a:rPr lang="en-US" sz="2000" dirty="0"/>
              <a:t>Various third-party integration is done to make the app efficient: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443855-242C-054B-B77D-BDEAEFCA1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41" y="4124804"/>
            <a:ext cx="2513747" cy="1280890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, icon&#10;&#10;Description automatically generated">
            <a:extLst>
              <a:ext uri="{FF2B5EF4-FFF2-40B4-BE49-F238E27FC236}">
                <a16:creationId xmlns:a16="http://schemas.microsoft.com/office/drawing/2014/main" id="{D1EF7FC3-999B-4C43-B612-1532989BB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44" y="4001347"/>
            <a:ext cx="2758486" cy="154475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60A87C2-A69F-B641-AA0C-76690CA91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171" y="3939613"/>
            <a:ext cx="2966592" cy="180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3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E980-34E0-2543-90B8-93F648F5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7C25-B845-DA4B-B28D-BD92A9BB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&amp; Login( Authentication using Firebase)</a:t>
            </a:r>
          </a:p>
          <a:p>
            <a:r>
              <a:rPr lang="en-US" dirty="0"/>
              <a:t>Categories Listing</a:t>
            </a:r>
          </a:p>
          <a:p>
            <a:r>
              <a:rPr lang="en-US" dirty="0"/>
              <a:t>Product Listing</a:t>
            </a:r>
          </a:p>
          <a:p>
            <a:r>
              <a:rPr lang="en-US" dirty="0"/>
              <a:t>Product Detail View</a:t>
            </a:r>
          </a:p>
          <a:p>
            <a:r>
              <a:rPr lang="en-US" dirty="0"/>
              <a:t>Search products using </a:t>
            </a:r>
            <a:r>
              <a:rPr lang="en-US" dirty="0" err="1"/>
              <a:t>Algolia</a:t>
            </a:r>
            <a:endParaRPr lang="en-US" dirty="0"/>
          </a:p>
          <a:p>
            <a:r>
              <a:rPr lang="en-US" dirty="0"/>
              <a:t>User profile View (Edit profile &amp; Purchase History)</a:t>
            </a:r>
          </a:p>
          <a:p>
            <a:r>
              <a:rPr lang="en-US" dirty="0"/>
              <a:t>User Cart View</a:t>
            </a:r>
          </a:p>
          <a:p>
            <a:r>
              <a:rPr lang="en-US" dirty="0"/>
              <a:t>Checkout Order integrated with Stripe for payment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4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F071-E444-7D42-B8C8-3BAFAEBE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213" y="642938"/>
            <a:ext cx="9804399" cy="1262062"/>
          </a:xfrm>
        </p:spPr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A83F8F-7CD9-5B42-B6CF-51E3A09085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3" y="1562099"/>
            <a:ext cx="9215437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9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F244-50E5-2448-A5C1-9C589A8C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7714-293B-C648-8D82-8A970FF9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Ananth </a:t>
            </a:r>
            <a:r>
              <a:rPr lang="en-US" b="1" dirty="0" err="1"/>
              <a:t>Upadhya</a:t>
            </a:r>
            <a:r>
              <a:rPr lang="en-US" dirty="0"/>
              <a:t> </a:t>
            </a:r>
            <a:endParaRPr lang="en-IN" dirty="0"/>
          </a:p>
          <a:p>
            <a:pPr lvl="1"/>
            <a:r>
              <a:rPr lang="en-US" dirty="0"/>
              <a:t>Products List</a:t>
            </a:r>
          </a:p>
          <a:p>
            <a:pPr lvl="1"/>
            <a:r>
              <a:rPr lang="en-US" dirty="0"/>
              <a:t>Product Detail</a:t>
            </a:r>
          </a:p>
          <a:p>
            <a:pPr lvl="1"/>
            <a:r>
              <a:rPr lang="en-US" dirty="0"/>
              <a:t>Login &amp; Signup</a:t>
            </a:r>
            <a:endParaRPr lang="en-IN" dirty="0"/>
          </a:p>
          <a:p>
            <a:pPr lvl="1"/>
            <a:r>
              <a:rPr lang="en-US" dirty="0"/>
              <a:t>Search Product</a:t>
            </a:r>
          </a:p>
          <a:p>
            <a:pPr lvl="0"/>
            <a:endParaRPr lang="en-IN" dirty="0"/>
          </a:p>
          <a:p>
            <a:r>
              <a:rPr lang="en-US" b="1" dirty="0"/>
              <a:t> </a:t>
            </a:r>
            <a:r>
              <a:rPr lang="en-US" b="1" dirty="0" err="1"/>
              <a:t>Deesha</a:t>
            </a:r>
            <a:r>
              <a:rPr lang="en-US" b="1" dirty="0"/>
              <a:t> Desai</a:t>
            </a:r>
            <a:r>
              <a:rPr lang="en-US" dirty="0"/>
              <a:t> </a:t>
            </a:r>
            <a:endParaRPr lang="en-IN" dirty="0"/>
          </a:p>
          <a:p>
            <a:pPr lvl="1"/>
            <a:r>
              <a:rPr lang="en-US" dirty="0"/>
              <a:t>Category List</a:t>
            </a:r>
            <a:endParaRPr lang="en-IN" dirty="0"/>
          </a:p>
          <a:p>
            <a:pPr lvl="1"/>
            <a:r>
              <a:rPr lang="en-US" dirty="0"/>
              <a:t>Shopping Cart</a:t>
            </a:r>
            <a:endParaRPr lang="en-IN" dirty="0"/>
          </a:p>
          <a:p>
            <a:pPr lvl="1"/>
            <a:r>
              <a:rPr lang="en-US" dirty="0"/>
              <a:t>Purchase History</a:t>
            </a:r>
            <a:endParaRPr lang="en-IN" dirty="0"/>
          </a:p>
          <a:p>
            <a:pPr lvl="1"/>
            <a:r>
              <a:rPr lang="en-US" dirty="0"/>
              <a:t>Adding Stripe Payment Option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6BA4-13C3-AA4B-8277-697D2176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28675"/>
            <a:ext cx="8915400" cy="5082547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sz="4400" dirty="0"/>
          </a:p>
          <a:p>
            <a:pPr marL="457200" lvl="1" indent="0" algn="ctr">
              <a:buNone/>
            </a:pPr>
            <a:endParaRPr lang="en-US" sz="4400" dirty="0"/>
          </a:p>
          <a:p>
            <a:pPr marL="457200" lvl="1" indent="0">
              <a:buNone/>
            </a:pPr>
            <a:r>
              <a:rPr lang="en-US" sz="4400" dirty="0"/>
              <a:t>					Thank You!</a:t>
            </a:r>
          </a:p>
        </p:txBody>
      </p:sp>
    </p:spTree>
    <p:extLst>
      <p:ext uri="{BB962C8B-B14F-4D97-AF65-F5344CB8AC3E}">
        <p14:creationId xmlns:p14="http://schemas.microsoft.com/office/powerpoint/2010/main" val="41670265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118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CMPE-277-Team Project iOSMarketPlace </vt:lpstr>
      <vt:lpstr>Introduction</vt:lpstr>
      <vt:lpstr>Feature List</vt:lpstr>
      <vt:lpstr>Architecture Diagram</vt:lpstr>
      <vt:lpstr>Task Distribution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CMPE-277-Team Project- </dc:title>
  <dc:creator>Deesha Desai</dc:creator>
  <cp:lastModifiedBy>Deesha Desai</cp:lastModifiedBy>
  <cp:revision>6</cp:revision>
  <dcterms:created xsi:type="dcterms:W3CDTF">2021-05-16T22:32:34Z</dcterms:created>
  <dcterms:modified xsi:type="dcterms:W3CDTF">2021-05-18T18:56:50Z</dcterms:modified>
</cp:coreProperties>
</file>