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6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11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16EE-3478-40C8-904D-A4F42024501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92956-45ED-2515-4AFF-E7871F34E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1B8F-57FA-4795-2CFF-410C2AAF9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Anas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 err="1"/>
              <a:t>elkader</a:t>
            </a:r>
            <a:r>
              <a:rPr lang="en-US" dirty="0"/>
              <a:t> Mahmoud</a:t>
            </a:r>
            <a:br>
              <a:rPr lang="en-US" dirty="0"/>
            </a:br>
            <a:r>
              <a:rPr lang="en-US" dirty="0"/>
              <a:t>Mohamed </a:t>
            </a:r>
            <a:r>
              <a:rPr lang="en-US" dirty="0" err="1"/>
              <a:t>wael</a:t>
            </a:r>
            <a:r>
              <a:rPr lang="en-US" dirty="0"/>
              <a:t> </a:t>
            </a:r>
            <a:r>
              <a:rPr lang="en-US" dirty="0" err="1"/>
              <a:t>rfaat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esmail</a:t>
            </a:r>
            <a:r>
              <a:rPr lang="en-US" dirty="0"/>
              <a:t> </a:t>
            </a:r>
            <a:r>
              <a:rPr lang="en-US" dirty="0" err="1"/>
              <a:t>mamdooh</a:t>
            </a:r>
            <a:r>
              <a:rPr lang="en-US" dirty="0"/>
              <a:t> </a:t>
            </a:r>
            <a:r>
              <a:rPr lang="en-US" dirty="0" err="1"/>
              <a:t>ibrahim</a:t>
            </a:r>
            <a:br>
              <a:rPr lang="en-US" dirty="0"/>
            </a:br>
            <a:r>
              <a:rPr lang="en-US" dirty="0" err="1"/>
              <a:t>ibrahim</a:t>
            </a:r>
            <a:r>
              <a:rPr lang="en-US"/>
              <a:t> salah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6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8A0A3-6BC3-53E9-F063-8680AD955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1F68B-86E0-957E-C495-5CEE2B80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22" r="4456" b="-1"/>
          <a:stretch>
            <a:fillRect/>
          </a:stretch>
        </p:blipFill>
        <p:spPr>
          <a:xfrm>
            <a:off x="752474" y="799816"/>
            <a:ext cx="10753684" cy="52583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5E8D-BE3A-D6BD-CD7C-2B5B2A51A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D8873-1A4B-92C0-BDDC-4E6C03A9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89560"/>
            <a:ext cx="1132332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D71D-F98B-DC91-D6B7-EF1A8F76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02199-A3CA-61DB-C167-13F6AFE3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"/>
            <a:ext cx="1143000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FE72E-3191-03AD-3D18-056C4B180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EBAF1-8D31-5AF2-6B16-2726830B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81940"/>
            <a:ext cx="11231879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9771-FE12-C625-4480-F993758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44D2C-8406-0923-5B57-72B361D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81940"/>
            <a:ext cx="11597640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0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B9A74-BF23-6D5F-1701-5B12CAE20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15DAC-8BDD-4ADE-9EBE-95BE423E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A03C4-1E65-4F89-873F-AA8DF731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07BB61-93F9-4DD7-8194-BCE99491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5377685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F32E-F1C8-53BE-B0D0-FF7DE484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191121"/>
            <a:ext cx="4424917" cy="44696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6A2DED-831A-437E-99D6-DCE3072FB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019" y="643468"/>
            <a:ext cx="5366508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E6B04-D7E4-B261-7FB6-6A2E8976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15" y="1174164"/>
            <a:ext cx="4390938" cy="45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FC443-D822-6AF0-A6B8-AACA5EEF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70571-8BF6-5B50-5246-C10CD01F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4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BC89B-16EB-E755-A735-CEC44423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45A41-B203-FD18-F8F4-DC6855F8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"/>
            <a:ext cx="11582400" cy="64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07928-77F5-05BF-B34D-39917EF57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0ED0D-0004-98F5-D70F-BA0AA0B7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213360"/>
            <a:ext cx="11704321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4AC27-35A3-56BA-2BBC-B545C4E2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B7E7E-B01E-BDB8-628F-4623B3AB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3550-A80C-E319-027F-DC9DE05D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r>
              <a:rPr lang="en-US" b="1" dirty="0"/>
              <a:t>Price of house prediction in London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F0B8E-BBDB-CF2B-8AD0-2ED0C8EF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D90CF-6BB2-F698-D041-7ADB81C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355A-6E89-D2EA-35FC-A8A660FC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6C4020-F39F-D996-2170-C39B5EA0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8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4B0BE-1DC5-4261-F0B6-8DCD04C4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5D864-7CE9-EF2D-0F3C-A03006D1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3FD6A-01C8-8808-E6B9-5A1EFFA5B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CAEF-5DCC-6DE8-33B7-3CD65A79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6CF45-7BF3-E87B-A022-041A03A9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067B-B2A7-E3F4-B926-BF2AAF70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584-562F-5995-8A7D-460C2BC0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A3744-1819-05B0-41AB-9101081B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6"/>
            <a:ext cx="12192000" cy="6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D3DB-1C2F-817B-6386-897272BD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C410-5A3A-CD10-C8F5-1E505305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8094F-C7B5-529C-DAEE-0F689B38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5" y="0"/>
            <a:ext cx="11830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693E-827A-89B6-DB37-6E67FECC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8267-0C1B-22E6-18AB-E3E183DB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0A543-EB1A-718B-633D-4587F6C3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0"/>
            <a:ext cx="12078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5F57C-EDA5-57A8-6938-FA1F0FA2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45E50F-8AF3-C64A-1DCB-33FF523D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64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CB49E-65AA-71A5-A171-C4409AF6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041C0B-9610-AD2C-8C64-04C4A777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F629-4FE2-A9ED-BF8E-F8348114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ED8FE-C449-0243-AC61-7A08B746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B061-09A8-29D0-8264-D7F864D8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969" y="4184821"/>
            <a:ext cx="10494062" cy="210782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badi" panose="020B0604020104020204" pitchFamily="34" charset="0"/>
              </a:rPr>
              <a:t>Objective: To build a machine learning model that predicts the selling price of houses in London based on features like location, size, number of rooms, and property type.</a:t>
            </a:r>
            <a:br>
              <a:rPr lang="en-US" sz="2400" dirty="0">
                <a:latin typeface="Abadi" panose="020B0604020104020204" pitchFamily="34" charset="0"/>
              </a:rPr>
            </a:b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4" name="Graphic 3" descr="House">
            <a:extLst>
              <a:ext uri="{FF2B5EF4-FFF2-40B4-BE49-F238E27FC236}">
                <a16:creationId xmlns:a16="http://schemas.microsoft.com/office/drawing/2014/main" id="{1F70B06D-FB3D-FD0F-359C-3AC608659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108" y="875098"/>
            <a:ext cx="3091784" cy="309178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08594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7AA1-099C-68E8-A326-2774169F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35C3E-9AA5-470A-7800-EE9AD3A2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15DA7-51A8-83C2-DEF4-448C09C8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AE9DC-CAA9-3C07-F450-ECC249F4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733426"/>
            <a:ext cx="10104120" cy="5324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24CB0-3069-2904-A43B-73E08D17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3B0E1-1855-4F87-6B48-2EA63A22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880" y="1219767"/>
            <a:ext cx="9941675" cy="4418466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3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A8F6B-7C08-5359-E0B3-797ED7CB1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4A30-4F8C-D62E-3053-33495D880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862" y="462988"/>
            <a:ext cx="10678275" cy="5404220"/>
          </a:xfrm>
        </p:spPr>
        <p:txBody>
          <a:bodyPr anchor="b">
            <a:normAutofit fontScale="90000"/>
          </a:bodyPr>
          <a:lstStyle/>
          <a:p>
            <a:pPr marL="685800" lvl="0" indent="-685800" algn="l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cap="none" dirty="0">
                <a:effectLst/>
                <a:latin typeface="Abadi" panose="020B0604020104020204" pitchFamily="34" charset="0"/>
              </a:rPr>
              <a:t>Why It Matters:</a:t>
            </a:r>
            <a:br>
              <a:rPr lang="en-US" altLang="en-US" cap="none" dirty="0">
                <a:effectLst/>
                <a:latin typeface="Abadi" panose="020B0604020104020204" pitchFamily="34" charset="0"/>
              </a:rPr>
            </a:br>
            <a:r>
              <a:rPr lang="en-US" altLang="en-US" b="0" cap="none" dirty="0">
                <a:effectLst/>
                <a:latin typeface="Abadi" panose="020B0604020104020204" pitchFamily="34" charset="0"/>
              </a:rPr>
              <a:t>Helps buyers and investors make informed decisions</a:t>
            </a:r>
            <a:br>
              <a:rPr lang="en-US" altLang="en-US" b="0" cap="none" dirty="0">
                <a:effectLst/>
                <a:latin typeface="Abadi" panose="020B0604020104020204" pitchFamily="34" charset="0"/>
              </a:rPr>
            </a:br>
            <a:r>
              <a:rPr lang="en-US" altLang="en-US" b="0" cap="none" dirty="0">
                <a:effectLst/>
                <a:latin typeface="Abadi" panose="020B0604020104020204" pitchFamily="34" charset="0"/>
              </a:rPr>
              <a:t>Assists real estate agents in pricing properties fairly</a:t>
            </a:r>
            <a:br>
              <a:rPr lang="en-US" altLang="en-US" b="0" cap="none" dirty="0">
                <a:effectLst/>
                <a:latin typeface="Abadi" panose="020B0604020104020204" pitchFamily="34" charset="0"/>
              </a:rPr>
            </a:br>
            <a:r>
              <a:rPr lang="en-US" altLang="en-US" b="0" cap="none" dirty="0">
                <a:effectLst/>
                <a:latin typeface="Abadi" panose="020B0604020104020204" pitchFamily="34" charset="0"/>
              </a:rPr>
              <a:t>Supports policymakers in understanding housing trends</a:t>
            </a:r>
            <a:br>
              <a:rPr lang="en-US" altLang="en-US" b="0" cap="none" dirty="0">
                <a:effectLst/>
              </a:rPr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EDF531-F275-F900-4573-042EAA78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2" y="25912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AE95-3FF1-240A-5398-A4AF9CD67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26F0-CA20-2600-4320-E5DB0554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428263"/>
            <a:ext cx="10678275" cy="5567423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Abadi" panose="020F0502020204030204" pitchFamily="34" charset="0"/>
              </a:rPr>
              <a:t>Data Collection</a:t>
            </a:r>
            <a:br>
              <a:rPr lang="en-US" dirty="0">
                <a:latin typeface="Abadi" panose="020F0502020204030204" pitchFamily="34" charset="0"/>
              </a:rPr>
            </a:br>
            <a:r>
              <a:rPr lang="en-US" dirty="0">
                <a:latin typeface="Abadi" panose="020F0502020204030204" pitchFamily="34" charset="0"/>
              </a:rPr>
              <a:t>Sources:</a:t>
            </a:r>
            <a:br>
              <a:rPr lang="en-US" dirty="0">
                <a:latin typeface="Abadi" panose="020F0502020204030204" pitchFamily="34" charset="0"/>
              </a:rPr>
            </a:br>
            <a:br>
              <a:rPr lang="en-US" dirty="0">
                <a:latin typeface="Abadi" panose="020F0502020204030204" pitchFamily="34" charset="0"/>
              </a:rPr>
            </a:br>
            <a:r>
              <a:rPr lang="en-US" sz="3600" b="0" dirty="0">
                <a:effectLst/>
                <a:latin typeface="Abadi" panose="020F0502020204030204" pitchFamily="34" charset="0"/>
              </a:rPr>
              <a:t>Open Government Data Portal</a:t>
            </a:r>
            <a:br>
              <a:rPr lang="en-US" sz="3600" b="0" dirty="0">
                <a:effectLst/>
                <a:latin typeface="Abadi" panose="020F0502020204030204" pitchFamily="34" charset="0"/>
              </a:rPr>
            </a:br>
            <a:r>
              <a:rPr lang="en-US" sz="3600" b="0" dirty="0">
                <a:effectLst/>
                <a:latin typeface="Abadi" panose="020F0502020204030204" pitchFamily="34" charset="0"/>
              </a:rPr>
              <a:t>Kaggle Dataset: "London Housing Data"</a:t>
            </a:r>
            <a:br>
              <a:rPr lang="en-US" sz="3600" b="0" dirty="0">
                <a:effectLst/>
                <a:latin typeface="Abadi" panose="020F0502020204030204" pitchFamily="34" charset="0"/>
              </a:rPr>
            </a:br>
            <a:r>
              <a:rPr lang="en-US" sz="3600" b="0" dirty="0">
                <a:effectLst/>
                <a:latin typeface="Abadi" panose="020F0502020204030204" pitchFamily="34" charset="0"/>
              </a:rPr>
              <a:t>Features include: Date, Price, Property Type, Location , Size , Bedrooms, Bathrooms, Year Built</a:t>
            </a:r>
            <a:endParaRPr lang="en-US" b="0" dirty="0">
              <a:effectLst/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5BBAD-3F25-F6E6-F979-134F37CE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3701-E5B0-9970-EB99-10F5A8F6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81023"/>
            <a:ext cx="10678275" cy="6597569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58F08-F624-53EB-0B25-F9F09916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8" y="407496"/>
            <a:ext cx="10337723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150B-BD41-E3BC-6D7C-F0CFDB29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9321-9C14-9E7E-0CE6-7186197C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303" y="173620"/>
            <a:ext cx="10678275" cy="6528122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9AC57-3585-C02A-E776-22265297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2" y="300942"/>
            <a:ext cx="10302998" cy="62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30D91-3ABB-A6DB-4FFB-94E7E546F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45B75-2F6A-771D-BAF0-8DC3A4D6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267" r="-1" b="18576"/>
          <a:stretch>
            <a:fillRect/>
          </a:stretch>
        </p:blipFill>
        <p:spPr>
          <a:xfrm>
            <a:off x="1098634" y="643466"/>
            <a:ext cx="9907042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1165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8FE69-2C9B-A362-3A2B-0538218F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ACCD7-115C-294F-FB0E-2209155D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092" r="1" b="3626"/>
          <a:stretch>
            <a:fillRect/>
          </a:stretch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91358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177</TotalTime>
  <Words>127</Words>
  <Application>Microsoft Office PowerPoint</Application>
  <PresentationFormat>Widescreen</PresentationFormat>
  <Paragraphs>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Abadi</vt:lpstr>
      <vt:lpstr>Arial</vt:lpstr>
      <vt:lpstr>Bookman Old Style</vt:lpstr>
      <vt:lpstr>Rockwell</vt:lpstr>
      <vt:lpstr>Damask</vt:lpstr>
      <vt:lpstr>Anas abd elkader Mahmoud Mohamed wael rfaat  esmail mamdooh ibrahim ibrahim salah </vt:lpstr>
      <vt:lpstr>Price of house prediction in London</vt:lpstr>
      <vt:lpstr>Objective: To build a machine learning model that predicts the selling price of houses in London based on features like location, size, number of rooms, and property type. </vt:lpstr>
      <vt:lpstr>Why It Matters: Helps buyers and investors make informed decisions Assists real estate agents in pricing properties fairly Supports policymakers in understanding housing trends </vt:lpstr>
      <vt:lpstr>Data Collection Sources:  Open Government Data Portal Kaggle Dataset: "London Housing Data" Features include: Date, Price, Property Type, Location , Size , Bedrooms, Bathrooms, Year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 ABD ELKADER</dc:creator>
  <cp:lastModifiedBy>ANAS ABD ELKADER</cp:lastModifiedBy>
  <cp:revision>2</cp:revision>
  <dcterms:created xsi:type="dcterms:W3CDTF">2025-07-02T18:36:00Z</dcterms:created>
  <dcterms:modified xsi:type="dcterms:W3CDTF">2025-07-02T21:51:43Z</dcterms:modified>
</cp:coreProperties>
</file>