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7" r:id="rId1"/>
  </p:sldMasterIdLst>
  <p:notesMasterIdLst>
    <p:notesMasterId r:id="rId27"/>
  </p:notesMasterIdLst>
  <p:sldIdLst>
    <p:sldId id="256" r:id="rId2"/>
    <p:sldId id="278" r:id="rId3"/>
    <p:sldId id="291" r:id="rId4"/>
    <p:sldId id="259" r:id="rId5"/>
    <p:sldId id="257" r:id="rId6"/>
    <p:sldId id="295" r:id="rId7"/>
    <p:sldId id="294" r:id="rId8"/>
    <p:sldId id="262" r:id="rId9"/>
    <p:sldId id="289" r:id="rId10"/>
    <p:sldId id="283" r:id="rId11"/>
    <p:sldId id="296" r:id="rId12"/>
    <p:sldId id="297" r:id="rId13"/>
    <p:sldId id="298" r:id="rId14"/>
    <p:sldId id="273" r:id="rId15"/>
    <p:sldId id="292" r:id="rId16"/>
    <p:sldId id="280" r:id="rId17"/>
    <p:sldId id="284" r:id="rId18"/>
    <p:sldId id="285" r:id="rId19"/>
    <p:sldId id="286" r:id="rId20"/>
    <p:sldId id="287" r:id="rId21"/>
    <p:sldId id="288" r:id="rId22"/>
    <p:sldId id="290" r:id="rId23"/>
    <p:sldId id="293" r:id="rId24"/>
    <p:sldId id="279" r:id="rId25"/>
    <p:sldId id="276" r:id="rId26"/>
  </p:sldIdLst>
  <p:sldSz cx="9144000" cy="5143500" type="screen16x9"/>
  <p:notesSz cx="6858000" cy="9144000"/>
  <p:embeddedFontLst>
    <p:embeddedFont>
      <p:font typeface="Alexandria" panose="020B0604020202020204" charset="-78"/>
      <p:regular r:id="rId28"/>
      <p:bold r:id="rId29"/>
    </p:embeddedFont>
    <p:embeddedFont>
      <p:font typeface="DM Sans" pitchFamily="2" charset="0"/>
      <p:regular r:id="rId30"/>
      <p:bold r:id="rId31"/>
      <p:italic r:id="rId32"/>
      <p:boldItalic r:id="rId33"/>
    </p:embeddedFont>
    <p:embeddedFont>
      <p:font typeface="Tw Cen MT" panose="020B0602020104020603" pitchFamily="34" charset="0"/>
      <p:regular r:id="rId34"/>
      <p:bold r:id="rId35"/>
      <p:italic r:id="rId36"/>
      <p:boldItalic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9A6AE7-005C-476F-8E23-FB69CBBB052C}">
  <a:tblStyle styleId="{419A6AE7-005C-476F-8E23-FB69CBBB05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05" d="100"/>
          <a:sy n="105" d="100"/>
        </p:scale>
        <p:origin x="9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c743787bc8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c743787bc8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c743787bc8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c743787bc8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68f38ff02c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68f38ff02c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6902f98363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6902f98363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6902f9836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6902f9836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fr-FR"/>
              <a:t>Modifiez le style du titre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smtClean="0"/>
              <a:t>6/20/2024</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3119347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064674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fr-FR"/>
              <a:t>Modifiez le style du titre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4782269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fr-FR"/>
              <a:t>Modifiez le style du titre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822504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fr-FR"/>
              <a:t>Modifiez le style du titre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8911045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fr-FR"/>
              <a:t>Modifiez le style du titre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837840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fr-FR"/>
              <a:t>Modifiez le style du titre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2151559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92902474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94837431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105"/>
        <p:cNvGrpSpPr/>
        <p:nvPr/>
      </p:nvGrpSpPr>
      <p:grpSpPr>
        <a:xfrm>
          <a:off x="0" y="0"/>
          <a:ext cx="0" cy="0"/>
          <a:chOff x="0" y="0"/>
          <a:chExt cx="0" cy="0"/>
        </a:xfrm>
      </p:grpSpPr>
      <p:sp>
        <p:nvSpPr>
          <p:cNvPr id="107" name="Google Shape;107;p13"/>
          <p:cNvSpPr txBox="1">
            <a:spLocks noGrp="1"/>
          </p:cNvSpPr>
          <p:nvPr>
            <p:ph type="title"/>
          </p:nvPr>
        </p:nvSpPr>
        <p:spPr>
          <a:xfrm>
            <a:off x="713225" y="4608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8" name="Google Shape;108;p13"/>
          <p:cNvSpPr txBox="1">
            <a:spLocks noGrp="1"/>
          </p:cNvSpPr>
          <p:nvPr>
            <p:ph type="subTitle" idx="1"/>
          </p:nvPr>
        </p:nvSpPr>
        <p:spPr>
          <a:xfrm>
            <a:off x="713225" y="1705925"/>
            <a:ext cx="3287400" cy="433800"/>
          </a:xfrm>
          <a:prstGeom prst="rect">
            <a:avLst/>
          </a:prstGeom>
          <a:ln>
            <a:noFill/>
          </a:ln>
        </p:spPr>
        <p:txBody>
          <a:bodyPr spcFirstLastPara="1" wrap="square" lIns="91425" tIns="91425" rIns="91425" bIns="91425" anchor="b" anchorCtr="0">
            <a:noAutofit/>
          </a:bodyPr>
          <a:lstStyle>
            <a:lvl1pPr lvl="0" rtl="0">
              <a:lnSpc>
                <a:spcPct val="95000"/>
              </a:lnSpc>
              <a:spcBef>
                <a:spcPts val="0"/>
              </a:spcBef>
              <a:spcAft>
                <a:spcPts val="0"/>
              </a:spcAft>
              <a:buSzPts val="2400"/>
              <a:buFont typeface="DM Sans"/>
              <a:buNone/>
              <a:defRPr sz="1835" b="1">
                <a:latin typeface="Alexandria"/>
                <a:ea typeface="Alexandria"/>
                <a:cs typeface="Alexandria"/>
                <a:sym typeface="Alexandria"/>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9" name="Google Shape;109;p13"/>
          <p:cNvSpPr txBox="1">
            <a:spLocks noGrp="1"/>
          </p:cNvSpPr>
          <p:nvPr>
            <p:ph type="subTitle" idx="2"/>
          </p:nvPr>
        </p:nvSpPr>
        <p:spPr>
          <a:xfrm>
            <a:off x="5143349" y="1705925"/>
            <a:ext cx="3287400" cy="433800"/>
          </a:xfrm>
          <a:prstGeom prst="rect">
            <a:avLst/>
          </a:prstGeom>
          <a:ln>
            <a:noFill/>
          </a:ln>
        </p:spPr>
        <p:txBody>
          <a:bodyPr spcFirstLastPara="1" wrap="square" lIns="91425" tIns="91425" rIns="91425" bIns="91425" anchor="b" anchorCtr="0">
            <a:noAutofit/>
          </a:bodyPr>
          <a:lstStyle>
            <a:lvl1pPr lvl="0" rtl="0">
              <a:lnSpc>
                <a:spcPct val="95000"/>
              </a:lnSpc>
              <a:spcBef>
                <a:spcPts val="0"/>
              </a:spcBef>
              <a:spcAft>
                <a:spcPts val="0"/>
              </a:spcAft>
              <a:buSzPts val="2400"/>
              <a:buFont typeface="DM Sans"/>
              <a:buNone/>
              <a:defRPr sz="1835" b="1">
                <a:latin typeface="Alexandria"/>
                <a:ea typeface="Alexandria"/>
                <a:cs typeface="Alexandria"/>
                <a:sym typeface="Alexandria"/>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0" name="Google Shape;110;p13"/>
          <p:cNvSpPr txBox="1">
            <a:spLocks noGrp="1"/>
          </p:cNvSpPr>
          <p:nvPr>
            <p:ph type="subTitle" idx="3"/>
          </p:nvPr>
        </p:nvSpPr>
        <p:spPr>
          <a:xfrm>
            <a:off x="5143349" y="3121697"/>
            <a:ext cx="3287400" cy="433800"/>
          </a:xfrm>
          <a:prstGeom prst="rect">
            <a:avLst/>
          </a:prstGeom>
          <a:ln>
            <a:noFill/>
          </a:ln>
        </p:spPr>
        <p:txBody>
          <a:bodyPr spcFirstLastPara="1" wrap="square" lIns="91425" tIns="91425" rIns="91425" bIns="91425" anchor="b" anchorCtr="0">
            <a:noAutofit/>
          </a:bodyPr>
          <a:lstStyle>
            <a:lvl1pPr lvl="0" rtl="0">
              <a:lnSpc>
                <a:spcPct val="95000"/>
              </a:lnSpc>
              <a:spcBef>
                <a:spcPts val="0"/>
              </a:spcBef>
              <a:spcAft>
                <a:spcPts val="0"/>
              </a:spcAft>
              <a:buSzPts val="2400"/>
              <a:buFont typeface="DM Sans"/>
              <a:buNone/>
              <a:defRPr sz="1835" b="1">
                <a:latin typeface="Alexandria"/>
                <a:ea typeface="Alexandria"/>
                <a:cs typeface="Alexandria"/>
                <a:sym typeface="Alexandria"/>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1" name="Google Shape;111;p13"/>
          <p:cNvSpPr txBox="1">
            <a:spLocks noGrp="1"/>
          </p:cNvSpPr>
          <p:nvPr>
            <p:ph type="subTitle" idx="4"/>
          </p:nvPr>
        </p:nvSpPr>
        <p:spPr>
          <a:xfrm>
            <a:off x="713225" y="3121699"/>
            <a:ext cx="3287400" cy="433800"/>
          </a:xfrm>
          <a:prstGeom prst="rect">
            <a:avLst/>
          </a:prstGeom>
          <a:ln>
            <a:noFill/>
          </a:ln>
        </p:spPr>
        <p:txBody>
          <a:bodyPr spcFirstLastPara="1" wrap="square" lIns="91425" tIns="91425" rIns="91425" bIns="91425" anchor="b" anchorCtr="0">
            <a:noAutofit/>
          </a:bodyPr>
          <a:lstStyle>
            <a:lvl1pPr lvl="0" rtl="0">
              <a:lnSpc>
                <a:spcPct val="95000"/>
              </a:lnSpc>
              <a:spcBef>
                <a:spcPts val="0"/>
              </a:spcBef>
              <a:spcAft>
                <a:spcPts val="0"/>
              </a:spcAft>
              <a:buSzPts val="2400"/>
              <a:buFont typeface="DM Sans"/>
              <a:buNone/>
              <a:defRPr sz="1835" b="1">
                <a:latin typeface="Alexandria"/>
                <a:ea typeface="Alexandria"/>
                <a:cs typeface="Alexandria"/>
                <a:sym typeface="Alexandria"/>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2" name="Google Shape;112;p13"/>
          <p:cNvSpPr txBox="1">
            <a:spLocks noGrp="1"/>
          </p:cNvSpPr>
          <p:nvPr>
            <p:ph type="subTitle" idx="5"/>
          </p:nvPr>
        </p:nvSpPr>
        <p:spPr>
          <a:xfrm>
            <a:off x="5143347" y="2139728"/>
            <a:ext cx="32874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113" name="Google Shape;113;p13"/>
          <p:cNvSpPr txBox="1">
            <a:spLocks noGrp="1"/>
          </p:cNvSpPr>
          <p:nvPr>
            <p:ph type="subTitle" idx="6"/>
          </p:nvPr>
        </p:nvSpPr>
        <p:spPr>
          <a:xfrm>
            <a:off x="713225" y="3555499"/>
            <a:ext cx="32874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114" name="Google Shape;114;p13"/>
          <p:cNvSpPr txBox="1">
            <a:spLocks noGrp="1"/>
          </p:cNvSpPr>
          <p:nvPr>
            <p:ph type="subTitle" idx="7"/>
          </p:nvPr>
        </p:nvSpPr>
        <p:spPr>
          <a:xfrm>
            <a:off x="5143347" y="3555500"/>
            <a:ext cx="32874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115" name="Google Shape;115;p13"/>
          <p:cNvSpPr txBox="1">
            <a:spLocks noGrp="1"/>
          </p:cNvSpPr>
          <p:nvPr>
            <p:ph type="subTitle" idx="8"/>
          </p:nvPr>
        </p:nvSpPr>
        <p:spPr>
          <a:xfrm>
            <a:off x="713225" y="2146300"/>
            <a:ext cx="32874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7076688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one columns">
  <p:cSld name="Title and one columns">
    <p:spTree>
      <p:nvGrpSpPr>
        <p:cNvPr id="1" name="Shape 230"/>
        <p:cNvGrpSpPr/>
        <p:nvPr/>
      </p:nvGrpSpPr>
      <p:grpSpPr>
        <a:xfrm>
          <a:off x="0" y="0"/>
          <a:ext cx="0" cy="0"/>
          <a:chOff x="0" y="0"/>
          <a:chExt cx="0" cy="0"/>
        </a:xfrm>
      </p:grpSpPr>
      <p:sp>
        <p:nvSpPr>
          <p:cNvPr id="232" name="Google Shape;232;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2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3" name="Google Shape;233;p21"/>
          <p:cNvSpPr txBox="1">
            <a:spLocks noGrp="1"/>
          </p:cNvSpPr>
          <p:nvPr>
            <p:ph type="subTitle" idx="1"/>
          </p:nvPr>
        </p:nvSpPr>
        <p:spPr>
          <a:xfrm>
            <a:off x="713225" y="2035875"/>
            <a:ext cx="7717500" cy="1650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1200"/>
              <a:buChar char="◉"/>
              <a:defRPr b="0"/>
            </a:lvl1pPr>
            <a:lvl2pPr lvl="1" algn="ctr" rtl="0">
              <a:lnSpc>
                <a:spcPct val="115000"/>
              </a:lnSpc>
              <a:spcBef>
                <a:spcPts val="0"/>
              </a:spcBef>
              <a:spcAft>
                <a:spcPts val="0"/>
              </a:spcAft>
              <a:buSzPts val="1200"/>
              <a:buChar char="○"/>
              <a:defRPr/>
            </a:lvl2pPr>
            <a:lvl3pPr lvl="2" algn="ctr" rtl="0">
              <a:lnSpc>
                <a:spcPct val="115000"/>
              </a:lnSpc>
              <a:spcBef>
                <a:spcPts val="0"/>
              </a:spcBef>
              <a:spcAft>
                <a:spcPts val="0"/>
              </a:spcAft>
              <a:buSzPts val="1200"/>
              <a:buChar char="■"/>
              <a:defRPr/>
            </a:lvl3pPr>
            <a:lvl4pPr lvl="3" algn="ctr" rtl="0">
              <a:lnSpc>
                <a:spcPct val="115000"/>
              </a:lnSpc>
              <a:spcBef>
                <a:spcPts val="0"/>
              </a:spcBef>
              <a:spcAft>
                <a:spcPts val="0"/>
              </a:spcAft>
              <a:buSzPts val="1200"/>
              <a:buChar char="●"/>
              <a:defRPr/>
            </a:lvl4pPr>
            <a:lvl5pPr lvl="4" algn="ctr" rtl="0">
              <a:lnSpc>
                <a:spcPct val="115000"/>
              </a:lnSpc>
              <a:spcBef>
                <a:spcPts val="0"/>
              </a:spcBef>
              <a:spcAft>
                <a:spcPts val="0"/>
              </a:spcAft>
              <a:buSzPts val="1200"/>
              <a:buChar char="○"/>
              <a:defRPr/>
            </a:lvl5pPr>
            <a:lvl6pPr lvl="5" algn="ctr" rtl="0">
              <a:lnSpc>
                <a:spcPct val="115000"/>
              </a:lnSpc>
              <a:spcBef>
                <a:spcPts val="0"/>
              </a:spcBef>
              <a:spcAft>
                <a:spcPts val="0"/>
              </a:spcAft>
              <a:buSzPts val="1200"/>
              <a:buChar char="■"/>
              <a:defRPr/>
            </a:lvl6pPr>
            <a:lvl7pPr lvl="6" algn="ctr" rtl="0">
              <a:lnSpc>
                <a:spcPct val="115000"/>
              </a:lnSpc>
              <a:spcBef>
                <a:spcPts val="0"/>
              </a:spcBef>
              <a:spcAft>
                <a:spcPts val="0"/>
              </a:spcAft>
              <a:buSzPts val="1200"/>
              <a:buChar char="●"/>
              <a:defRPr/>
            </a:lvl7pPr>
            <a:lvl8pPr lvl="7" algn="ctr" rtl="0">
              <a:lnSpc>
                <a:spcPct val="115000"/>
              </a:lnSpc>
              <a:spcBef>
                <a:spcPts val="0"/>
              </a:spcBef>
              <a:spcAft>
                <a:spcPts val="0"/>
              </a:spcAft>
              <a:buSzPts val="1200"/>
              <a:buChar char="○"/>
              <a:defRPr/>
            </a:lvl8pPr>
            <a:lvl9pPr lvl="8" algn="ctr" rtl="0">
              <a:lnSpc>
                <a:spcPct val="115000"/>
              </a:lnSpc>
              <a:spcBef>
                <a:spcPts val="0"/>
              </a:spcBef>
              <a:spcAft>
                <a:spcPts val="0"/>
              </a:spcAft>
              <a:buSzPts val="1200"/>
              <a:buChar char="■"/>
              <a:defRPr/>
            </a:lvl9pPr>
          </a:lstStyle>
          <a:p>
            <a:endParaRPr/>
          </a:p>
        </p:txBody>
      </p:sp>
      <p:sp>
        <p:nvSpPr>
          <p:cNvPr id="234" name="Google Shape;234;p21"/>
          <p:cNvSpPr txBox="1">
            <a:spLocks noGrp="1"/>
          </p:cNvSpPr>
          <p:nvPr>
            <p:ph type="subTitle" idx="2"/>
          </p:nvPr>
        </p:nvSpPr>
        <p:spPr>
          <a:xfrm>
            <a:off x="713225" y="1605975"/>
            <a:ext cx="7766100" cy="429900"/>
          </a:xfrm>
          <a:prstGeom prst="rect">
            <a:avLst/>
          </a:prstGeom>
          <a:ln>
            <a:noFill/>
          </a:ln>
        </p:spPr>
        <p:txBody>
          <a:bodyPr spcFirstLastPara="1" wrap="square" lIns="91425" tIns="91425" rIns="91425" bIns="91425" anchor="b" anchorCtr="0">
            <a:noAutofit/>
          </a:bodyPr>
          <a:lstStyle>
            <a:lvl1pPr lvl="0" rtl="0">
              <a:lnSpc>
                <a:spcPct val="95000"/>
              </a:lnSpc>
              <a:spcBef>
                <a:spcPts val="0"/>
              </a:spcBef>
              <a:spcAft>
                <a:spcPts val="0"/>
              </a:spcAft>
              <a:buSzPts val="1800"/>
              <a:buFont typeface="DM Sans"/>
              <a:buNone/>
              <a:defRPr sz="1800" b="1">
                <a:latin typeface="Alexandria"/>
                <a:ea typeface="Alexandria"/>
                <a:cs typeface="Alexandria"/>
                <a:sym typeface="Alexandria"/>
              </a:defRPr>
            </a:lvl1pPr>
            <a:lvl2pPr lvl="1" algn="ctr" rtl="0">
              <a:lnSpc>
                <a:spcPct val="115000"/>
              </a:lnSpc>
              <a:spcBef>
                <a:spcPts val="0"/>
              </a:spcBef>
              <a:spcAft>
                <a:spcPts val="0"/>
              </a:spcAft>
              <a:buSzPts val="1800"/>
              <a:buFont typeface="DM Sans"/>
              <a:buNone/>
              <a:defRPr sz="1800" b="1">
                <a:latin typeface="DM Sans"/>
                <a:ea typeface="DM Sans"/>
                <a:cs typeface="DM Sans"/>
                <a:sym typeface="DM Sans"/>
              </a:defRPr>
            </a:lvl2pPr>
            <a:lvl3pPr lvl="2" algn="ctr" rtl="0">
              <a:lnSpc>
                <a:spcPct val="115000"/>
              </a:lnSpc>
              <a:spcBef>
                <a:spcPts val="0"/>
              </a:spcBef>
              <a:spcAft>
                <a:spcPts val="0"/>
              </a:spcAft>
              <a:buSzPts val="1800"/>
              <a:buFont typeface="DM Sans"/>
              <a:buNone/>
              <a:defRPr sz="1800" b="1">
                <a:latin typeface="DM Sans"/>
                <a:ea typeface="DM Sans"/>
                <a:cs typeface="DM Sans"/>
                <a:sym typeface="DM Sans"/>
              </a:defRPr>
            </a:lvl3pPr>
            <a:lvl4pPr lvl="3" algn="ctr" rtl="0">
              <a:lnSpc>
                <a:spcPct val="115000"/>
              </a:lnSpc>
              <a:spcBef>
                <a:spcPts val="0"/>
              </a:spcBef>
              <a:spcAft>
                <a:spcPts val="0"/>
              </a:spcAft>
              <a:buSzPts val="1800"/>
              <a:buFont typeface="DM Sans"/>
              <a:buNone/>
              <a:defRPr sz="1800" b="1">
                <a:latin typeface="DM Sans"/>
                <a:ea typeface="DM Sans"/>
                <a:cs typeface="DM Sans"/>
                <a:sym typeface="DM Sans"/>
              </a:defRPr>
            </a:lvl4pPr>
            <a:lvl5pPr lvl="4" algn="ctr" rtl="0">
              <a:lnSpc>
                <a:spcPct val="115000"/>
              </a:lnSpc>
              <a:spcBef>
                <a:spcPts val="0"/>
              </a:spcBef>
              <a:spcAft>
                <a:spcPts val="0"/>
              </a:spcAft>
              <a:buSzPts val="1800"/>
              <a:buFont typeface="DM Sans"/>
              <a:buNone/>
              <a:defRPr sz="1800" b="1">
                <a:latin typeface="DM Sans"/>
                <a:ea typeface="DM Sans"/>
                <a:cs typeface="DM Sans"/>
                <a:sym typeface="DM Sans"/>
              </a:defRPr>
            </a:lvl5pPr>
            <a:lvl6pPr lvl="5" algn="ctr" rtl="0">
              <a:lnSpc>
                <a:spcPct val="115000"/>
              </a:lnSpc>
              <a:spcBef>
                <a:spcPts val="0"/>
              </a:spcBef>
              <a:spcAft>
                <a:spcPts val="0"/>
              </a:spcAft>
              <a:buSzPts val="1800"/>
              <a:buFont typeface="DM Sans"/>
              <a:buNone/>
              <a:defRPr sz="1800" b="1">
                <a:latin typeface="DM Sans"/>
                <a:ea typeface="DM Sans"/>
                <a:cs typeface="DM Sans"/>
                <a:sym typeface="DM Sans"/>
              </a:defRPr>
            </a:lvl6pPr>
            <a:lvl7pPr lvl="6" algn="ctr" rtl="0">
              <a:lnSpc>
                <a:spcPct val="115000"/>
              </a:lnSpc>
              <a:spcBef>
                <a:spcPts val="0"/>
              </a:spcBef>
              <a:spcAft>
                <a:spcPts val="0"/>
              </a:spcAft>
              <a:buSzPts val="1800"/>
              <a:buFont typeface="DM Sans"/>
              <a:buNone/>
              <a:defRPr sz="1800" b="1">
                <a:latin typeface="DM Sans"/>
                <a:ea typeface="DM Sans"/>
                <a:cs typeface="DM Sans"/>
                <a:sym typeface="DM Sans"/>
              </a:defRPr>
            </a:lvl7pPr>
            <a:lvl8pPr lvl="7" algn="ctr" rtl="0">
              <a:lnSpc>
                <a:spcPct val="115000"/>
              </a:lnSpc>
              <a:spcBef>
                <a:spcPts val="0"/>
              </a:spcBef>
              <a:spcAft>
                <a:spcPts val="0"/>
              </a:spcAft>
              <a:buSzPts val="1800"/>
              <a:buFont typeface="DM Sans"/>
              <a:buNone/>
              <a:defRPr sz="1800" b="1">
                <a:latin typeface="DM Sans"/>
                <a:ea typeface="DM Sans"/>
                <a:cs typeface="DM Sans"/>
                <a:sym typeface="DM Sans"/>
              </a:defRPr>
            </a:lvl8pPr>
            <a:lvl9pPr lvl="8" algn="ctr" rtl="0">
              <a:lnSpc>
                <a:spcPct val="115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Tree>
    <p:extLst>
      <p:ext uri="{BB962C8B-B14F-4D97-AF65-F5344CB8AC3E}">
        <p14:creationId xmlns:p14="http://schemas.microsoft.com/office/powerpoint/2010/main" val="3201731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40026138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94"/>
        <p:cNvGrpSpPr/>
        <p:nvPr/>
      </p:nvGrpSpPr>
      <p:grpSpPr>
        <a:xfrm>
          <a:off x="0" y="0"/>
          <a:ext cx="0" cy="0"/>
          <a:chOff x="0" y="0"/>
          <a:chExt cx="0" cy="0"/>
        </a:xfrm>
      </p:grpSpPr>
      <p:sp>
        <p:nvSpPr>
          <p:cNvPr id="196" name="Google Shape;196;p19"/>
          <p:cNvSpPr txBox="1">
            <a:spLocks noGrp="1"/>
          </p:cNvSpPr>
          <p:nvPr>
            <p:ph type="title"/>
          </p:nvPr>
        </p:nvSpPr>
        <p:spPr>
          <a:xfrm>
            <a:off x="713225" y="3861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52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7" name="Google Shape;197;p19"/>
          <p:cNvSpPr txBox="1">
            <a:spLocks noGrp="1"/>
          </p:cNvSpPr>
          <p:nvPr>
            <p:ph type="subTitle" idx="1"/>
          </p:nvPr>
        </p:nvSpPr>
        <p:spPr>
          <a:xfrm>
            <a:off x="3422870" y="2771450"/>
            <a:ext cx="2298300" cy="12210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198" name="Google Shape;198;p19"/>
          <p:cNvSpPr txBox="1">
            <a:spLocks noGrp="1"/>
          </p:cNvSpPr>
          <p:nvPr>
            <p:ph type="subTitle" idx="2"/>
          </p:nvPr>
        </p:nvSpPr>
        <p:spPr>
          <a:xfrm>
            <a:off x="777758" y="2771450"/>
            <a:ext cx="2347200" cy="1221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199" name="Google Shape;199;p19"/>
          <p:cNvSpPr txBox="1">
            <a:spLocks noGrp="1"/>
          </p:cNvSpPr>
          <p:nvPr>
            <p:ph type="subTitle" idx="3"/>
          </p:nvPr>
        </p:nvSpPr>
        <p:spPr>
          <a:xfrm>
            <a:off x="3422870" y="2341550"/>
            <a:ext cx="2298300" cy="429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200"/>
              <a:buFont typeface="DM Sans"/>
              <a:buNone/>
              <a:defRPr sz="1800" b="1">
                <a:latin typeface="Alexandria"/>
                <a:ea typeface="Alexandria"/>
                <a:cs typeface="Alexandria"/>
                <a:sym typeface="Alexandria"/>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endParaRPr/>
          </a:p>
        </p:txBody>
      </p:sp>
      <p:sp>
        <p:nvSpPr>
          <p:cNvPr id="200" name="Google Shape;200;p19"/>
          <p:cNvSpPr txBox="1">
            <a:spLocks noGrp="1"/>
          </p:cNvSpPr>
          <p:nvPr>
            <p:ph type="subTitle" idx="4"/>
          </p:nvPr>
        </p:nvSpPr>
        <p:spPr>
          <a:xfrm>
            <a:off x="777750" y="2341550"/>
            <a:ext cx="2347200" cy="429900"/>
          </a:xfrm>
          <a:prstGeom prst="rect">
            <a:avLst/>
          </a:prstGeom>
          <a:ln>
            <a:noFill/>
          </a:ln>
        </p:spPr>
        <p:txBody>
          <a:bodyPr spcFirstLastPara="1" wrap="square" lIns="91425" tIns="91425" rIns="91425" bIns="91425" anchor="b" anchorCtr="0">
            <a:noAutofit/>
          </a:bodyPr>
          <a:lstStyle>
            <a:lvl1pPr lvl="0" algn="ctr" rtl="0">
              <a:lnSpc>
                <a:spcPct val="95000"/>
              </a:lnSpc>
              <a:spcBef>
                <a:spcPts val="0"/>
              </a:spcBef>
              <a:spcAft>
                <a:spcPts val="0"/>
              </a:spcAft>
              <a:buSzPts val="2200"/>
              <a:buFont typeface="DM Sans"/>
              <a:buNone/>
              <a:defRPr sz="1800" b="1">
                <a:latin typeface="Alexandria"/>
                <a:ea typeface="Alexandria"/>
                <a:cs typeface="Alexandria"/>
                <a:sym typeface="Alexandria"/>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endParaRPr/>
          </a:p>
        </p:txBody>
      </p:sp>
      <p:sp>
        <p:nvSpPr>
          <p:cNvPr id="201" name="Google Shape;201;p19"/>
          <p:cNvSpPr txBox="1">
            <a:spLocks noGrp="1"/>
          </p:cNvSpPr>
          <p:nvPr>
            <p:ph type="subTitle" idx="5"/>
          </p:nvPr>
        </p:nvSpPr>
        <p:spPr>
          <a:xfrm>
            <a:off x="6067982" y="2771450"/>
            <a:ext cx="2298300" cy="12210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202" name="Google Shape;202;p19"/>
          <p:cNvSpPr txBox="1">
            <a:spLocks noGrp="1"/>
          </p:cNvSpPr>
          <p:nvPr>
            <p:ph type="subTitle" idx="6"/>
          </p:nvPr>
        </p:nvSpPr>
        <p:spPr>
          <a:xfrm>
            <a:off x="6067982" y="2341550"/>
            <a:ext cx="2298300" cy="429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200"/>
              <a:buFont typeface="DM Sans"/>
              <a:buNone/>
              <a:defRPr sz="1800" b="1">
                <a:latin typeface="Alexandria"/>
                <a:ea typeface="Alexandria"/>
                <a:cs typeface="Alexandria"/>
                <a:sym typeface="Alexandria"/>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endParaRPr/>
          </a:p>
        </p:txBody>
      </p:sp>
    </p:spTree>
    <p:extLst>
      <p:ext uri="{BB962C8B-B14F-4D97-AF65-F5344CB8AC3E}">
        <p14:creationId xmlns:p14="http://schemas.microsoft.com/office/powerpoint/2010/main" val="1329772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187"/>
        <p:cNvGrpSpPr/>
        <p:nvPr/>
      </p:nvGrpSpPr>
      <p:grpSpPr>
        <a:xfrm>
          <a:off x="0" y="0"/>
          <a:ext cx="0" cy="0"/>
          <a:chOff x="0" y="0"/>
          <a:chExt cx="0" cy="0"/>
        </a:xfrm>
      </p:grpSpPr>
      <p:sp>
        <p:nvSpPr>
          <p:cNvPr id="189" name="Google Shape;189;p1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549373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15"/>
        <p:cNvGrpSpPr/>
        <p:nvPr/>
      </p:nvGrpSpPr>
      <p:grpSpPr>
        <a:xfrm>
          <a:off x="0" y="0"/>
          <a:ext cx="0" cy="0"/>
          <a:chOff x="0" y="0"/>
          <a:chExt cx="0" cy="0"/>
        </a:xfrm>
      </p:grpSpPr>
      <p:sp>
        <p:nvSpPr>
          <p:cNvPr id="217" name="Google Shape;217;p20"/>
          <p:cNvSpPr txBox="1">
            <a:spLocks noGrp="1"/>
          </p:cNvSpPr>
          <p:nvPr>
            <p:ph type="title"/>
          </p:nvPr>
        </p:nvSpPr>
        <p:spPr>
          <a:xfrm>
            <a:off x="713225" y="551100"/>
            <a:ext cx="4034100" cy="730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8" name="Google Shape;218;p20"/>
          <p:cNvSpPr>
            <a:spLocks noGrp="1"/>
          </p:cNvSpPr>
          <p:nvPr>
            <p:ph type="pic" idx="2"/>
          </p:nvPr>
        </p:nvSpPr>
        <p:spPr>
          <a:xfrm>
            <a:off x="5555300" y="551100"/>
            <a:ext cx="2887500" cy="4053000"/>
          </a:xfrm>
          <a:prstGeom prst="rect">
            <a:avLst/>
          </a:prstGeom>
          <a:noFill/>
          <a:ln>
            <a:noFill/>
          </a:ln>
        </p:spPr>
      </p:sp>
      <p:sp>
        <p:nvSpPr>
          <p:cNvPr id="219" name="Google Shape;219;p20"/>
          <p:cNvSpPr txBox="1">
            <a:spLocks noGrp="1"/>
          </p:cNvSpPr>
          <p:nvPr>
            <p:ph type="subTitle" idx="1"/>
          </p:nvPr>
        </p:nvSpPr>
        <p:spPr>
          <a:xfrm>
            <a:off x="713225" y="1786300"/>
            <a:ext cx="4034100" cy="2372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Char char="●"/>
              <a:defRPr b="0"/>
            </a:lvl1pPr>
            <a:lvl2pPr lvl="1" algn="ctr" rtl="0">
              <a:lnSpc>
                <a:spcPct val="115000"/>
              </a:lnSpc>
              <a:spcBef>
                <a:spcPts val="0"/>
              </a:spcBef>
              <a:spcAft>
                <a:spcPts val="0"/>
              </a:spcAft>
              <a:buSzPts val="1200"/>
              <a:buChar char="○"/>
              <a:defRPr/>
            </a:lvl2pPr>
            <a:lvl3pPr lvl="2" algn="ctr" rtl="0">
              <a:lnSpc>
                <a:spcPct val="115000"/>
              </a:lnSpc>
              <a:spcBef>
                <a:spcPts val="0"/>
              </a:spcBef>
              <a:spcAft>
                <a:spcPts val="0"/>
              </a:spcAft>
              <a:buSzPts val="1200"/>
              <a:buChar char="■"/>
              <a:defRPr/>
            </a:lvl3pPr>
            <a:lvl4pPr lvl="3" algn="ctr" rtl="0">
              <a:lnSpc>
                <a:spcPct val="115000"/>
              </a:lnSpc>
              <a:spcBef>
                <a:spcPts val="0"/>
              </a:spcBef>
              <a:spcAft>
                <a:spcPts val="0"/>
              </a:spcAft>
              <a:buSzPts val="1200"/>
              <a:buChar char="●"/>
              <a:defRPr/>
            </a:lvl4pPr>
            <a:lvl5pPr lvl="4" algn="ctr" rtl="0">
              <a:lnSpc>
                <a:spcPct val="115000"/>
              </a:lnSpc>
              <a:spcBef>
                <a:spcPts val="0"/>
              </a:spcBef>
              <a:spcAft>
                <a:spcPts val="0"/>
              </a:spcAft>
              <a:buSzPts val="1200"/>
              <a:buChar char="○"/>
              <a:defRPr/>
            </a:lvl5pPr>
            <a:lvl6pPr lvl="5" algn="ctr" rtl="0">
              <a:lnSpc>
                <a:spcPct val="115000"/>
              </a:lnSpc>
              <a:spcBef>
                <a:spcPts val="0"/>
              </a:spcBef>
              <a:spcAft>
                <a:spcPts val="0"/>
              </a:spcAft>
              <a:buSzPts val="1200"/>
              <a:buChar char="■"/>
              <a:defRPr/>
            </a:lvl6pPr>
            <a:lvl7pPr lvl="6" algn="ctr" rtl="0">
              <a:lnSpc>
                <a:spcPct val="115000"/>
              </a:lnSpc>
              <a:spcBef>
                <a:spcPts val="0"/>
              </a:spcBef>
              <a:spcAft>
                <a:spcPts val="0"/>
              </a:spcAft>
              <a:buSzPts val="1200"/>
              <a:buChar char="●"/>
              <a:defRPr/>
            </a:lvl7pPr>
            <a:lvl8pPr lvl="7" algn="ctr" rtl="0">
              <a:lnSpc>
                <a:spcPct val="115000"/>
              </a:lnSpc>
              <a:spcBef>
                <a:spcPts val="0"/>
              </a:spcBef>
              <a:spcAft>
                <a:spcPts val="0"/>
              </a:spcAft>
              <a:buSzPts val="1200"/>
              <a:buChar char="○"/>
              <a:defRPr/>
            </a:lvl8pPr>
            <a:lvl9pPr lvl="8" algn="ctr" rtl="0">
              <a:lnSpc>
                <a:spcPct val="115000"/>
              </a:lnSpc>
              <a:spcBef>
                <a:spcPts val="0"/>
              </a:spcBef>
              <a:spcAft>
                <a:spcPts val="0"/>
              </a:spcAft>
              <a:buSzPts val="1200"/>
              <a:buChar char="■"/>
              <a:defRPr/>
            </a:lvl9pPr>
          </a:lstStyle>
          <a:p>
            <a:endParaRPr/>
          </a:p>
        </p:txBody>
      </p:sp>
    </p:spTree>
    <p:extLst>
      <p:ext uri="{BB962C8B-B14F-4D97-AF65-F5344CB8AC3E}">
        <p14:creationId xmlns:p14="http://schemas.microsoft.com/office/powerpoint/2010/main" val="1270900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66"/>
        <p:cNvGrpSpPr/>
        <p:nvPr/>
      </p:nvGrpSpPr>
      <p:grpSpPr>
        <a:xfrm>
          <a:off x="0" y="0"/>
          <a:ext cx="0" cy="0"/>
          <a:chOff x="0" y="0"/>
          <a:chExt cx="0" cy="0"/>
        </a:xfrm>
      </p:grpSpPr>
      <p:sp>
        <p:nvSpPr>
          <p:cNvPr id="268" name="Google Shape;268;p24"/>
          <p:cNvSpPr txBox="1">
            <a:spLocks noGrp="1"/>
          </p:cNvSpPr>
          <p:nvPr>
            <p:ph type="title"/>
          </p:nvPr>
        </p:nvSpPr>
        <p:spPr>
          <a:xfrm>
            <a:off x="1992650" y="1432175"/>
            <a:ext cx="5158800" cy="105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7200"/>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269" name="Google Shape;269;p24"/>
          <p:cNvSpPr txBox="1">
            <a:spLocks noGrp="1"/>
          </p:cNvSpPr>
          <p:nvPr>
            <p:ph type="subTitle" idx="1"/>
          </p:nvPr>
        </p:nvSpPr>
        <p:spPr>
          <a:xfrm>
            <a:off x="1992825" y="2733625"/>
            <a:ext cx="5158800" cy="4896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200"/>
              <a:buNone/>
              <a:defRPr sz="1600"/>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61091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fr-FR"/>
              <a:t>Modifiez le style du titre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158500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5924658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fr-FR"/>
              <a:t>Modifiez le style du titre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856058" y="2305048"/>
            <a:ext cx="3658793" cy="203835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4629150" y="2305048"/>
            <a:ext cx="3656408" cy="203835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05863971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6608258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14128274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6898201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7066838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5">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pPr/>
              <a:t>6/20/2024</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552493337"/>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7" r:id="rId19"/>
    <p:sldLayoutId id="2147483770" r:id="rId20"/>
    <p:sldLayoutId id="2147483780" r:id="rId21"/>
    <p:sldLayoutId id="2147483782" r:id="rId22"/>
    <p:sldLayoutId id="2147483783" r:id="rId23"/>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6"/>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latin typeface="+mn-lt"/>
              </a:rPr>
              <a:t>Project </a:t>
            </a:r>
            <a:br>
              <a:rPr lang="en-US" sz="2800" dirty="0">
                <a:latin typeface="+mn-lt"/>
              </a:rPr>
            </a:br>
            <a:r>
              <a:rPr lang="en-US" sz="2800" dirty="0">
                <a:latin typeface="+mn-lt"/>
              </a:rPr>
              <a:t>Advanced Computational Techniques for Big Imaging and Signal Data</a:t>
            </a:r>
            <a:endParaRPr sz="2800" b="0" dirty="0">
              <a:latin typeface="+mn-lt"/>
              <a:ea typeface="Alexandria Light"/>
              <a:cs typeface="Alexandria Light"/>
              <a:sym typeface="Alexandria Light"/>
            </a:endParaRPr>
          </a:p>
        </p:txBody>
      </p:sp>
      <p:sp>
        <p:nvSpPr>
          <p:cNvPr id="291" name="Google Shape;291;p26"/>
          <p:cNvSpPr txBox="1">
            <a:spLocks noGrp="1"/>
          </p:cNvSpPr>
          <p:nvPr>
            <p:ph type="subTitle" idx="1"/>
          </p:nvPr>
        </p:nvSpPr>
        <p:spPr>
          <a:xfrm>
            <a:off x="1552463" y="3945665"/>
            <a:ext cx="1444737" cy="5755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Anass nassiri</a:t>
            </a:r>
            <a:endParaRPr dirty="0"/>
          </a:p>
        </p:txBody>
      </p:sp>
      <p:sp>
        <p:nvSpPr>
          <p:cNvPr id="292" name="Google Shape;292;p26"/>
          <p:cNvSpPr/>
          <p:nvPr/>
        </p:nvSpPr>
        <p:spPr>
          <a:xfrm>
            <a:off x="6519633" y="0"/>
            <a:ext cx="2624367" cy="2655318"/>
          </a:xfrm>
          <a:custGeom>
            <a:avLst/>
            <a:gdLst/>
            <a:ahLst/>
            <a:cxnLst/>
            <a:rect l="l" t="t" r="r" b="b"/>
            <a:pathLst>
              <a:path w="4707384" h="4762903" extrusionOk="0">
                <a:moveTo>
                  <a:pt x="3041393" y="3534618"/>
                </a:moveTo>
                <a:cubicBezTo>
                  <a:pt x="3009589" y="3535098"/>
                  <a:pt x="2980631" y="3562291"/>
                  <a:pt x="2983014" y="3592500"/>
                </a:cubicBezTo>
                <a:cubicBezTo>
                  <a:pt x="2989306" y="3672859"/>
                  <a:pt x="3102549" y="3664097"/>
                  <a:pt x="3102189" y="3592500"/>
                </a:cubicBezTo>
                <a:cubicBezTo>
                  <a:pt x="3102566" y="3559290"/>
                  <a:pt x="3074688" y="3532595"/>
                  <a:pt x="3041393" y="3534618"/>
                </a:cubicBezTo>
                <a:close/>
                <a:moveTo>
                  <a:pt x="4278491" y="3331398"/>
                </a:moveTo>
                <a:cubicBezTo>
                  <a:pt x="4295944" y="3330078"/>
                  <a:pt x="4312472" y="3339388"/>
                  <a:pt x="4320410" y="3354989"/>
                </a:cubicBezTo>
                <a:cubicBezTo>
                  <a:pt x="4345150" y="3399138"/>
                  <a:pt x="4291726" y="3447384"/>
                  <a:pt x="4251761" y="3416934"/>
                </a:cubicBezTo>
                <a:cubicBezTo>
                  <a:pt x="4234548" y="3407316"/>
                  <a:pt x="4248418" y="3388594"/>
                  <a:pt x="4196863" y="3389057"/>
                </a:cubicBezTo>
                <a:cubicBezTo>
                  <a:pt x="3955359" y="3391217"/>
                  <a:pt x="3957604" y="3382421"/>
                  <a:pt x="3938711" y="3403681"/>
                </a:cubicBezTo>
                <a:cubicBezTo>
                  <a:pt x="3860993" y="3485411"/>
                  <a:pt x="3848254" y="3483114"/>
                  <a:pt x="3857426" y="3508369"/>
                </a:cubicBezTo>
                <a:cubicBezTo>
                  <a:pt x="3869359" y="3541184"/>
                  <a:pt x="3821130" y="3568530"/>
                  <a:pt x="3797196" y="3538595"/>
                </a:cubicBezTo>
                <a:cubicBezTo>
                  <a:pt x="3779691" y="3517113"/>
                  <a:pt x="3794144" y="3481846"/>
                  <a:pt x="3818130" y="3483440"/>
                </a:cubicBezTo>
                <a:cubicBezTo>
                  <a:pt x="3835206" y="3484589"/>
                  <a:pt x="3846008" y="3476702"/>
                  <a:pt x="3857101" y="3464923"/>
                </a:cubicBezTo>
                <a:cubicBezTo>
                  <a:pt x="3881035" y="3439531"/>
                  <a:pt x="3906907" y="3415974"/>
                  <a:pt x="3931115" y="3390805"/>
                </a:cubicBezTo>
                <a:cubicBezTo>
                  <a:pt x="3940597" y="3380107"/>
                  <a:pt x="3954484" y="3374329"/>
                  <a:pt x="3968766" y="3375169"/>
                </a:cubicBezTo>
                <a:cubicBezTo>
                  <a:pt x="4008131" y="3376095"/>
                  <a:pt x="4047547" y="3375478"/>
                  <a:pt x="4086947" y="3375478"/>
                </a:cubicBezTo>
                <a:cubicBezTo>
                  <a:pt x="4125454" y="3375478"/>
                  <a:pt x="4163962" y="3374895"/>
                  <a:pt x="4202452" y="3375769"/>
                </a:cubicBezTo>
                <a:cubicBezTo>
                  <a:pt x="4219066" y="3376146"/>
                  <a:pt x="4230965" y="3373883"/>
                  <a:pt x="4237291" y="3355487"/>
                </a:cubicBezTo>
                <a:cubicBezTo>
                  <a:pt x="4243566" y="3337279"/>
                  <a:pt x="4260248" y="3331809"/>
                  <a:pt x="4278491" y="3331398"/>
                </a:cubicBezTo>
                <a:close/>
                <a:moveTo>
                  <a:pt x="4368841" y="3230574"/>
                </a:moveTo>
                <a:cubicBezTo>
                  <a:pt x="4388103" y="3232875"/>
                  <a:pt x="4406538" y="3246128"/>
                  <a:pt x="4411690" y="3268802"/>
                </a:cubicBezTo>
                <a:cubicBezTo>
                  <a:pt x="4416165" y="3288845"/>
                  <a:pt x="4403495" y="3312179"/>
                  <a:pt x="4383195" y="3321352"/>
                </a:cubicBezTo>
                <a:cubicBezTo>
                  <a:pt x="4354015" y="3333576"/>
                  <a:pt x="4328057" y="3313773"/>
                  <a:pt x="4324268" y="3303949"/>
                </a:cubicBezTo>
                <a:cubicBezTo>
                  <a:pt x="4319742" y="3286959"/>
                  <a:pt x="4306746" y="3286839"/>
                  <a:pt x="4292687" y="3286941"/>
                </a:cubicBezTo>
                <a:cubicBezTo>
                  <a:pt x="3949787" y="3289068"/>
                  <a:pt x="3958257" y="3279723"/>
                  <a:pt x="3939774" y="3300246"/>
                </a:cubicBezTo>
                <a:cubicBezTo>
                  <a:pt x="3851975" y="3392195"/>
                  <a:pt x="3837864" y="3391526"/>
                  <a:pt x="3841791" y="3420655"/>
                </a:cubicBezTo>
                <a:cubicBezTo>
                  <a:pt x="3844431" y="3457140"/>
                  <a:pt x="3806300" y="3482360"/>
                  <a:pt x="3773862" y="3466278"/>
                </a:cubicBezTo>
                <a:cubicBezTo>
                  <a:pt x="3751093" y="3455100"/>
                  <a:pt x="3740841" y="3428199"/>
                  <a:pt x="3750408" y="3404710"/>
                </a:cubicBezTo>
                <a:cubicBezTo>
                  <a:pt x="3759237" y="3383399"/>
                  <a:pt x="3787647" y="3367609"/>
                  <a:pt x="3807980" y="3378187"/>
                </a:cubicBezTo>
                <a:cubicBezTo>
                  <a:pt x="3829206" y="3389246"/>
                  <a:pt x="3840059" y="3381051"/>
                  <a:pt x="3853364" y="3367077"/>
                </a:cubicBezTo>
                <a:cubicBezTo>
                  <a:pt x="3878035" y="3341120"/>
                  <a:pt x="3904575" y="3316877"/>
                  <a:pt x="3928921" y="3290628"/>
                </a:cubicBezTo>
                <a:cubicBezTo>
                  <a:pt x="3939449" y="3278472"/>
                  <a:pt x="3954999" y="3271871"/>
                  <a:pt x="3971047" y="3272728"/>
                </a:cubicBezTo>
                <a:cubicBezTo>
                  <a:pt x="4058023" y="3273277"/>
                  <a:pt x="4296287" y="3273123"/>
                  <a:pt x="4296287" y="3273123"/>
                </a:cubicBezTo>
                <a:cubicBezTo>
                  <a:pt x="4307157" y="3275060"/>
                  <a:pt x="4317753" y="3268596"/>
                  <a:pt x="4321027" y="3258052"/>
                </a:cubicBezTo>
                <a:cubicBezTo>
                  <a:pt x="4329488" y="3236921"/>
                  <a:pt x="4349578" y="3228272"/>
                  <a:pt x="4368841" y="3230574"/>
                </a:cubicBezTo>
                <a:close/>
                <a:moveTo>
                  <a:pt x="2741197" y="3223787"/>
                </a:moveTo>
                <a:cubicBezTo>
                  <a:pt x="2753888" y="3224366"/>
                  <a:pt x="2766087" y="3229737"/>
                  <a:pt x="2774462" y="3239038"/>
                </a:cubicBezTo>
                <a:cubicBezTo>
                  <a:pt x="2798448" y="3265698"/>
                  <a:pt x="2785589" y="3298754"/>
                  <a:pt x="2766250" y="3308629"/>
                </a:cubicBezTo>
                <a:cubicBezTo>
                  <a:pt x="2749191" y="3317322"/>
                  <a:pt x="2746824" y="3328946"/>
                  <a:pt x="2746824" y="3345337"/>
                </a:cubicBezTo>
                <a:cubicBezTo>
                  <a:pt x="2747065" y="3720109"/>
                  <a:pt x="2747167" y="4094865"/>
                  <a:pt x="2747099" y="4469637"/>
                </a:cubicBezTo>
                <a:cubicBezTo>
                  <a:pt x="2747201" y="4477678"/>
                  <a:pt x="2747888" y="4485702"/>
                  <a:pt x="2749156" y="4493640"/>
                </a:cubicBezTo>
                <a:cubicBezTo>
                  <a:pt x="2755071" y="4533382"/>
                  <a:pt x="2738286" y="4565598"/>
                  <a:pt x="2700584" y="4582349"/>
                </a:cubicBezTo>
                <a:cubicBezTo>
                  <a:pt x="2690898" y="4586652"/>
                  <a:pt x="2686200" y="4591007"/>
                  <a:pt x="2686320" y="4601534"/>
                </a:cubicBezTo>
                <a:cubicBezTo>
                  <a:pt x="2686920" y="4655283"/>
                  <a:pt x="2687211" y="4709050"/>
                  <a:pt x="2687605" y="4762817"/>
                </a:cubicBezTo>
                <a:lnTo>
                  <a:pt x="2671472" y="4762817"/>
                </a:lnTo>
                <a:cubicBezTo>
                  <a:pt x="2671746" y="4716491"/>
                  <a:pt x="2672535" y="4670148"/>
                  <a:pt x="2672158" y="4623822"/>
                </a:cubicBezTo>
                <a:cubicBezTo>
                  <a:pt x="2671866" y="4589018"/>
                  <a:pt x="2679308" y="4594367"/>
                  <a:pt x="2642069" y="4582040"/>
                </a:cubicBezTo>
                <a:cubicBezTo>
                  <a:pt x="2624752" y="4576313"/>
                  <a:pt x="2622369" y="4577822"/>
                  <a:pt x="2622335" y="4597076"/>
                </a:cubicBezTo>
                <a:cubicBezTo>
                  <a:pt x="2622283" y="4652317"/>
                  <a:pt x="2622798" y="4707576"/>
                  <a:pt x="2623072" y="4762817"/>
                </a:cubicBezTo>
                <a:lnTo>
                  <a:pt x="2606972" y="4762817"/>
                </a:lnTo>
                <a:cubicBezTo>
                  <a:pt x="2608464" y="4526061"/>
                  <a:pt x="2610779" y="4566301"/>
                  <a:pt x="2601281" y="4541063"/>
                </a:cubicBezTo>
                <a:cubicBezTo>
                  <a:pt x="2582370" y="4490743"/>
                  <a:pt x="2613025" y="4441485"/>
                  <a:pt x="2656556" y="4435244"/>
                </a:cubicBezTo>
                <a:cubicBezTo>
                  <a:pt x="2668198" y="4433719"/>
                  <a:pt x="2673615" y="4426826"/>
                  <a:pt x="2672775" y="4414876"/>
                </a:cubicBezTo>
                <a:cubicBezTo>
                  <a:pt x="2672329" y="4408618"/>
                  <a:pt x="2672724" y="4402326"/>
                  <a:pt x="2672724" y="4396034"/>
                </a:cubicBezTo>
                <a:cubicBezTo>
                  <a:pt x="2672724" y="4395211"/>
                  <a:pt x="2672724" y="3435811"/>
                  <a:pt x="2672724" y="3435811"/>
                </a:cubicBezTo>
                <a:cubicBezTo>
                  <a:pt x="2673084" y="3426244"/>
                  <a:pt x="2671455" y="3418597"/>
                  <a:pt x="2661065" y="3414139"/>
                </a:cubicBezTo>
                <a:cubicBezTo>
                  <a:pt x="2651807" y="3409973"/>
                  <a:pt x="2645755" y="3400904"/>
                  <a:pt x="2645463" y="3390771"/>
                </a:cubicBezTo>
                <a:cubicBezTo>
                  <a:pt x="2641023" y="3347188"/>
                  <a:pt x="2688274" y="3345800"/>
                  <a:pt x="2702710" y="3364436"/>
                </a:cubicBezTo>
                <a:cubicBezTo>
                  <a:pt x="2710597" y="3374621"/>
                  <a:pt x="2713169" y="3396720"/>
                  <a:pt x="2702882" y="3404350"/>
                </a:cubicBezTo>
                <a:cubicBezTo>
                  <a:pt x="2682274" y="3419660"/>
                  <a:pt x="2686457" y="3439943"/>
                  <a:pt x="2686440" y="3459831"/>
                </a:cubicBezTo>
                <a:cubicBezTo>
                  <a:pt x="2686440" y="3460928"/>
                  <a:pt x="2686354" y="4410916"/>
                  <a:pt x="2686268" y="4411996"/>
                </a:cubicBezTo>
                <a:cubicBezTo>
                  <a:pt x="2682342" y="4439651"/>
                  <a:pt x="2701596" y="4434867"/>
                  <a:pt x="2726902" y="4452784"/>
                </a:cubicBezTo>
                <a:cubicBezTo>
                  <a:pt x="2734652" y="4449218"/>
                  <a:pt x="2732131" y="4442171"/>
                  <a:pt x="2732165" y="4436513"/>
                </a:cubicBezTo>
                <a:cubicBezTo>
                  <a:pt x="2732337" y="4413384"/>
                  <a:pt x="2732285" y="4515140"/>
                  <a:pt x="2732285" y="3349863"/>
                </a:cubicBezTo>
                <a:cubicBezTo>
                  <a:pt x="2732285" y="3332924"/>
                  <a:pt x="2735714" y="3321557"/>
                  <a:pt x="2716409" y="3311955"/>
                </a:cubicBezTo>
                <a:cubicBezTo>
                  <a:pt x="2687983" y="3297622"/>
                  <a:pt x="2682136" y="3259492"/>
                  <a:pt x="2704974" y="3237289"/>
                </a:cubicBezTo>
                <a:cubicBezTo>
                  <a:pt x="2715321" y="3227422"/>
                  <a:pt x="2728505" y="3223209"/>
                  <a:pt x="2741197" y="3223787"/>
                </a:cubicBezTo>
                <a:close/>
                <a:moveTo>
                  <a:pt x="2524232" y="3164029"/>
                </a:moveTo>
                <a:cubicBezTo>
                  <a:pt x="2448331" y="3166189"/>
                  <a:pt x="2458738" y="3269162"/>
                  <a:pt x="2523580" y="3268064"/>
                </a:cubicBezTo>
                <a:cubicBezTo>
                  <a:pt x="2551647" y="3268047"/>
                  <a:pt x="2574741" y="3245947"/>
                  <a:pt x="2575976" y="3217915"/>
                </a:cubicBezTo>
                <a:cubicBezTo>
                  <a:pt x="2576661" y="3189403"/>
                  <a:pt x="2552830" y="3163206"/>
                  <a:pt x="2524232" y="3164029"/>
                </a:cubicBezTo>
                <a:close/>
                <a:moveTo>
                  <a:pt x="3726765" y="3152576"/>
                </a:moveTo>
                <a:cubicBezTo>
                  <a:pt x="3703842" y="3153450"/>
                  <a:pt x="3685960" y="3172755"/>
                  <a:pt x="3686834" y="3195678"/>
                </a:cubicBezTo>
                <a:cubicBezTo>
                  <a:pt x="3687708" y="3218618"/>
                  <a:pt x="3707014" y="3236483"/>
                  <a:pt x="3729937" y="3235609"/>
                </a:cubicBezTo>
                <a:cubicBezTo>
                  <a:pt x="3753340" y="3234718"/>
                  <a:pt x="3771393" y="3214675"/>
                  <a:pt x="3769816" y="3191289"/>
                </a:cubicBezTo>
                <a:cubicBezTo>
                  <a:pt x="3768101" y="3168966"/>
                  <a:pt x="3749156" y="3151924"/>
                  <a:pt x="3726765" y="3152576"/>
                </a:cubicBezTo>
                <a:close/>
                <a:moveTo>
                  <a:pt x="3712602" y="3139093"/>
                </a:moveTo>
                <a:cubicBezTo>
                  <a:pt x="3724054" y="3135879"/>
                  <a:pt x="3736701" y="3135932"/>
                  <a:pt x="3749105" y="3140334"/>
                </a:cubicBezTo>
                <a:cubicBezTo>
                  <a:pt x="3772473" y="3148838"/>
                  <a:pt x="3784183" y="3167903"/>
                  <a:pt x="3787441" y="3191272"/>
                </a:cubicBezTo>
                <a:cubicBezTo>
                  <a:pt x="3791076" y="3217367"/>
                  <a:pt x="3765341" y="3246805"/>
                  <a:pt x="3738749" y="3249342"/>
                </a:cubicBezTo>
                <a:cubicBezTo>
                  <a:pt x="3726713" y="3251382"/>
                  <a:pt x="3701664" y="3238147"/>
                  <a:pt x="3672621" y="3273637"/>
                </a:cubicBezTo>
                <a:cubicBezTo>
                  <a:pt x="3660791" y="3288124"/>
                  <a:pt x="3645498" y="3299783"/>
                  <a:pt x="3633187" y="3313979"/>
                </a:cubicBezTo>
                <a:cubicBezTo>
                  <a:pt x="3622797" y="3326409"/>
                  <a:pt x="3607041" y="3333078"/>
                  <a:pt x="3590873" y="3331878"/>
                </a:cubicBezTo>
                <a:cubicBezTo>
                  <a:pt x="3517424" y="3331089"/>
                  <a:pt x="3443941" y="3331604"/>
                  <a:pt x="3370474" y="3331570"/>
                </a:cubicBezTo>
                <a:cubicBezTo>
                  <a:pt x="3319399" y="3331570"/>
                  <a:pt x="3326446" y="3330044"/>
                  <a:pt x="3326395" y="3374244"/>
                </a:cubicBezTo>
                <a:cubicBezTo>
                  <a:pt x="3326240" y="3466586"/>
                  <a:pt x="3326840" y="3558947"/>
                  <a:pt x="3326515" y="3651307"/>
                </a:cubicBezTo>
                <a:cubicBezTo>
                  <a:pt x="3325760" y="3665486"/>
                  <a:pt x="3331058" y="3679339"/>
                  <a:pt x="3341105" y="3689386"/>
                </a:cubicBezTo>
                <a:cubicBezTo>
                  <a:pt x="3394460" y="3745930"/>
                  <a:pt x="3346729" y="3826494"/>
                  <a:pt x="3280669" y="3819499"/>
                </a:cubicBezTo>
                <a:cubicBezTo>
                  <a:pt x="3250220" y="3816568"/>
                  <a:pt x="3247202" y="3837673"/>
                  <a:pt x="3190281" y="3889382"/>
                </a:cubicBezTo>
                <a:cubicBezTo>
                  <a:pt x="3177405" y="3900732"/>
                  <a:pt x="3170512" y="3917414"/>
                  <a:pt x="3171644" y="3934542"/>
                </a:cubicBezTo>
                <a:cubicBezTo>
                  <a:pt x="3171884" y="3958528"/>
                  <a:pt x="3172981" y="4719852"/>
                  <a:pt x="3176925" y="4762817"/>
                </a:cubicBezTo>
                <a:lnTo>
                  <a:pt x="3155408" y="4762817"/>
                </a:lnTo>
                <a:cubicBezTo>
                  <a:pt x="3159608" y="4752513"/>
                  <a:pt x="3156693" y="3929313"/>
                  <a:pt x="3156659" y="3923895"/>
                </a:cubicBezTo>
                <a:cubicBezTo>
                  <a:pt x="3155579" y="3911294"/>
                  <a:pt x="3160500" y="3898932"/>
                  <a:pt x="3169947" y="3890531"/>
                </a:cubicBezTo>
                <a:cubicBezTo>
                  <a:pt x="3174233" y="3886776"/>
                  <a:pt x="3224948" y="3835238"/>
                  <a:pt x="3236263" y="3823768"/>
                </a:cubicBezTo>
                <a:cubicBezTo>
                  <a:pt x="3242864" y="3817099"/>
                  <a:pt x="3244630" y="3811115"/>
                  <a:pt x="3236795" y="3803331"/>
                </a:cubicBezTo>
                <a:cubicBezTo>
                  <a:pt x="3222582" y="3789170"/>
                  <a:pt x="3221296" y="3788501"/>
                  <a:pt x="3207031" y="3802680"/>
                </a:cubicBezTo>
                <a:cubicBezTo>
                  <a:pt x="3178416" y="3831089"/>
                  <a:pt x="3150658" y="3860424"/>
                  <a:pt x="3121340" y="3888079"/>
                </a:cubicBezTo>
                <a:cubicBezTo>
                  <a:pt x="3107145" y="3900406"/>
                  <a:pt x="3099446" y="3918598"/>
                  <a:pt x="3100458" y="3937371"/>
                </a:cubicBezTo>
                <a:cubicBezTo>
                  <a:pt x="3101950" y="4082503"/>
                  <a:pt x="3104076" y="4708948"/>
                  <a:pt x="3107007" y="4762886"/>
                </a:cubicBezTo>
                <a:lnTo>
                  <a:pt x="3090874" y="4762886"/>
                </a:lnTo>
                <a:lnTo>
                  <a:pt x="3090959" y="4762834"/>
                </a:lnTo>
                <a:cubicBezTo>
                  <a:pt x="3086210" y="4677624"/>
                  <a:pt x="3087890" y="4288878"/>
                  <a:pt x="3086399" y="3931816"/>
                </a:cubicBezTo>
                <a:cubicBezTo>
                  <a:pt x="3085404" y="3913111"/>
                  <a:pt x="3092983" y="3894972"/>
                  <a:pt x="3106990" y="3882542"/>
                </a:cubicBezTo>
                <a:cubicBezTo>
                  <a:pt x="3138829" y="3852332"/>
                  <a:pt x="3168609" y="3819997"/>
                  <a:pt x="3199864" y="3789153"/>
                </a:cubicBezTo>
                <a:cubicBezTo>
                  <a:pt x="3208094" y="3781009"/>
                  <a:pt x="3212826" y="3773722"/>
                  <a:pt x="3210974" y="3761309"/>
                </a:cubicBezTo>
                <a:cubicBezTo>
                  <a:pt x="3206500" y="3731494"/>
                  <a:pt x="3211540" y="3704028"/>
                  <a:pt x="3236555" y="3683677"/>
                </a:cubicBezTo>
                <a:cubicBezTo>
                  <a:pt x="3246019" y="3675961"/>
                  <a:pt x="3242041" y="3694512"/>
                  <a:pt x="3242984" y="3368226"/>
                </a:cubicBezTo>
                <a:cubicBezTo>
                  <a:pt x="3243053" y="3345337"/>
                  <a:pt x="3227108" y="3353858"/>
                  <a:pt x="3210529" y="3338839"/>
                </a:cubicBezTo>
                <a:cubicBezTo>
                  <a:pt x="3184160" y="3315179"/>
                  <a:pt x="3192304" y="3272077"/>
                  <a:pt x="3225171" y="3259458"/>
                </a:cubicBezTo>
                <a:cubicBezTo>
                  <a:pt x="3240567" y="3253474"/>
                  <a:pt x="3243636" y="3246308"/>
                  <a:pt x="3243002" y="3232300"/>
                </a:cubicBezTo>
                <a:cubicBezTo>
                  <a:pt x="3242213" y="3214401"/>
                  <a:pt x="3243121" y="3196433"/>
                  <a:pt x="3242796" y="3178499"/>
                </a:cubicBezTo>
                <a:cubicBezTo>
                  <a:pt x="3242470" y="3160360"/>
                  <a:pt x="3250220" y="3167338"/>
                  <a:pt x="3322606" y="3165640"/>
                </a:cubicBezTo>
                <a:cubicBezTo>
                  <a:pt x="3331641" y="3165726"/>
                  <a:pt x="3340179" y="3169824"/>
                  <a:pt x="3345905" y="3176819"/>
                </a:cubicBezTo>
                <a:cubicBezTo>
                  <a:pt x="3360428" y="3191426"/>
                  <a:pt x="3375189" y="3205845"/>
                  <a:pt x="3389660" y="3220521"/>
                </a:cubicBezTo>
                <a:cubicBezTo>
                  <a:pt x="3395215" y="3227414"/>
                  <a:pt x="3404593" y="3229934"/>
                  <a:pt x="3412857" y="3226762"/>
                </a:cubicBezTo>
                <a:cubicBezTo>
                  <a:pt x="3440032" y="3219767"/>
                  <a:pt x="3457845" y="3232043"/>
                  <a:pt x="3462749" y="3257006"/>
                </a:cubicBezTo>
                <a:cubicBezTo>
                  <a:pt x="3466761" y="3277443"/>
                  <a:pt x="3449033" y="3300520"/>
                  <a:pt x="3427687" y="3302646"/>
                </a:cubicBezTo>
                <a:cubicBezTo>
                  <a:pt x="3408913" y="3304515"/>
                  <a:pt x="3387156" y="3286975"/>
                  <a:pt x="3388580" y="3267293"/>
                </a:cubicBezTo>
                <a:cubicBezTo>
                  <a:pt x="3390500" y="3249256"/>
                  <a:pt x="3382476" y="3231614"/>
                  <a:pt x="3367646" y="3221173"/>
                </a:cubicBezTo>
                <a:cubicBezTo>
                  <a:pt x="3364336" y="3218155"/>
                  <a:pt x="3361199" y="3214949"/>
                  <a:pt x="3358267" y="3211572"/>
                </a:cubicBezTo>
                <a:cubicBezTo>
                  <a:pt x="3324440" y="3177179"/>
                  <a:pt x="3317908" y="3175036"/>
                  <a:pt x="3270965" y="3179785"/>
                </a:cubicBezTo>
                <a:cubicBezTo>
                  <a:pt x="3261038" y="3180797"/>
                  <a:pt x="3256374" y="3184791"/>
                  <a:pt x="3256443" y="3194770"/>
                </a:cubicBezTo>
                <a:cubicBezTo>
                  <a:pt x="3256889" y="3240564"/>
                  <a:pt x="3251317" y="3252428"/>
                  <a:pt x="3272302" y="3265664"/>
                </a:cubicBezTo>
                <a:cubicBezTo>
                  <a:pt x="3295962" y="3280580"/>
                  <a:pt x="3295894" y="3325106"/>
                  <a:pt x="3272457" y="3340314"/>
                </a:cubicBezTo>
                <a:cubicBezTo>
                  <a:pt x="3262238" y="3346966"/>
                  <a:pt x="3255946" y="3354270"/>
                  <a:pt x="3256049" y="3368123"/>
                </a:cubicBezTo>
                <a:cubicBezTo>
                  <a:pt x="3258037" y="3652215"/>
                  <a:pt x="3254592" y="3649112"/>
                  <a:pt x="3257832" y="3665469"/>
                </a:cubicBezTo>
                <a:lnTo>
                  <a:pt x="3310227" y="3665469"/>
                </a:lnTo>
                <a:cubicBezTo>
                  <a:pt x="3314582" y="3656982"/>
                  <a:pt x="3312559" y="3647912"/>
                  <a:pt x="3312576" y="3639202"/>
                </a:cubicBezTo>
                <a:cubicBezTo>
                  <a:pt x="3312816" y="3490538"/>
                  <a:pt x="3312661" y="3348680"/>
                  <a:pt x="3312661" y="3348680"/>
                </a:cubicBezTo>
                <a:cubicBezTo>
                  <a:pt x="3313416" y="3312762"/>
                  <a:pt x="3307621" y="3316756"/>
                  <a:pt x="3343540" y="3316619"/>
                </a:cubicBezTo>
                <a:cubicBezTo>
                  <a:pt x="3622712" y="3315642"/>
                  <a:pt x="3607333" y="3320271"/>
                  <a:pt x="3618082" y="3308784"/>
                </a:cubicBezTo>
                <a:cubicBezTo>
                  <a:pt x="3638245" y="3288399"/>
                  <a:pt x="3658528" y="3268116"/>
                  <a:pt x="3678913" y="3247953"/>
                </a:cubicBezTo>
                <a:cubicBezTo>
                  <a:pt x="3685805" y="3241181"/>
                  <a:pt x="3686131" y="3235523"/>
                  <a:pt x="3680576" y="3227105"/>
                </a:cubicBezTo>
                <a:cubicBezTo>
                  <a:pt x="3654639" y="3187796"/>
                  <a:pt x="3678245" y="3148738"/>
                  <a:pt x="3712602" y="3139093"/>
                </a:cubicBezTo>
                <a:close/>
                <a:moveTo>
                  <a:pt x="4415363" y="3129000"/>
                </a:moveTo>
                <a:cubicBezTo>
                  <a:pt x="4449260" y="3123262"/>
                  <a:pt x="4488800" y="3161105"/>
                  <a:pt x="4465886" y="3201764"/>
                </a:cubicBezTo>
                <a:cubicBezTo>
                  <a:pt x="4449513" y="3230808"/>
                  <a:pt x="4401352" y="3233380"/>
                  <a:pt x="4385184" y="3203753"/>
                </a:cubicBezTo>
                <a:cubicBezTo>
                  <a:pt x="4375960" y="3186831"/>
                  <a:pt x="4365382" y="3184431"/>
                  <a:pt x="4349231" y="3184568"/>
                </a:cubicBezTo>
                <a:cubicBezTo>
                  <a:pt x="3955925" y="3187997"/>
                  <a:pt x="3960743" y="3174778"/>
                  <a:pt x="3936139" y="3201610"/>
                </a:cubicBezTo>
                <a:cubicBezTo>
                  <a:pt x="3874675" y="3264275"/>
                  <a:pt x="3811667" y="3325431"/>
                  <a:pt x="3750631" y="3388508"/>
                </a:cubicBezTo>
                <a:cubicBezTo>
                  <a:pt x="3736366" y="3404418"/>
                  <a:pt x="3715552" y="3412819"/>
                  <a:pt x="3694241" y="3411276"/>
                </a:cubicBezTo>
                <a:cubicBezTo>
                  <a:pt x="3640543" y="3409922"/>
                  <a:pt x="3586776" y="3411276"/>
                  <a:pt x="3533061" y="3410591"/>
                </a:cubicBezTo>
                <a:cubicBezTo>
                  <a:pt x="3516019" y="3410385"/>
                  <a:pt x="3503828" y="3412837"/>
                  <a:pt x="3493284" y="3429553"/>
                </a:cubicBezTo>
                <a:cubicBezTo>
                  <a:pt x="3473070" y="3461614"/>
                  <a:pt x="3427225" y="3450281"/>
                  <a:pt x="3414829" y="3425592"/>
                </a:cubicBezTo>
                <a:cubicBezTo>
                  <a:pt x="3402724" y="3403458"/>
                  <a:pt x="3409428" y="3375752"/>
                  <a:pt x="3430311" y="3361607"/>
                </a:cubicBezTo>
                <a:cubicBezTo>
                  <a:pt x="3455685" y="3344359"/>
                  <a:pt x="3486049" y="3358367"/>
                  <a:pt x="3494433" y="3373815"/>
                </a:cubicBezTo>
                <a:cubicBezTo>
                  <a:pt x="3504548" y="3408053"/>
                  <a:pt x="3519516" y="3393308"/>
                  <a:pt x="3694721" y="3397200"/>
                </a:cubicBezTo>
                <a:cubicBezTo>
                  <a:pt x="3711643" y="3397972"/>
                  <a:pt x="3727999" y="3390960"/>
                  <a:pt x="3739109" y="3378152"/>
                </a:cubicBezTo>
                <a:cubicBezTo>
                  <a:pt x="3800437" y="3315487"/>
                  <a:pt x="3863325" y="3254314"/>
                  <a:pt x="3924567" y="3191563"/>
                </a:cubicBezTo>
                <a:cubicBezTo>
                  <a:pt x="3937803" y="3177093"/>
                  <a:pt x="3956834" y="3169343"/>
                  <a:pt x="3976396" y="3170406"/>
                </a:cubicBezTo>
                <a:cubicBezTo>
                  <a:pt x="4099068" y="3171229"/>
                  <a:pt x="4221775" y="3170595"/>
                  <a:pt x="4344448" y="3171023"/>
                </a:cubicBezTo>
                <a:cubicBezTo>
                  <a:pt x="4362313" y="3171092"/>
                  <a:pt x="4375223" y="3169343"/>
                  <a:pt x="4385870" y="3150775"/>
                </a:cubicBezTo>
                <a:cubicBezTo>
                  <a:pt x="4393392" y="3137668"/>
                  <a:pt x="4404064" y="3130913"/>
                  <a:pt x="4415363" y="3129000"/>
                </a:cubicBezTo>
                <a:close/>
                <a:moveTo>
                  <a:pt x="3418795" y="3116936"/>
                </a:moveTo>
                <a:cubicBezTo>
                  <a:pt x="3429192" y="3117990"/>
                  <a:pt x="3438926" y="3123318"/>
                  <a:pt x="3444884" y="3133099"/>
                </a:cubicBezTo>
                <a:cubicBezTo>
                  <a:pt x="3453336" y="3146986"/>
                  <a:pt x="3463178" y="3151478"/>
                  <a:pt x="3477511" y="3149404"/>
                </a:cubicBezTo>
                <a:cubicBezTo>
                  <a:pt x="3498925" y="3146318"/>
                  <a:pt x="3516327" y="3152696"/>
                  <a:pt x="3528432" y="3170698"/>
                </a:cubicBezTo>
                <a:cubicBezTo>
                  <a:pt x="3538015" y="3184980"/>
                  <a:pt x="3550566" y="3184105"/>
                  <a:pt x="3565499" y="3182374"/>
                </a:cubicBezTo>
                <a:cubicBezTo>
                  <a:pt x="3587393" y="3179836"/>
                  <a:pt x="3601949" y="3190723"/>
                  <a:pt x="3605584" y="3208863"/>
                </a:cubicBezTo>
                <a:cubicBezTo>
                  <a:pt x="3610384" y="3232848"/>
                  <a:pt x="3600937" y="3249239"/>
                  <a:pt x="3578152" y="3256543"/>
                </a:cubicBezTo>
                <a:cubicBezTo>
                  <a:pt x="3548611" y="3264104"/>
                  <a:pt x="3524848" y="3235437"/>
                  <a:pt x="3531895" y="3209411"/>
                </a:cubicBezTo>
                <a:cubicBezTo>
                  <a:pt x="3534158" y="3203462"/>
                  <a:pt x="3533335" y="3196775"/>
                  <a:pt x="3529700" y="3191563"/>
                </a:cubicBezTo>
                <a:cubicBezTo>
                  <a:pt x="3516910" y="3172018"/>
                  <a:pt x="3500605" y="3163188"/>
                  <a:pt x="3474339" y="3163240"/>
                </a:cubicBezTo>
                <a:cubicBezTo>
                  <a:pt x="3461549" y="3160874"/>
                  <a:pt x="3452531" y="3165983"/>
                  <a:pt x="3443512" y="3179202"/>
                </a:cubicBezTo>
                <a:cubicBezTo>
                  <a:pt x="3429282" y="3200084"/>
                  <a:pt x="3406016" y="3200376"/>
                  <a:pt x="3388100" y="3183659"/>
                </a:cubicBezTo>
                <a:cubicBezTo>
                  <a:pt x="3372361" y="3168983"/>
                  <a:pt x="3372686" y="3140060"/>
                  <a:pt x="3388734" y="3126412"/>
                </a:cubicBezTo>
                <a:cubicBezTo>
                  <a:pt x="3397340" y="3119100"/>
                  <a:pt x="3408399" y="3115881"/>
                  <a:pt x="3418795" y="3116936"/>
                </a:cubicBezTo>
                <a:close/>
                <a:moveTo>
                  <a:pt x="3409959" y="2896773"/>
                </a:moveTo>
                <a:cubicBezTo>
                  <a:pt x="3385270" y="2895521"/>
                  <a:pt x="3365279" y="2914175"/>
                  <a:pt x="3364079" y="2937749"/>
                </a:cubicBezTo>
                <a:cubicBezTo>
                  <a:pt x="3363685" y="2960895"/>
                  <a:pt x="3382493" y="2978331"/>
                  <a:pt x="3407439" y="2977954"/>
                </a:cubicBezTo>
                <a:cubicBezTo>
                  <a:pt x="3463726" y="2977148"/>
                  <a:pt x="3458034" y="2899225"/>
                  <a:pt x="3409959" y="2896773"/>
                </a:cubicBezTo>
                <a:close/>
                <a:moveTo>
                  <a:pt x="2418181" y="2847805"/>
                </a:moveTo>
                <a:cubicBezTo>
                  <a:pt x="2441521" y="2852255"/>
                  <a:pt x="2457460" y="2885890"/>
                  <a:pt x="2433723" y="2901385"/>
                </a:cubicBezTo>
                <a:cubicBezTo>
                  <a:pt x="2417915" y="2911723"/>
                  <a:pt x="2417366" y="2924565"/>
                  <a:pt x="2417383" y="2940081"/>
                </a:cubicBezTo>
                <a:cubicBezTo>
                  <a:pt x="2417435" y="2978177"/>
                  <a:pt x="2417795" y="3414226"/>
                  <a:pt x="2417435" y="3418855"/>
                </a:cubicBezTo>
                <a:cubicBezTo>
                  <a:pt x="2412737" y="3450556"/>
                  <a:pt x="2442775" y="3436634"/>
                  <a:pt x="2466058" y="3468027"/>
                </a:cubicBezTo>
                <a:cubicBezTo>
                  <a:pt x="2485963" y="3494087"/>
                  <a:pt x="2488689" y="3522291"/>
                  <a:pt x="2473241" y="3550786"/>
                </a:cubicBezTo>
                <a:cubicBezTo>
                  <a:pt x="2466795" y="3562684"/>
                  <a:pt x="2468612" y="3569439"/>
                  <a:pt x="2477613" y="3578132"/>
                </a:cubicBezTo>
                <a:cubicBezTo>
                  <a:pt x="2503400" y="3603027"/>
                  <a:pt x="2527814" y="3629361"/>
                  <a:pt x="2554029" y="3653758"/>
                </a:cubicBezTo>
                <a:cubicBezTo>
                  <a:pt x="2567539" y="3665486"/>
                  <a:pt x="2574860" y="3682785"/>
                  <a:pt x="2573900" y="3700650"/>
                </a:cubicBezTo>
                <a:cubicBezTo>
                  <a:pt x="2573883" y="3706034"/>
                  <a:pt x="2570659" y="4738369"/>
                  <a:pt x="2574706" y="4762800"/>
                </a:cubicBezTo>
                <a:lnTo>
                  <a:pt x="2553189" y="4762800"/>
                </a:lnTo>
                <a:cubicBezTo>
                  <a:pt x="2556498" y="4755068"/>
                  <a:pt x="2555212" y="4746924"/>
                  <a:pt x="2555315" y="4738934"/>
                </a:cubicBezTo>
                <a:cubicBezTo>
                  <a:pt x="2559224" y="4366202"/>
                  <a:pt x="2559087" y="3698096"/>
                  <a:pt x="2559087" y="3698096"/>
                </a:cubicBezTo>
                <a:cubicBezTo>
                  <a:pt x="2560424" y="3675910"/>
                  <a:pt x="2553755" y="3678945"/>
                  <a:pt x="2465887" y="3587271"/>
                </a:cubicBezTo>
                <a:cubicBezTo>
                  <a:pt x="2457811" y="3578886"/>
                  <a:pt x="2451159" y="3577429"/>
                  <a:pt x="2440254" y="3582573"/>
                </a:cubicBezTo>
                <a:cubicBezTo>
                  <a:pt x="2398335" y="3602409"/>
                  <a:pt x="2336596" y="3580241"/>
                  <a:pt x="2333767" y="3519153"/>
                </a:cubicBezTo>
                <a:cubicBezTo>
                  <a:pt x="2332207" y="3485789"/>
                  <a:pt x="2345837" y="3458889"/>
                  <a:pt x="2375807" y="3448190"/>
                </a:cubicBezTo>
                <a:cubicBezTo>
                  <a:pt x="2400975" y="3439206"/>
                  <a:pt x="2404336" y="3425747"/>
                  <a:pt x="2404216" y="3402996"/>
                </a:cubicBezTo>
                <a:cubicBezTo>
                  <a:pt x="2401781" y="2892675"/>
                  <a:pt x="2411245" y="2917244"/>
                  <a:pt x="2390637" y="2899396"/>
                </a:cubicBezTo>
                <a:cubicBezTo>
                  <a:pt x="2376338" y="2887017"/>
                  <a:pt x="2379218" y="2866820"/>
                  <a:pt x="2393569" y="2854836"/>
                </a:cubicBezTo>
                <a:cubicBezTo>
                  <a:pt x="2401799" y="2848081"/>
                  <a:pt x="2410401" y="2846321"/>
                  <a:pt x="2418181" y="2847805"/>
                </a:cubicBezTo>
                <a:close/>
                <a:moveTo>
                  <a:pt x="3802476" y="2802835"/>
                </a:moveTo>
                <a:cubicBezTo>
                  <a:pt x="3780154" y="2803281"/>
                  <a:pt x="3762117" y="2821180"/>
                  <a:pt x="3761500" y="2843503"/>
                </a:cubicBezTo>
                <a:cubicBezTo>
                  <a:pt x="3760968" y="2865860"/>
                  <a:pt x="3778251" y="2884599"/>
                  <a:pt x="3800574" y="2885851"/>
                </a:cubicBezTo>
                <a:cubicBezTo>
                  <a:pt x="3823479" y="2887377"/>
                  <a:pt x="3843282" y="2870061"/>
                  <a:pt x="3844825" y="2847172"/>
                </a:cubicBezTo>
                <a:cubicBezTo>
                  <a:pt x="3846351" y="2824266"/>
                  <a:pt x="3829034" y="2804447"/>
                  <a:pt x="3806129" y="2802921"/>
                </a:cubicBezTo>
                <a:cubicBezTo>
                  <a:pt x="3804911" y="2802835"/>
                  <a:pt x="3803694" y="2802801"/>
                  <a:pt x="3802476" y="2802835"/>
                </a:cubicBezTo>
                <a:close/>
                <a:moveTo>
                  <a:pt x="2335344" y="2690106"/>
                </a:moveTo>
                <a:cubicBezTo>
                  <a:pt x="2313347" y="2689644"/>
                  <a:pt x="2280601" y="2707834"/>
                  <a:pt x="2282932" y="2742347"/>
                </a:cubicBezTo>
                <a:cubicBezTo>
                  <a:pt x="2282521" y="2771511"/>
                  <a:pt x="2306489" y="2795154"/>
                  <a:pt x="2335670" y="2794348"/>
                </a:cubicBezTo>
                <a:cubicBezTo>
                  <a:pt x="2363616" y="2793457"/>
                  <a:pt x="2386248" y="2771305"/>
                  <a:pt x="2387688" y="2743359"/>
                </a:cubicBezTo>
                <a:cubicBezTo>
                  <a:pt x="2388237" y="2709035"/>
                  <a:pt x="2358679" y="2690535"/>
                  <a:pt x="2335344" y="2690106"/>
                </a:cubicBezTo>
                <a:close/>
                <a:moveTo>
                  <a:pt x="1364047" y="2671558"/>
                </a:moveTo>
                <a:cubicBezTo>
                  <a:pt x="1358252" y="2669897"/>
                  <a:pt x="1353297" y="2676579"/>
                  <a:pt x="1335020" y="2689318"/>
                </a:cubicBezTo>
                <a:cubicBezTo>
                  <a:pt x="1333734" y="2691135"/>
                  <a:pt x="1332808" y="2693175"/>
                  <a:pt x="1332277" y="2695353"/>
                </a:cubicBezTo>
                <a:cubicBezTo>
                  <a:pt x="1347090" y="2709652"/>
                  <a:pt x="1360257" y="2726334"/>
                  <a:pt x="1378157" y="2739553"/>
                </a:cubicBezTo>
                <a:cubicBezTo>
                  <a:pt x="1399811" y="2719802"/>
                  <a:pt x="1409755" y="2714967"/>
                  <a:pt x="1398114" y="2703857"/>
                </a:cubicBezTo>
                <a:cubicBezTo>
                  <a:pt x="1376477" y="2683223"/>
                  <a:pt x="1369842" y="2673219"/>
                  <a:pt x="1364047" y="2671558"/>
                </a:cubicBezTo>
                <a:close/>
                <a:moveTo>
                  <a:pt x="2339317" y="2669248"/>
                </a:moveTo>
                <a:cubicBezTo>
                  <a:pt x="2369591" y="2669532"/>
                  <a:pt x="2393723" y="2685846"/>
                  <a:pt x="2404113" y="2716578"/>
                </a:cubicBezTo>
                <a:cubicBezTo>
                  <a:pt x="2418840" y="2760264"/>
                  <a:pt x="2401713" y="2794314"/>
                  <a:pt x="2358748" y="2811973"/>
                </a:cubicBezTo>
                <a:cubicBezTo>
                  <a:pt x="2337522" y="2820717"/>
                  <a:pt x="2336939" y="2819843"/>
                  <a:pt x="2336922" y="2840280"/>
                </a:cubicBezTo>
                <a:cubicBezTo>
                  <a:pt x="2336802" y="2922747"/>
                  <a:pt x="2337145" y="3005197"/>
                  <a:pt x="2336562" y="3087665"/>
                </a:cubicBezTo>
                <a:cubicBezTo>
                  <a:pt x="2336459" y="3102684"/>
                  <a:pt x="2340317" y="3111462"/>
                  <a:pt x="2354856" y="3118714"/>
                </a:cubicBezTo>
                <a:cubicBezTo>
                  <a:pt x="2394923" y="3137042"/>
                  <a:pt x="2396552" y="3198661"/>
                  <a:pt x="2345443" y="3219390"/>
                </a:cubicBezTo>
                <a:cubicBezTo>
                  <a:pt x="2316176" y="3231254"/>
                  <a:pt x="2275611" y="3203891"/>
                  <a:pt x="2274634" y="3173716"/>
                </a:cubicBezTo>
                <a:cubicBezTo>
                  <a:pt x="2273760" y="3146712"/>
                  <a:pt x="2281972" y="3125795"/>
                  <a:pt x="2308204" y="3115920"/>
                </a:cubicBezTo>
                <a:cubicBezTo>
                  <a:pt x="2320583" y="3111239"/>
                  <a:pt x="2323651" y="3103730"/>
                  <a:pt x="2323532" y="3091711"/>
                </a:cubicBezTo>
                <a:cubicBezTo>
                  <a:pt x="2323103" y="3048660"/>
                  <a:pt x="2323360" y="3005660"/>
                  <a:pt x="2323360" y="2962643"/>
                </a:cubicBezTo>
                <a:cubicBezTo>
                  <a:pt x="2323291" y="2962643"/>
                  <a:pt x="2323240" y="2962643"/>
                  <a:pt x="2323189" y="2962643"/>
                </a:cubicBezTo>
                <a:cubicBezTo>
                  <a:pt x="2323189" y="2921410"/>
                  <a:pt x="2322811" y="2880176"/>
                  <a:pt x="2323394" y="2838959"/>
                </a:cubicBezTo>
                <a:cubicBezTo>
                  <a:pt x="2323600" y="2824335"/>
                  <a:pt x="2322417" y="2812299"/>
                  <a:pt x="2304843" y="2809144"/>
                </a:cubicBezTo>
                <a:cubicBezTo>
                  <a:pt x="2290099" y="2804995"/>
                  <a:pt x="2255672" y="2778026"/>
                  <a:pt x="2259478" y="2736912"/>
                </a:cubicBezTo>
                <a:cubicBezTo>
                  <a:pt x="2262204" y="2707406"/>
                  <a:pt x="2278423" y="2683471"/>
                  <a:pt x="2307278" y="2674367"/>
                </a:cubicBezTo>
                <a:cubicBezTo>
                  <a:pt x="2318452" y="2670840"/>
                  <a:pt x="2329226" y="2669153"/>
                  <a:pt x="2339317" y="2669248"/>
                </a:cubicBezTo>
                <a:close/>
                <a:moveTo>
                  <a:pt x="3047909" y="2638346"/>
                </a:moveTo>
                <a:cubicBezTo>
                  <a:pt x="3026923" y="2636117"/>
                  <a:pt x="3003657" y="2659520"/>
                  <a:pt x="3004069" y="2680299"/>
                </a:cubicBezTo>
                <a:cubicBezTo>
                  <a:pt x="3004480" y="2701388"/>
                  <a:pt x="3023683" y="2718979"/>
                  <a:pt x="3046606" y="2719304"/>
                </a:cubicBezTo>
                <a:cubicBezTo>
                  <a:pt x="3072203" y="2719664"/>
                  <a:pt x="3091611" y="2702519"/>
                  <a:pt x="3089674" y="2679014"/>
                </a:cubicBezTo>
                <a:cubicBezTo>
                  <a:pt x="3087599" y="2653776"/>
                  <a:pt x="3072871" y="2640986"/>
                  <a:pt x="3047909" y="2638346"/>
                </a:cubicBezTo>
                <a:close/>
                <a:moveTo>
                  <a:pt x="3031964" y="2624030"/>
                </a:moveTo>
                <a:cubicBezTo>
                  <a:pt x="3081839" y="2610502"/>
                  <a:pt x="3124015" y="2664817"/>
                  <a:pt x="3098263" y="2708314"/>
                </a:cubicBezTo>
                <a:cubicBezTo>
                  <a:pt x="3084153" y="2734649"/>
                  <a:pt x="3091337" y="2719630"/>
                  <a:pt x="3162694" y="2798000"/>
                </a:cubicBezTo>
                <a:cubicBezTo>
                  <a:pt x="3175245" y="2811802"/>
                  <a:pt x="3188978" y="2818505"/>
                  <a:pt x="3207357" y="2816002"/>
                </a:cubicBezTo>
                <a:cubicBezTo>
                  <a:pt x="3236418" y="2813979"/>
                  <a:pt x="3251300" y="2823323"/>
                  <a:pt x="3260215" y="2799406"/>
                </a:cubicBezTo>
                <a:cubicBezTo>
                  <a:pt x="3267467" y="2780289"/>
                  <a:pt x="3286035" y="2767859"/>
                  <a:pt x="3306489" y="2768459"/>
                </a:cubicBezTo>
                <a:cubicBezTo>
                  <a:pt x="3353004" y="2769282"/>
                  <a:pt x="3375189" y="2825706"/>
                  <a:pt x="3342665" y="2858162"/>
                </a:cubicBezTo>
                <a:cubicBezTo>
                  <a:pt x="3316176" y="2884513"/>
                  <a:pt x="3276657" y="2870232"/>
                  <a:pt x="3265582" y="2850498"/>
                </a:cubicBezTo>
                <a:cubicBezTo>
                  <a:pt x="3248711" y="2799286"/>
                  <a:pt x="3196144" y="2866511"/>
                  <a:pt x="3139223" y="2794828"/>
                </a:cubicBezTo>
                <a:cubicBezTo>
                  <a:pt x="3124290" y="2776037"/>
                  <a:pt x="3105156" y="2760641"/>
                  <a:pt x="3088388" y="2743273"/>
                </a:cubicBezTo>
                <a:cubicBezTo>
                  <a:pt x="3081495" y="2734975"/>
                  <a:pt x="3070163" y="2731855"/>
                  <a:pt x="3060013" y="2735455"/>
                </a:cubicBezTo>
                <a:cubicBezTo>
                  <a:pt x="2991536" y="2752463"/>
                  <a:pt x="2956851" y="2647947"/>
                  <a:pt x="3031964" y="2624030"/>
                </a:cubicBezTo>
                <a:close/>
                <a:moveTo>
                  <a:pt x="2227503" y="2512621"/>
                </a:moveTo>
                <a:cubicBezTo>
                  <a:pt x="2205711" y="2511575"/>
                  <a:pt x="2184417" y="2532681"/>
                  <a:pt x="2184692" y="2555021"/>
                </a:cubicBezTo>
                <a:cubicBezTo>
                  <a:pt x="2184126" y="2576743"/>
                  <a:pt x="2201253" y="2594797"/>
                  <a:pt x="2222976" y="2595363"/>
                </a:cubicBezTo>
                <a:cubicBezTo>
                  <a:pt x="2255603" y="2596220"/>
                  <a:pt x="2269165" y="2571360"/>
                  <a:pt x="2269182" y="2554403"/>
                </a:cubicBezTo>
                <a:cubicBezTo>
                  <a:pt x="2269182" y="2533967"/>
                  <a:pt x="2248676" y="2513633"/>
                  <a:pt x="2227503" y="2512621"/>
                </a:cubicBezTo>
                <a:close/>
                <a:moveTo>
                  <a:pt x="4157344" y="2486527"/>
                </a:moveTo>
                <a:cubicBezTo>
                  <a:pt x="4135399" y="2483835"/>
                  <a:pt x="4111464" y="2508164"/>
                  <a:pt x="4112339" y="2530024"/>
                </a:cubicBezTo>
                <a:cubicBezTo>
                  <a:pt x="4116522" y="2582745"/>
                  <a:pt x="4200035" y="2581116"/>
                  <a:pt x="4198475" y="2528224"/>
                </a:cubicBezTo>
                <a:cubicBezTo>
                  <a:pt x="4197635" y="2505386"/>
                  <a:pt x="4180987" y="2489442"/>
                  <a:pt x="4157344" y="2486527"/>
                </a:cubicBezTo>
                <a:close/>
                <a:moveTo>
                  <a:pt x="1508132" y="2479978"/>
                </a:moveTo>
                <a:cubicBezTo>
                  <a:pt x="1486684" y="2480852"/>
                  <a:pt x="1469591" y="2498220"/>
                  <a:pt x="1469076" y="2519686"/>
                </a:cubicBezTo>
                <a:cubicBezTo>
                  <a:pt x="1469710" y="2571841"/>
                  <a:pt x="1547635" y="2568669"/>
                  <a:pt x="1548869" y="2520800"/>
                </a:cubicBezTo>
                <a:cubicBezTo>
                  <a:pt x="1548595" y="2498409"/>
                  <a:pt x="1530524" y="2480303"/>
                  <a:pt x="1508132" y="2479978"/>
                </a:cubicBezTo>
                <a:close/>
                <a:moveTo>
                  <a:pt x="4157409" y="2470855"/>
                </a:moveTo>
                <a:cubicBezTo>
                  <a:pt x="4176273" y="2471641"/>
                  <a:pt x="4195355" y="2481667"/>
                  <a:pt x="4207185" y="2501289"/>
                </a:cubicBezTo>
                <a:cubicBezTo>
                  <a:pt x="4212225" y="2508370"/>
                  <a:pt x="4214506" y="2517045"/>
                  <a:pt x="4213597" y="2525669"/>
                </a:cubicBezTo>
                <a:cubicBezTo>
                  <a:pt x="4214574" y="2590648"/>
                  <a:pt x="4132021" y="2606713"/>
                  <a:pt x="4104452" y="2556084"/>
                </a:cubicBezTo>
                <a:cubicBezTo>
                  <a:pt x="4082300" y="2518502"/>
                  <a:pt x="4147795" y="2530932"/>
                  <a:pt x="3781697" y="2529269"/>
                </a:cubicBezTo>
                <a:cubicBezTo>
                  <a:pt x="3765564" y="2529184"/>
                  <a:pt x="3753699" y="2531241"/>
                  <a:pt x="3744184" y="2547409"/>
                </a:cubicBezTo>
                <a:cubicBezTo>
                  <a:pt x="3733777" y="2565085"/>
                  <a:pt x="3704699" y="2566200"/>
                  <a:pt x="3689389" y="2552878"/>
                </a:cubicBezTo>
                <a:cubicBezTo>
                  <a:pt x="3674095" y="2537911"/>
                  <a:pt x="3672895" y="2513702"/>
                  <a:pt x="3686628" y="2497294"/>
                </a:cubicBezTo>
                <a:cubicBezTo>
                  <a:pt x="3700498" y="2482549"/>
                  <a:pt x="3730022" y="2480423"/>
                  <a:pt x="3741269" y="2497328"/>
                </a:cubicBezTo>
                <a:cubicBezTo>
                  <a:pt x="3758226" y="2522771"/>
                  <a:pt x="3750871" y="2512947"/>
                  <a:pt x="4069322" y="2515039"/>
                </a:cubicBezTo>
                <a:cubicBezTo>
                  <a:pt x="4086536" y="2515159"/>
                  <a:pt x="4098657" y="2512124"/>
                  <a:pt x="4108944" y="2495854"/>
                </a:cubicBezTo>
                <a:cubicBezTo>
                  <a:pt x="4119900" y="2478521"/>
                  <a:pt x="4138545" y="2470068"/>
                  <a:pt x="4157409" y="2470855"/>
                </a:cubicBezTo>
                <a:close/>
                <a:moveTo>
                  <a:pt x="1726098" y="2401248"/>
                </a:moveTo>
                <a:cubicBezTo>
                  <a:pt x="1731636" y="2402263"/>
                  <a:pt x="1737242" y="2405277"/>
                  <a:pt x="1741116" y="2410866"/>
                </a:cubicBezTo>
                <a:cubicBezTo>
                  <a:pt x="1746328" y="2416438"/>
                  <a:pt x="1745797" y="2425268"/>
                  <a:pt x="1739933" y="2430154"/>
                </a:cubicBezTo>
                <a:cubicBezTo>
                  <a:pt x="1724057" y="2444830"/>
                  <a:pt x="1729543" y="2407043"/>
                  <a:pt x="1729046" y="3036847"/>
                </a:cubicBezTo>
                <a:cubicBezTo>
                  <a:pt x="1729046" y="3050477"/>
                  <a:pt x="1728943" y="3062702"/>
                  <a:pt x="1742728" y="3072011"/>
                </a:cubicBezTo>
                <a:cubicBezTo>
                  <a:pt x="1754558" y="3080018"/>
                  <a:pt x="1753272" y="3094540"/>
                  <a:pt x="1749072" y="3106541"/>
                </a:cubicBezTo>
                <a:cubicBezTo>
                  <a:pt x="1738442" y="3132482"/>
                  <a:pt x="1703894" y="3131299"/>
                  <a:pt x="1692922" y="3105650"/>
                </a:cubicBezTo>
                <a:cubicBezTo>
                  <a:pt x="1687435" y="3092843"/>
                  <a:pt x="1687109" y="3080172"/>
                  <a:pt x="1699505" y="3072166"/>
                </a:cubicBezTo>
                <a:cubicBezTo>
                  <a:pt x="1716427" y="3061262"/>
                  <a:pt x="1715656" y="3046928"/>
                  <a:pt x="1715656" y="3030743"/>
                </a:cubicBezTo>
                <a:cubicBezTo>
                  <a:pt x="1714987" y="2406323"/>
                  <a:pt x="1719839" y="2445687"/>
                  <a:pt x="1706518" y="2428457"/>
                </a:cubicBezTo>
                <a:cubicBezTo>
                  <a:pt x="1701031" y="2420227"/>
                  <a:pt x="1703260" y="2409100"/>
                  <a:pt x="1711490" y="2403614"/>
                </a:cubicBezTo>
                <a:cubicBezTo>
                  <a:pt x="1715091" y="2401214"/>
                  <a:pt x="1720560" y="2400232"/>
                  <a:pt x="1726098" y="2401248"/>
                </a:cubicBezTo>
                <a:close/>
                <a:moveTo>
                  <a:pt x="1648447" y="2360734"/>
                </a:moveTo>
                <a:cubicBezTo>
                  <a:pt x="1689338" y="2362997"/>
                  <a:pt x="1708146" y="2415204"/>
                  <a:pt x="1674250" y="2435726"/>
                </a:cubicBezTo>
                <a:cubicBezTo>
                  <a:pt x="1659660" y="2444333"/>
                  <a:pt x="1659111" y="2455872"/>
                  <a:pt x="1659128" y="2469725"/>
                </a:cubicBezTo>
                <a:cubicBezTo>
                  <a:pt x="1659283" y="2639186"/>
                  <a:pt x="1659283" y="2808647"/>
                  <a:pt x="1659128" y="2978125"/>
                </a:cubicBezTo>
                <a:cubicBezTo>
                  <a:pt x="1659128" y="2992202"/>
                  <a:pt x="1660740" y="3002866"/>
                  <a:pt x="1675176" y="3011215"/>
                </a:cubicBezTo>
                <a:cubicBezTo>
                  <a:pt x="1702745" y="3027212"/>
                  <a:pt x="1694224" y="3075029"/>
                  <a:pt x="1667204" y="3083533"/>
                </a:cubicBezTo>
                <a:cubicBezTo>
                  <a:pt x="1646835" y="3089945"/>
                  <a:pt x="1626776" y="3085796"/>
                  <a:pt x="1615357" y="3068377"/>
                </a:cubicBezTo>
                <a:cubicBezTo>
                  <a:pt x="1603184" y="3049792"/>
                  <a:pt x="1604264" y="3023303"/>
                  <a:pt x="1623621" y="3013804"/>
                </a:cubicBezTo>
                <a:cubicBezTo>
                  <a:pt x="1647230" y="3002231"/>
                  <a:pt x="1645755" y="2984966"/>
                  <a:pt x="1645704" y="2965318"/>
                </a:cubicBezTo>
                <a:cubicBezTo>
                  <a:pt x="1645515" y="2884617"/>
                  <a:pt x="1645498" y="2803915"/>
                  <a:pt x="1645635" y="2723214"/>
                </a:cubicBezTo>
                <a:lnTo>
                  <a:pt x="1645669" y="2723214"/>
                </a:lnTo>
                <a:cubicBezTo>
                  <a:pt x="1645669" y="2639838"/>
                  <a:pt x="1645430" y="2556444"/>
                  <a:pt x="1645875" y="2473068"/>
                </a:cubicBezTo>
                <a:cubicBezTo>
                  <a:pt x="1645961" y="2457689"/>
                  <a:pt x="1644521" y="2446630"/>
                  <a:pt x="1627444" y="2439310"/>
                </a:cubicBezTo>
                <a:cubicBezTo>
                  <a:pt x="1593874" y="2424908"/>
                  <a:pt x="1600784" y="2362637"/>
                  <a:pt x="1648447" y="2360734"/>
                </a:cubicBezTo>
                <a:close/>
                <a:moveTo>
                  <a:pt x="3065842" y="2269969"/>
                </a:moveTo>
                <a:cubicBezTo>
                  <a:pt x="3048011" y="2270226"/>
                  <a:pt x="3023665" y="2288519"/>
                  <a:pt x="3024865" y="2311271"/>
                </a:cubicBezTo>
                <a:cubicBezTo>
                  <a:pt x="3025585" y="2334571"/>
                  <a:pt x="3044650" y="2353088"/>
                  <a:pt x="3067968" y="2353139"/>
                </a:cubicBezTo>
                <a:cubicBezTo>
                  <a:pt x="3090942" y="2352470"/>
                  <a:pt x="3109013" y="2333319"/>
                  <a:pt x="3108361" y="2310345"/>
                </a:cubicBezTo>
                <a:cubicBezTo>
                  <a:pt x="3108344" y="2309985"/>
                  <a:pt x="3108327" y="2309608"/>
                  <a:pt x="3108310" y="2309248"/>
                </a:cubicBezTo>
                <a:cubicBezTo>
                  <a:pt x="3106784" y="2286976"/>
                  <a:pt x="3088165" y="2269763"/>
                  <a:pt x="3065842" y="2269969"/>
                </a:cubicBezTo>
                <a:close/>
                <a:moveTo>
                  <a:pt x="3055499" y="2255814"/>
                </a:moveTo>
                <a:cubicBezTo>
                  <a:pt x="3066450" y="2254131"/>
                  <a:pt x="3077980" y="2255670"/>
                  <a:pt x="3089571" y="2258893"/>
                </a:cubicBezTo>
                <a:cubicBezTo>
                  <a:pt x="3108756" y="2264225"/>
                  <a:pt x="3127872" y="2290628"/>
                  <a:pt x="3126569" y="2310534"/>
                </a:cubicBezTo>
                <a:cubicBezTo>
                  <a:pt x="3125163" y="2331828"/>
                  <a:pt x="3116265" y="2351647"/>
                  <a:pt x="3095948" y="2360751"/>
                </a:cubicBezTo>
                <a:cubicBezTo>
                  <a:pt x="3080346" y="2367747"/>
                  <a:pt x="3078392" y="2377879"/>
                  <a:pt x="3078649" y="2392298"/>
                </a:cubicBezTo>
                <a:cubicBezTo>
                  <a:pt x="3080741" y="2510136"/>
                  <a:pt x="3072151" y="2516840"/>
                  <a:pt x="3094268" y="2520423"/>
                </a:cubicBezTo>
                <a:cubicBezTo>
                  <a:pt x="3109836" y="2522926"/>
                  <a:pt x="3122403" y="2534482"/>
                  <a:pt x="3126192" y="2549775"/>
                </a:cubicBezTo>
                <a:cubicBezTo>
                  <a:pt x="3129535" y="2561228"/>
                  <a:pt x="3135965" y="2563234"/>
                  <a:pt x="3145772" y="2563080"/>
                </a:cubicBezTo>
                <a:cubicBezTo>
                  <a:pt x="3161905" y="2562857"/>
                  <a:pt x="3178021" y="2563337"/>
                  <a:pt x="3194121" y="2562960"/>
                </a:cubicBezTo>
                <a:cubicBezTo>
                  <a:pt x="3203105" y="2562325"/>
                  <a:pt x="3211883" y="2565720"/>
                  <a:pt x="3218089" y="2572235"/>
                </a:cubicBezTo>
                <a:cubicBezTo>
                  <a:pt x="3417931" y="2773106"/>
                  <a:pt x="3413937" y="2761687"/>
                  <a:pt x="3412359" y="2779912"/>
                </a:cubicBezTo>
                <a:cubicBezTo>
                  <a:pt x="3412257" y="2805904"/>
                  <a:pt x="3412959" y="2831930"/>
                  <a:pt x="3412102" y="2857888"/>
                </a:cubicBezTo>
                <a:cubicBezTo>
                  <a:pt x="3411622" y="2872050"/>
                  <a:pt x="3415034" y="2880485"/>
                  <a:pt x="3429607" y="2886349"/>
                </a:cubicBezTo>
                <a:cubicBezTo>
                  <a:pt x="3453730" y="2896070"/>
                  <a:pt x="3468441" y="2921856"/>
                  <a:pt x="3465783" y="2943373"/>
                </a:cubicBezTo>
                <a:cubicBezTo>
                  <a:pt x="3462800" y="2967633"/>
                  <a:pt x="3440031" y="2991173"/>
                  <a:pt x="3414965" y="2995888"/>
                </a:cubicBezTo>
                <a:cubicBezTo>
                  <a:pt x="3392403" y="3000140"/>
                  <a:pt x="3361747" y="2984418"/>
                  <a:pt x="3353535" y="2961821"/>
                </a:cubicBezTo>
                <a:cubicBezTo>
                  <a:pt x="3344397" y="2936738"/>
                  <a:pt x="3345631" y="2905499"/>
                  <a:pt x="3374692" y="2891698"/>
                </a:cubicBezTo>
                <a:cubicBezTo>
                  <a:pt x="3408382" y="2875667"/>
                  <a:pt x="3396586" y="2857065"/>
                  <a:pt x="3398832" y="2788742"/>
                </a:cubicBezTo>
                <a:cubicBezTo>
                  <a:pt x="3400032" y="2766145"/>
                  <a:pt x="3397495" y="2775575"/>
                  <a:pt x="3215415" y="2589483"/>
                </a:cubicBezTo>
                <a:cubicBezTo>
                  <a:pt x="3199881" y="2573589"/>
                  <a:pt x="3184416" y="2576710"/>
                  <a:pt x="3165883" y="2576710"/>
                </a:cubicBezTo>
                <a:cubicBezTo>
                  <a:pt x="3145120" y="2576710"/>
                  <a:pt x="3131439" y="2572698"/>
                  <a:pt x="3119437" y="2592895"/>
                </a:cubicBezTo>
                <a:cubicBezTo>
                  <a:pt x="3100200" y="2627819"/>
                  <a:pt x="3046451" y="2618304"/>
                  <a:pt x="3035375" y="2579539"/>
                </a:cubicBezTo>
                <a:cubicBezTo>
                  <a:pt x="3028706" y="2561176"/>
                  <a:pt x="3035238" y="2540602"/>
                  <a:pt x="3051286" y="2529441"/>
                </a:cubicBezTo>
                <a:cubicBezTo>
                  <a:pt x="3062807" y="2520526"/>
                  <a:pt x="3065756" y="2510736"/>
                  <a:pt x="3065516" y="2497277"/>
                </a:cubicBezTo>
                <a:cubicBezTo>
                  <a:pt x="3063390" y="2375616"/>
                  <a:pt x="3072734" y="2373422"/>
                  <a:pt x="3047737" y="2365346"/>
                </a:cubicBezTo>
                <a:cubicBezTo>
                  <a:pt x="3007703" y="2352470"/>
                  <a:pt x="2995444" y="2301858"/>
                  <a:pt x="3024899" y="2272060"/>
                </a:cubicBezTo>
                <a:cubicBezTo>
                  <a:pt x="3034175" y="2262399"/>
                  <a:pt x="3044547" y="2257496"/>
                  <a:pt x="3055499" y="2255814"/>
                </a:cubicBezTo>
                <a:close/>
                <a:moveTo>
                  <a:pt x="1572155" y="2255183"/>
                </a:moveTo>
                <a:cubicBezTo>
                  <a:pt x="1578128" y="2254239"/>
                  <a:pt x="1584371" y="2254542"/>
                  <a:pt x="1590428" y="2256211"/>
                </a:cubicBezTo>
                <a:cubicBezTo>
                  <a:pt x="1598504" y="2258437"/>
                  <a:pt x="1606250" y="2263093"/>
                  <a:pt x="1612580" y="2270465"/>
                </a:cubicBezTo>
                <a:cubicBezTo>
                  <a:pt x="1630445" y="2291365"/>
                  <a:pt x="1619233" y="2319054"/>
                  <a:pt x="1606580" y="2327884"/>
                </a:cubicBezTo>
                <a:cubicBezTo>
                  <a:pt x="1589229" y="2335513"/>
                  <a:pt x="1589109" y="2349744"/>
                  <a:pt x="1589126" y="2365671"/>
                </a:cubicBezTo>
                <a:cubicBezTo>
                  <a:pt x="1589452" y="2550272"/>
                  <a:pt x="1589452" y="2734872"/>
                  <a:pt x="1589126" y="2919472"/>
                </a:cubicBezTo>
                <a:cubicBezTo>
                  <a:pt x="1589126" y="2936017"/>
                  <a:pt x="1590480" y="2950007"/>
                  <a:pt x="1603733" y="2962986"/>
                </a:cubicBezTo>
                <a:cubicBezTo>
                  <a:pt x="1616969" y="2975982"/>
                  <a:pt x="1611997" y="2997002"/>
                  <a:pt x="1596858" y="3007151"/>
                </a:cubicBezTo>
                <a:cubicBezTo>
                  <a:pt x="1581856" y="3017130"/>
                  <a:pt x="1561540" y="3012518"/>
                  <a:pt x="1552316" y="2997019"/>
                </a:cubicBezTo>
                <a:cubicBezTo>
                  <a:pt x="1546812" y="2987109"/>
                  <a:pt x="1544772" y="2963089"/>
                  <a:pt x="1563100" y="2954773"/>
                </a:cubicBezTo>
                <a:cubicBezTo>
                  <a:pt x="1578993" y="2947110"/>
                  <a:pt x="1575719" y="2937028"/>
                  <a:pt x="1575701" y="2890223"/>
                </a:cubicBezTo>
                <a:cubicBezTo>
                  <a:pt x="1575701" y="2888920"/>
                  <a:pt x="1575650" y="2361917"/>
                  <a:pt x="1575753" y="2360596"/>
                </a:cubicBezTo>
                <a:cubicBezTo>
                  <a:pt x="1576627" y="2347961"/>
                  <a:pt x="1573953" y="2338737"/>
                  <a:pt x="1560305" y="2333164"/>
                </a:cubicBezTo>
                <a:cubicBezTo>
                  <a:pt x="1543795" y="2326392"/>
                  <a:pt x="1537177" y="2312025"/>
                  <a:pt x="1538051" y="2294057"/>
                </a:cubicBezTo>
                <a:cubicBezTo>
                  <a:pt x="1538756" y="2272059"/>
                  <a:pt x="1554237" y="2258014"/>
                  <a:pt x="1572155" y="2255183"/>
                </a:cubicBezTo>
                <a:close/>
                <a:moveTo>
                  <a:pt x="1355926" y="2243250"/>
                </a:moveTo>
                <a:cubicBezTo>
                  <a:pt x="1370716" y="2242665"/>
                  <a:pt x="1385872" y="2251623"/>
                  <a:pt x="1385392" y="2273020"/>
                </a:cubicBezTo>
                <a:cubicBezTo>
                  <a:pt x="1385049" y="2288965"/>
                  <a:pt x="1374813" y="2303041"/>
                  <a:pt x="1359726" y="2301343"/>
                </a:cubicBezTo>
                <a:cubicBezTo>
                  <a:pt x="1333185" y="2298360"/>
                  <a:pt x="1328882" y="2314202"/>
                  <a:pt x="1269680" y="2370712"/>
                </a:cubicBezTo>
                <a:cubicBezTo>
                  <a:pt x="1260148" y="2378976"/>
                  <a:pt x="1254953" y="2391149"/>
                  <a:pt x="1255570" y="2403751"/>
                </a:cubicBezTo>
                <a:cubicBezTo>
                  <a:pt x="1258519" y="2522651"/>
                  <a:pt x="1248660" y="2528926"/>
                  <a:pt x="1270212" y="2522874"/>
                </a:cubicBezTo>
                <a:cubicBezTo>
                  <a:pt x="1311223" y="2512501"/>
                  <a:pt x="1306439" y="2536779"/>
                  <a:pt x="1306439" y="2451517"/>
                </a:cubicBezTo>
                <a:lnTo>
                  <a:pt x="1306525" y="2451517"/>
                </a:lnTo>
                <a:cubicBezTo>
                  <a:pt x="1308119" y="2424205"/>
                  <a:pt x="1296409" y="2394029"/>
                  <a:pt x="1329550" y="2371604"/>
                </a:cubicBezTo>
                <a:cubicBezTo>
                  <a:pt x="1340181" y="2364403"/>
                  <a:pt x="1338346" y="2353173"/>
                  <a:pt x="1339598" y="2342543"/>
                </a:cubicBezTo>
                <a:cubicBezTo>
                  <a:pt x="1342341" y="2318934"/>
                  <a:pt x="1366772" y="2307876"/>
                  <a:pt x="1385100" y="2321386"/>
                </a:cubicBezTo>
                <a:cubicBezTo>
                  <a:pt x="1406463" y="2338171"/>
                  <a:pt x="1396793" y="2374364"/>
                  <a:pt x="1371384" y="2372752"/>
                </a:cubicBezTo>
                <a:cubicBezTo>
                  <a:pt x="1358320" y="2372512"/>
                  <a:pt x="1347810" y="2373661"/>
                  <a:pt x="1337712" y="2384223"/>
                </a:cubicBezTo>
                <a:cubicBezTo>
                  <a:pt x="1325830" y="2396618"/>
                  <a:pt x="1318955" y="2408705"/>
                  <a:pt x="1320087" y="2426571"/>
                </a:cubicBezTo>
                <a:cubicBezTo>
                  <a:pt x="1324750" y="2500465"/>
                  <a:pt x="1309902" y="2517696"/>
                  <a:pt x="1338089" y="2530624"/>
                </a:cubicBezTo>
                <a:cubicBezTo>
                  <a:pt x="1373133" y="2546706"/>
                  <a:pt x="1384106" y="2578047"/>
                  <a:pt x="1384998" y="2614343"/>
                </a:cubicBezTo>
                <a:cubicBezTo>
                  <a:pt x="1384740" y="2623327"/>
                  <a:pt x="1382374" y="2632122"/>
                  <a:pt x="1378105" y="2640026"/>
                </a:cubicBezTo>
                <a:cubicBezTo>
                  <a:pt x="1371916" y="2653227"/>
                  <a:pt x="1376014" y="2661954"/>
                  <a:pt x="1385477" y="2670818"/>
                </a:cubicBezTo>
                <a:cubicBezTo>
                  <a:pt x="1396605" y="2681208"/>
                  <a:pt x="1407166" y="2692215"/>
                  <a:pt x="1417864" y="2703068"/>
                </a:cubicBezTo>
                <a:cubicBezTo>
                  <a:pt x="1423231" y="2709034"/>
                  <a:pt x="1430500" y="2712961"/>
                  <a:pt x="1438421" y="2714212"/>
                </a:cubicBezTo>
                <a:cubicBezTo>
                  <a:pt x="1466248" y="2718516"/>
                  <a:pt x="1481901" y="2740667"/>
                  <a:pt x="1482415" y="2766556"/>
                </a:cubicBezTo>
                <a:cubicBezTo>
                  <a:pt x="1483015" y="2792514"/>
                  <a:pt x="1465579" y="2815419"/>
                  <a:pt x="1440410" y="2821763"/>
                </a:cubicBezTo>
                <a:cubicBezTo>
                  <a:pt x="1416304" y="2828844"/>
                  <a:pt x="1381483" y="2811287"/>
                  <a:pt x="1376391" y="2783444"/>
                </a:cubicBezTo>
                <a:cubicBezTo>
                  <a:pt x="1371539" y="2743376"/>
                  <a:pt x="1336752" y="2726128"/>
                  <a:pt x="1313657" y="2699982"/>
                </a:cubicBezTo>
                <a:cubicBezTo>
                  <a:pt x="1308205" y="2693810"/>
                  <a:pt x="1300524" y="2695233"/>
                  <a:pt x="1293478" y="2695147"/>
                </a:cubicBezTo>
                <a:cubicBezTo>
                  <a:pt x="1257439" y="2694633"/>
                  <a:pt x="1231910" y="2676476"/>
                  <a:pt x="1217456" y="2645015"/>
                </a:cubicBezTo>
                <a:cubicBezTo>
                  <a:pt x="1203106" y="2613811"/>
                  <a:pt x="1204786" y="2581939"/>
                  <a:pt x="1226938" y="2554164"/>
                </a:cubicBezTo>
                <a:cubicBezTo>
                  <a:pt x="1234516" y="2545420"/>
                  <a:pt x="1238836" y="2534327"/>
                  <a:pt x="1239145" y="2522771"/>
                </a:cubicBezTo>
                <a:cubicBezTo>
                  <a:pt x="1240637" y="2492322"/>
                  <a:pt x="1240448" y="2461838"/>
                  <a:pt x="1238562" y="2431405"/>
                </a:cubicBezTo>
                <a:cubicBezTo>
                  <a:pt x="1237928" y="2423382"/>
                  <a:pt x="1238288" y="2415272"/>
                  <a:pt x="1237345" y="2407265"/>
                </a:cubicBezTo>
                <a:cubicBezTo>
                  <a:pt x="1235099" y="2391012"/>
                  <a:pt x="1241528" y="2374758"/>
                  <a:pt x="1254284" y="2364454"/>
                </a:cubicBezTo>
                <a:cubicBezTo>
                  <a:pt x="1274121" y="2346332"/>
                  <a:pt x="1292089" y="2326204"/>
                  <a:pt x="1311583" y="2307687"/>
                </a:cubicBezTo>
                <a:cubicBezTo>
                  <a:pt x="1322453" y="2297366"/>
                  <a:pt x="1330562" y="2287062"/>
                  <a:pt x="1328659" y="2270740"/>
                </a:cubicBezTo>
                <a:cubicBezTo>
                  <a:pt x="1326713" y="2253964"/>
                  <a:pt x="1341137" y="2243835"/>
                  <a:pt x="1355926" y="2243250"/>
                </a:cubicBezTo>
                <a:close/>
                <a:moveTo>
                  <a:pt x="1510996" y="2175122"/>
                </a:moveTo>
                <a:cubicBezTo>
                  <a:pt x="1528209" y="2176477"/>
                  <a:pt x="1541462" y="2184809"/>
                  <a:pt x="1545286" y="2200154"/>
                </a:cubicBezTo>
                <a:cubicBezTo>
                  <a:pt x="1549246" y="2215962"/>
                  <a:pt x="1552195" y="2234718"/>
                  <a:pt x="1536439" y="2244474"/>
                </a:cubicBezTo>
                <a:cubicBezTo>
                  <a:pt x="1511596" y="2259870"/>
                  <a:pt x="1521608" y="2264054"/>
                  <a:pt x="1519140" y="2444179"/>
                </a:cubicBezTo>
                <a:cubicBezTo>
                  <a:pt x="1518951" y="2458409"/>
                  <a:pt x="1522551" y="2466896"/>
                  <a:pt x="1536353" y="2473223"/>
                </a:cubicBezTo>
                <a:cubicBezTo>
                  <a:pt x="1569169" y="2488207"/>
                  <a:pt x="1575941" y="2544426"/>
                  <a:pt x="1536765" y="2565428"/>
                </a:cubicBezTo>
                <a:cubicBezTo>
                  <a:pt x="1522140" y="2573264"/>
                  <a:pt x="1519054" y="2581956"/>
                  <a:pt x="1519140" y="2596547"/>
                </a:cubicBezTo>
                <a:cubicBezTo>
                  <a:pt x="1519620" y="2678037"/>
                  <a:pt x="1519654" y="2759544"/>
                  <a:pt x="1519242" y="2841051"/>
                </a:cubicBezTo>
                <a:cubicBezTo>
                  <a:pt x="1519174" y="2855951"/>
                  <a:pt x="1520717" y="2867180"/>
                  <a:pt x="1535479" y="2876867"/>
                </a:cubicBezTo>
                <a:cubicBezTo>
                  <a:pt x="1553172" y="2888475"/>
                  <a:pt x="1555350" y="2908826"/>
                  <a:pt x="1546177" y="2926965"/>
                </a:cubicBezTo>
                <a:cubicBezTo>
                  <a:pt x="1537382" y="2944316"/>
                  <a:pt x="1522877" y="2950385"/>
                  <a:pt x="1504103" y="2948722"/>
                </a:cubicBezTo>
                <a:cubicBezTo>
                  <a:pt x="1466281" y="2947556"/>
                  <a:pt x="1454417" y="2900030"/>
                  <a:pt x="1481849" y="2874656"/>
                </a:cubicBezTo>
                <a:cubicBezTo>
                  <a:pt x="1491605" y="2865106"/>
                  <a:pt x="1505698" y="2873936"/>
                  <a:pt x="1505372" y="2841429"/>
                </a:cubicBezTo>
                <a:cubicBezTo>
                  <a:pt x="1502869" y="2573007"/>
                  <a:pt x="1514493" y="2577773"/>
                  <a:pt x="1487644" y="2568823"/>
                </a:cubicBezTo>
                <a:cubicBezTo>
                  <a:pt x="1460538" y="2558845"/>
                  <a:pt x="1446650" y="2528790"/>
                  <a:pt x="1456612" y="2501683"/>
                </a:cubicBezTo>
                <a:cubicBezTo>
                  <a:pt x="1472471" y="2458598"/>
                  <a:pt x="1506349" y="2483972"/>
                  <a:pt x="1505561" y="2438110"/>
                </a:cubicBezTo>
                <a:cubicBezTo>
                  <a:pt x="1502766" y="2269351"/>
                  <a:pt x="1514168" y="2265820"/>
                  <a:pt x="1485878" y="2251641"/>
                </a:cubicBezTo>
                <a:cubicBezTo>
                  <a:pt x="1462458" y="2239879"/>
                  <a:pt x="1457898" y="2216030"/>
                  <a:pt x="1470139" y="2194651"/>
                </a:cubicBezTo>
                <a:cubicBezTo>
                  <a:pt x="1479295" y="2178603"/>
                  <a:pt x="1493491" y="2173751"/>
                  <a:pt x="1510996" y="2175122"/>
                </a:cubicBezTo>
                <a:close/>
                <a:moveTo>
                  <a:pt x="2236058" y="2165230"/>
                </a:moveTo>
                <a:cubicBezTo>
                  <a:pt x="2213701" y="2164784"/>
                  <a:pt x="2191515" y="2185461"/>
                  <a:pt x="2191875" y="2206446"/>
                </a:cubicBezTo>
                <a:cubicBezTo>
                  <a:pt x="2195013" y="2256201"/>
                  <a:pt x="2275268" y="2263556"/>
                  <a:pt x="2276846" y="2206121"/>
                </a:cubicBezTo>
                <a:cubicBezTo>
                  <a:pt x="2276812" y="2183592"/>
                  <a:pt x="2258586" y="2165333"/>
                  <a:pt x="2236058" y="2165230"/>
                </a:cubicBezTo>
                <a:close/>
                <a:moveTo>
                  <a:pt x="2704905" y="2151497"/>
                </a:moveTo>
                <a:cubicBezTo>
                  <a:pt x="2624427" y="2151822"/>
                  <a:pt x="2629621" y="2264002"/>
                  <a:pt x="2702093" y="2265202"/>
                </a:cubicBezTo>
                <a:cubicBezTo>
                  <a:pt x="2742230" y="2265888"/>
                  <a:pt x="2764450" y="2239228"/>
                  <a:pt x="2764090" y="2206806"/>
                </a:cubicBezTo>
                <a:cubicBezTo>
                  <a:pt x="2763712" y="2174591"/>
                  <a:pt x="2738698" y="2151360"/>
                  <a:pt x="2704905" y="2151497"/>
                </a:cubicBezTo>
                <a:close/>
                <a:moveTo>
                  <a:pt x="1412310" y="2084305"/>
                </a:moveTo>
                <a:cubicBezTo>
                  <a:pt x="1450132" y="2083688"/>
                  <a:pt x="1450097" y="2143747"/>
                  <a:pt x="1415122" y="2141140"/>
                </a:cubicBezTo>
                <a:cubicBezTo>
                  <a:pt x="1385769" y="2138946"/>
                  <a:pt x="1393176" y="2143095"/>
                  <a:pt x="1204838" y="2329478"/>
                </a:cubicBezTo>
                <a:cubicBezTo>
                  <a:pt x="1194808" y="2339388"/>
                  <a:pt x="1190916" y="2345886"/>
                  <a:pt x="1199780" y="2360493"/>
                </a:cubicBezTo>
                <a:cubicBezTo>
                  <a:pt x="1211765" y="2380142"/>
                  <a:pt x="1196969" y="2405105"/>
                  <a:pt x="1174166" y="2404316"/>
                </a:cubicBezTo>
                <a:cubicBezTo>
                  <a:pt x="1144488" y="2401590"/>
                  <a:pt x="1136018" y="2363597"/>
                  <a:pt x="1157192" y="2350995"/>
                </a:cubicBezTo>
                <a:cubicBezTo>
                  <a:pt x="1190179" y="2331330"/>
                  <a:pt x="1212433" y="2300435"/>
                  <a:pt x="1239420" y="2274580"/>
                </a:cubicBezTo>
                <a:cubicBezTo>
                  <a:pt x="1281425" y="2234323"/>
                  <a:pt x="1321321" y="2191855"/>
                  <a:pt x="1362864" y="2151067"/>
                </a:cubicBezTo>
                <a:cubicBezTo>
                  <a:pt x="1374779" y="2139357"/>
                  <a:pt x="1384175" y="2128882"/>
                  <a:pt x="1383163" y="2110091"/>
                </a:cubicBezTo>
                <a:cubicBezTo>
                  <a:pt x="1382375" y="2095569"/>
                  <a:pt x="1397994" y="2084202"/>
                  <a:pt x="1412310" y="2084305"/>
                </a:cubicBezTo>
                <a:close/>
                <a:moveTo>
                  <a:pt x="2206794" y="2024081"/>
                </a:moveTo>
                <a:cubicBezTo>
                  <a:pt x="2216800" y="2022746"/>
                  <a:pt x="2227237" y="2023912"/>
                  <a:pt x="2234446" y="2028069"/>
                </a:cubicBezTo>
                <a:cubicBezTo>
                  <a:pt x="2249448" y="2036710"/>
                  <a:pt x="2260507" y="2057404"/>
                  <a:pt x="2254300" y="2073846"/>
                </a:cubicBezTo>
                <a:cubicBezTo>
                  <a:pt x="2248162" y="2090151"/>
                  <a:pt x="2254814" y="2098689"/>
                  <a:pt x="2265119" y="2108633"/>
                </a:cubicBezTo>
                <a:cubicBezTo>
                  <a:pt x="2287030" y="2129790"/>
                  <a:pt x="2307861" y="2152045"/>
                  <a:pt x="2329892" y="2173081"/>
                </a:cubicBezTo>
                <a:cubicBezTo>
                  <a:pt x="2338602" y="2180831"/>
                  <a:pt x="2343248" y="2192181"/>
                  <a:pt x="2342460" y="2203805"/>
                </a:cubicBezTo>
                <a:cubicBezTo>
                  <a:pt x="2341757" y="2229780"/>
                  <a:pt x="2342700" y="2255789"/>
                  <a:pt x="2342048" y="2281781"/>
                </a:cubicBezTo>
                <a:cubicBezTo>
                  <a:pt x="2340951" y="2293268"/>
                  <a:pt x="2346335" y="2304429"/>
                  <a:pt x="2356039" y="2310704"/>
                </a:cubicBezTo>
                <a:cubicBezTo>
                  <a:pt x="2383899" y="2331724"/>
                  <a:pt x="2382716" y="2361591"/>
                  <a:pt x="2353724" y="2381616"/>
                </a:cubicBezTo>
                <a:cubicBezTo>
                  <a:pt x="2345957" y="2386091"/>
                  <a:pt x="2341482" y="2394646"/>
                  <a:pt x="2342220" y="2403579"/>
                </a:cubicBezTo>
                <a:cubicBezTo>
                  <a:pt x="2342460" y="2416112"/>
                  <a:pt x="2341722" y="2428696"/>
                  <a:pt x="2342374" y="2441229"/>
                </a:cubicBezTo>
                <a:cubicBezTo>
                  <a:pt x="2343334" y="2452048"/>
                  <a:pt x="2338945" y="2462643"/>
                  <a:pt x="2330630" y="2469621"/>
                </a:cubicBezTo>
                <a:cubicBezTo>
                  <a:pt x="2316760" y="2482274"/>
                  <a:pt x="2304312" y="2496522"/>
                  <a:pt x="2290579" y="2509364"/>
                </a:cubicBezTo>
                <a:cubicBezTo>
                  <a:pt x="2281286" y="2518056"/>
                  <a:pt x="2279074" y="2525857"/>
                  <a:pt x="2281749" y="2539607"/>
                </a:cubicBezTo>
                <a:cubicBezTo>
                  <a:pt x="2289739" y="2580670"/>
                  <a:pt x="2271376" y="2603712"/>
                  <a:pt x="2233400" y="2612113"/>
                </a:cubicBezTo>
                <a:cubicBezTo>
                  <a:pt x="2205248" y="2618337"/>
                  <a:pt x="2172347" y="2592860"/>
                  <a:pt x="2167632" y="2562342"/>
                </a:cubicBezTo>
                <a:cubicBezTo>
                  <a:pt x="2163174" y="2533607"/>
                  <a:pt x="2187486" y="2501357"/>
                  <a:pt x="2216204" y="2498854"/>
                </a:cubicBezTo>
                <a:cubicBezTo>
                  <a:pt x="2229491" y="2497722"/>
                  <a:pt x="2243156" y="2496951"/>
                  <a:pt x="2255106" y="2505180"/>
                </a:cubicBezTo>
                <a:cubicBezTo>
                  <a:pt x="2264090" y="2511387"/>
                  <a:pt x="2271496" y="2509346"/>
                  <a:pt x="2278766" y="2501803"/>
                </a:cubicBezTo>
                <a:cubicBezTo>
                  <a:pt x="2292465" y="2487624"/>
                  <a:pt x="2306164" y="2473410"/>
                  <a:pt x="2320668" y="2460072"/>
                </a:cubicBezTo>
                <a:cubicBezTo>
                  <a:pt x="2332756" y="2448876"/>
                  <a:pt x="2326412" y="2434766"/>
                  <a:pt x="2328555" y="2425284"/>
                </a:cubicBezTo>
                <a:cubicBezTo>
                  <a:pt x="2328555" y="2416678"/>
                  <a:pt x="2328126" y="2411226"/>
                  <a:pt x="2328641" y="2405910"/>
                </a:cubicBezTo>
                <a:cubicBezTo>
                  <a:pt x="2330595" y="2395881"/>
                  <a:pt x="2324680" y="2385971"/>
                  <a:pt x="2314925" y="2382919"/>
                </a:cubicBezTo>
                <a:cubicBezTo>
                  <a:pt x="2280909" y="2368517"/>
                  <a:pt x="2283841" y="2319122"/>
                  <a:pt x="2315919" y="2306590"/>
                </a:cubicBezTo>
                <a:cubicBezTo>
                  <a:pt x="2324577" y="2303692"/>
                  <a:pt x="2329927" y="2295051"/>
                  <a:pt x="2328658" y="2286016"/>
                </a:cubicBezTo>
                <a:cubicBezTo>
                  <a:pt x="2328435" y="2260024"/>
                  <a:pt x="2328264" y="2234032"/>
                  <a:pt x="2328761" y="2208040"/>
                </a:cubicBezTo>
                <a:cubicBezTo>
                  <a:pt x="2329961" y="2187003"/>
                  <a:pt x="2321920" y="2188135"/>
                  <a:pt x="2249757" y="2113400"/>
                </a:cubicBezTo>
                <a:cubicBezTo>
                  <a:pt x="2242933" y="2104947"/>
                  <a:pt x="2231292" y="2102067"/>
                  <a:pt x="2221313" y="2106370"/>
                </a:cubicBezTo>
                <a:cubicBezTo>
                  <a:pt x="2203705" y="2111925"/>
                  <a:pt x="2184811" y="2101690"/>
                  <a:pt x="2176342" y="2085642"/>
                </a:cubicBezTo>
                <a:cubicBezTo>
                  <a:pt x="2168626" y="2071034"/>
                  <a:pt x="2171267" y="2046243"/>
                  <a:pt x="2181725" y="2035099"/>
                </a:cubicBezTo>
                <a:cubicBezTo>
                  <a:pt x="2187212" y="2029253"/>
                  <a:pt x="2196787" y="2025416"/>
                  <a:pt x="2206794" y="2024081"/>
                </a:cubicBezTo>
                <a:close/>
                <a:moveTo>
                  <a:pt x="1996429" y="1962578"/>
                </a:moveTo>
                <a:cubicBezTo>
                  <a:pt x="1975630" y="1962396"/>
                  <a:pt x="1954880" y="1975640"/>
                  <a:pt x="1954983" y="2003209"/>
                </a:cubicBezTo>
                <a:cubicBezTo>
                  <a:pt x="1954229" y="2025789"/>
                  <a:pt x="1972591" y="2044408"/>
                  <a:pt x="1995188" y="2043928"/>
                </a:cubicBezTo>
                <a:cubicBezTo>
                  <a:pt x="2018694" y="2044940"/>
                  <a:pt x="2038290" y="2026081"/>
                  <a:pt x="2038170" y="2002506"/>
                </a:cubicBezTo>
                <a:cubicBezTo>
                  <a:pt x="2038076" y="1976369"/>
                  <a:pt x="2017228" y="1962760"/>
                  <a:pt x="1996429" y="1962578"/>
                </a:cubicBezTo>
                <a:close/>
                <a:moveTo>
                  <a:pt x="3001737" y="1952255"/>
                </a:moveTo>
                <a:cubicBezTo>
                  <a:pt x="2969298" y="1953009"/>
                  <a:pt x="2943598" y="1979909"/>
                  <a:pt x="2944335" y="2012348"/>
                </a:cubicBezTo>
                <a:cubicBezTo>
                  <a:pt x="2945073" y="2044186"/>
                  <a:pt x="2971716" y="2069166"/>
                  <a:pt x="3003434" y="2067983"/>
                </a:cubicBezTo>
                <a:cubicBezTo>
                  <a:pt x="3039250" y="2066646"/>
                  <a:pt x="3060304" y="2039831"/>
                  <a:pt x="3060115" y="2011456"/>
                </a:cubicBezTo>
                <a:cubicBezTo>
                  <a:pt x="3060115" y="2010702"/>
                  <a:pt x="3060098" y="2009948"/>
                  <a:pt x="3060064" y="2009210"/>
                </a:cubicBezTo>
                <a:cubicBezTo>
                  <a:pt x="3065002" y="1979875"/>
                  <a:pt x="3027832" y="1951260"/>
                  <a:pt x="3001737" y="1952255"/>
                </a:cubicBezTo>
                <a:close/>
                <a:moveTo>
                  <a:pt x="2152082" y="1852556"/>
                </a:moveTo>
                <a:cubicBezTo>
                  <a:pt x="2190709" y="1854648"/>
                  <a:pt x="2204871" y="1905071"/>
                  <a:pt x="2173839" y="1925080"/>
                </a:cubicBezTo>
                <a:cubicBezTo>
                  <a:pt x="2148104" y="1940167"/>
                  <a:pt x="2164409" y="1959130"/>
                  <a:pt x="2158545" y="2098741"/>
                </a:cubicBezTo>
                <a:cubicBezTo>
                  <a:pt x="2157311" y="2128437"/>
                  <a:pt x="2178965" y="2140369"/>
                  <a:pt x="2195938" y="2156451"/>
                </a:cubicBezTo>
                <a:cubicBezTo>
                  <a:pt x="2201665" y="2161904"/>
                  <a:pt x="2207905" y="2155251"/>
                  <a:pt x="2213203" y="2153194"/>
                </a:cubicBezTo>
                <a:cubicBezTo>
                  <a:pt x="2256323" y="2134454"/>
                  <a:pt x="2303146" y="2177951"/>
                  <a:pt x="2292808" y="2218465"/>
                </a:cubicBezTo>
                <a:cubicBezTo>
                  <a:pt x="2285590" y="2246771"/>
                  <a:pt x="2255757" y="2268511"/>
                  <a:pt x="2228582" y="2264122"/>
                </a:cubicBezTo>
                <a:cubicBezTo>
                  <a:pt x="2201579" y="2259767"/>
                  <a:pt x="2174147" y="2236999"/>
                  <a:pt x="2177868" y="2205263"/>
                </a:cubicBezTo>
                <a:cubicBezTo>
                  <a:pt x="2178365" y="2197308"/>
                  <a:pt x="2177405" y="2189250"/>
                  <a:pt x="2182085" y="2181878"/>
                </a:cubicBezTo>
                <a:cubicBezTo>
                  <a:pt x="2187160" y="2175105"/>
                  <a:pt x="2185532" y="2165436"/>
                  <a:pt x="2178485" y="2160721"/>
                </a:cubicBezTo>
                <a:cubicBezTo>
                  <a:pt x="2175759" y="2158423"/>
                  <a:pt x="2173410" y="2155663"/>
                  <a:pt x="2170907" y="2153108"/>
                </a:cubicBezTo>
                <a:cubicBezTo>
                  <a:pt x="2140595" y="2122213"/>
                  <a:pt x="2140886" y="2122213"/>
                  <a:pt x="2141297" y="2078373"/>
                </a:cubicBezTo>
                <a:cubicBezTo>
                  <a:pt x="2141657" y="2038117"/>
                  <a:pt x="2141006" y="1997860"/>
                  <a:pt x="2141469" y="1957621"/>
                </a:cubicBezTo>
                <a:cubicBezTo>
                  <a:pt x="2142635" y="1945996"/>
                  <a:pt x="2136685" y="1934818"/>
                  <a:pt x="2126398" y="1929280"/>
                </a:cubicBezTo>
                <a:cubicBezTo>
                  <a:pt x="2107162" y="1917227"/>
                  <a:pt x="2101950" y="1902174"/>
                  <a:pt x="2106716" y="1884189"/>
                </a:cubicBezTo>
                <a:cubicBezTo>
                  <a:pt x="2113042" y="1860340"/>
                  <a:pt x="2126656" y="1850842"/>
                  <a:pt x="2152082" y="1852556"/>
                </a:cubicBezTo>
                <a:close/>
                <a:moveTo>
                  <a:pt x="902725" y="1778277"/>
                </a:moveTo>
                <a:cubicBezTo>
                  <a:pt x="916853" y="1781248"/>
                  <a:pt x="927873" y="1795438"/>
                  <a:pt x="926780" y="1813157"/>
                </a:cubicBezTo>
                <a:cubicBezTo>
                  <a:pt x="920059" y="1823907"/>
                  <a:pt x="928495" y="1830130"/>
                  <a:pt x="935215" y="1835205"/>
                </a:cubicBezTo>
                <a:cubicBezTo>
                  <a:pt x="952189" y="1847961"/>
                  <a:pt x="955789" y="1864677"/>
                  <a:pt x="955001" y="1884771"/>
                </a:cubicBezTo>
                <a:cubicBezTo>
                  <a:pt x="954264" y="1903374"/>
                  <a:pt x="949017" y="1924102"/>
                  <a:pt x="957350" y="1940338"/>
                </a:cubicBezTo>
                <a:cubicBezTo>
                  <a:pt x="965545" y="1956300"/>
                  <a:pt x="982090" y="1968010"/>
                  <a:pt x="995000" y="1981555"/>
                </a:cubicBezTo>
                <a:cubicBezTo>
                  <a:pt x="1010122" y="1997380"/>
                  <a:pt x="1017134" y="2006861"/>
                  <a:pt x="1034194" y="2004358"/>
                </a:cubicBezTo>
                <a:cubicBezTo>
                  <a:pt x="1064214" y="2001512"/>
                  <a:pt x="1077587" y="2047563"/>
                  <a:pt x="1044481" y="2061211"/>
                </a:cubicBezTo>
                <a:cubicBezTo>
                  <a:pt x="1026873" y="2068463"/>
                  <a:pt x="1005836" y="2056770"/>
                  <a:pt x="1006779" y="2036710"/>
                </a:cubicBezTo>
                <a:cubicBezTo>
                  <a:pt x="1007653" y="2017714"/>
                  <a:pt x="999029" y="2006741"/>
                  <a:pt x="987010" y="1995545"/>
                </a:cubicBezTo>
                <a:cubicBezTo>
                  <a:pt x="977204" y="1986407"/>
                  <a:pt x="968545" y="1975983"/>
                  <a:pt x="958275" y="1967444"/>
                </a:cubicBezTo>
                <a:cubicBezTo>
                  <a:pt x="944679" y="1956832"/>
                  <a:pt x="937667" y="1939858"/>
                  <a:pt x="939810" y="1922730"/>
                </a:cubicBezTo>
                <a:cubicBezTo>
                  <a:pt x="940925" y="1908517"/>
                  <a:pt x="938970" y="1894047"/>
                  <a:pt x="940239" y="1879851"/>
                </a:cubicBezTo>
                <a:cubicBezTo>
                  <a:pt x="942211" y="1857939"/>
                  <a:pt x="925460" y="1848835"/>
                  <a:pt x="912858" y="1836868"/>
                </a:cubicBezTo>
                <a:cubicBezTo>
                  <a:pt x="909121" y="1833336"/>
                  <a:pt x="904440" y="1837485"/>
                  <a:pt x="900240" y="1837657"/>
                </a:cubicBezTo>
                <a:cubicBezTo>
                  <a:pt x="884655" y="1837863"/>
                  <a:pt x="870870" y="1827593"/>
                  <a:pt x="866618" y="1812608"/>
                </a:cubicBezTo>
                <a:cubicBezTo>
                  <a:pt x="863755" y="1800281"/>
                  <a:pt x="874025" y="1784199"/>
                  <a:pt x="887895" y="1779330"/>
                </a:cubicBezTo>
                <a:cubicBezTo>
                  <a:pt x="892961" y="1777543"/>
                  <a:pt x="898016" y="1777287"/>
                  <a:pt x="902725" y="1778277"/>
                </a:cubicBezTo>
                <a:close/>
                <a:moveTo>
                  <a:pt x="1346952" y="1761156"/>
                </a:moveTo>
                <a:cubicBezTo>
                  <a:pt x="1374504" y="1757676"/>
                  <a:pt x="1392232" y="1793526"/>
                  <a:pt x="1370081" y="1810054"/>
                </a:cubicBezTo>
                <a:cubicBezTo>
                  <a:pt x="1358542" y="1819638"/>
                  <a:pt x="1357925" y="1830508"/>
                  <a:pt x="1357959" y="1843264"/>
                </a:cubicBezTo>
                <a:cubicBezTo>
                  <a:pt x="1358148" y="1921153"/>
                  <a:pt x="1357548" y="1999060"/>
                  <a:pt x="1358440" y="2076950"/>
                </a:cubicBezTo>
                <a:cubicBezTo>
                  <a:pt x="1359108" y="2092929"/>
                  <a:pt x="1352576" y="2108360"/>
                  <a:pt x="1340643" y="2118990"/>
                </a:cubicBezTo>
                <a:cubicBezTo>
                  <a:pt x="1275595" y="2183043"/>
                  <a:pt x="1211387" y="2247920"/>
                  <a:pt x="1146802" y="2312437"/>
                </a:cubicBezTo>
                <a:cubicBezTo>
                  <a:pt x="1138469" y="2320752"/>
                  <a:pt x="1131731" y="2328570"/>
                  <a:pt x="1131937" y="2342149"/>
                </a:cubicBezTo>
                <a:cubicBezTo>
                  <a:pt x="1132160" y="2359808"/>
                  <a:pt x="1115889" y="2373833"/>
                  <a:pt x="1101419" y="2371724"/>
                </a:cubicBezTo>
                <a:cubicBezTo>
                  <a:pt x="1085765" y="2369187"/>
                  <a:pt x="1074621" y="2355179"/>
                  <a:pt x="1075650" y="2339372"/>
                </a:cubicBezTo>
                <a:cubicBezTo>
                  <a:pt x="1076404" y="2322604"/>
                  <a:pt x="1091303" y="2307859"/>
                  <a:pt x="1107900" y="2312059"/>
                </a:cubicBezTo>
                <a:cubicBezTo>
                  <a:pt x="1120038" y="2315146"/>
                  <a:pt x="1125953" y="2311322"/>
                  <a:pt x="1133171" y="2304001"/>
                </a:cubicBezTo>
                <a:cubicBezTo>
                  <a:pt x="1144076" y="2293011"/>
                  <a:pt x="1305273" y="2131043"/>
                  <a:pt x="1328864" y="2108874"/>
                </a:cubicBezTo>
                <a:cubicBezTo>
                  <a:pt x="1340180" y="2098656"/>
                  <a:pt x="1346044" y="2083740"/>
                  <a:pt x="1344706" y="2068549"/>
                </a:cubicBezTo>
                <a:cubicBezTo>
                  <a:pt x="1343798" y="2031859"/>
                  <a:pt x="1344466" y="1995134"/>
                  <a:pt x="1344466" y="1958410"/>
                </a:cubicBezTo>
                <a:cubicBezTo>
                  <a:pt x="1344466" y="1822552"/>
                  <a:pt x="1348375" y="1821318"/>
                  <a:pt x="1330510" y="1811014"/>
                </a:cubicBezTo>
                <a:cubicBezTo>
                  <a:pt x="1318046" y="1803813"/>
                  <a:pt x="1320292" y="1788657"/>
                  <a:pt x="1324064" y="1776655"/>
                </a:cubicBezTo>
                <a:cubicBezTo>
                  <a:pt x="1327184" y="1766677"/>
                  <a:pt x="1335894" y="1761791"/>
                  <a:pt x="1346952" y="1761156"/>
                </a:cubicBezTo>
                <a:close/>
                <a:moveTo>
                  <a:pt x="803182" y="1760933"/>
                </a:moveTo>
                <a:cubicBezTo>
                  <a:pt x="829876" y="1759082"/>
                  <a:pt x="851256" y="1782896"/>
                  <a:pt x="846439" y="1809299"/>
                </a:cubicBezTo>
                <a:cubicBezTo>
                  <a:pt x="835791" y="1825844"/>
                  <a:pt x="851033" y="1835583"/>
                  <a:pt x="862400" y="1846813"/>
                </a:cubicBezTo>
                <a:cubicBezTo>
                  <a:pt x="873853" y="1858145"/>
                  <a:pt x="884706" y="1870164"/>
                  <a:pt x="896862" y="1880657"/>
                </a:cubicBezTo>
                <a:cubicBezTo>
                  <a:pt x="916476" y="1895882"/>
                  <a:pt x="911281" y="1915770"/>
                  <a:pt x="911761" y="1921153"/>
                </a:cubicBezTo>
                <a:cubicBezTo>
                  <a:pt x="912910" y="1941590"/>
                  <a:pt x="905520" y="1964256"/>
                  <a:pt x="915070" y="1982001"/>
                </a:cubicBezTo>
                <a:cubicBezTo>
                  <a:pt x="924465" y="1999420"/>
                  <a:pt x="942416" y="2012245"/>
                  <a:pt x="956801" y="2026921"/>
                </a:cubicBezTo>
                <a:cubicBezTo>
                  <a:pt x="972454" y="2042900"/>
                  <a:pt x="988468" y="2058536"/>
                  <a:pt x="1004018" y="2074601"/>
                </a:cubicBezTo>
                <a:cubicBezTo>
                  <a:pt x="1012025" y="2084271"/>
                  <a:pt x="1023924" y="2089843"/>
                  <a:pt x="1036474" y="2089843"/>
                </a:cubicBezTo>
                <a:cubicBezTo>
                  <a:pt x="1055848" y="2089757"/>
                  <a:pt x="1063923" y="2100061"/>
                  <a:pt x="1063203" y="2118612"/>
                </a:cubicBezTo>
                <a:cubicBezTo>
                  <a:pt x="1062483" y="2136597"/>
                  <a:pt x="1052041" y="2146490"/>
                  <a:pt x="1034142" y="2146147"/>
                </a:cubicBezTo>
                <a:cubicBezTo>
                  <a:pt x="1017854" y="2145839"/>
                  <a:pt x="1004052" y="2133957"/>
                  <a:pt x="1006710" y="2117189"/>
                </a:cubicBezTo>
                <a:cubicBezTo>
                  <a:pt x="1009436" y="2099821"/>
                  <a:pt x="1001001" y="2090906"/>
                  <a:pt x="990645" y="2080739"/>
                </a:cubicBezTo>
                <a:cubicBezTo>
                  <a:pt x="963213" y="2053736"/>
                  <a:pt x="936450" y="2026098"/>
                  <a:pt x="908880" y="1999232"/>
                </a:cubicBezTo>
                <a:cubicBezTo>
                  <a:pt x="901422" y="1992768"/>
                  <a:pt x="897411" y="1983184"/>
                  <a:pt x="898062" y="1973343"/>
                </a:cubicBezTo>
                <a:cubicBezTo>
                  <a:pt x="898816" y="1955460"/>
                  <a:pt x="897565" y="1937510"/>
                  <a:pt x="898388" y="1919644"/>
                </a:cubicBezTo>
                <a:cubicBezTo>
                  <a:pt x="899228" y="1907935"/>
                  <a:pt x="894410" y="1896533"/>
                  <a:pt x="885426" y="1888972"/>
                </a:cubicBezTo>
                <a:cubicBezTo>
                  <a:pt x="840746" y="1847533"/>
                  <a:pt x="841638" y="1835926"/>
                  <a:pt x="817035" y="1843092"/>
                </a:cubicBezTo>
                <a:cubicBezTo>
                  <a:pt x="792363" y="1850996"/>
                  <a:pt x="766646" y="1834228"/>
                  <a:pt x="763902" y="1808476"/>
                </a:cubicBezTo>
                <a:cubicBezTo>
                  <a:pt x="760714" y="1784285"/>
                  <a:pt x="778716" y="1762373"/>
                  <a:pt x="803182" y="1760933"/>
                </a:cubicBezTo>
                <a:close/>
                <a:moveTo>
                  <a:pt x="552694" y="1724054"/>
                </a:moveTo>
                <a:cubicBezTo>
                  <a:pt x="589487" y="1733844"/>
                  <a:pt x="596105" y="1785022"/>
                  <a:pt x="565998" y="1801429"/>
                </a:cubicBezTo>
                <a:cubicBezTo>
                  <a:pt x="556311" y="1806264"/>
                  <a:pt x="550516" y="1816466"/>
                  <a:pt x="551322" y="1827250"/>
                </a:cubicBezTo>
                <a:cubicBezTo>
                  <a:pt x="551751" y="1944710"/>
                  <a:pt x="551768" y="2062188"/>
                  <a:pt x="551373" y="2179665"/>
                </a:cubicBezTo>
                <a:cubicBezTo>
                  <a:pt x="550328" y="2190501"/>
                  <a:pt x="556689" y="2200685"/>
                  <a:pt x="566855" y="2204525"/>
                </a:cubicBezTo>
                <a:cubicBezTo>
                  <a:pt x="581309" y="2210835"/>
                  <a:pt x="590258" y="2225528"/>
                  <a:pt x="589195" y="2241267"/>
                </a:cubicBezTo>
                <a:cubicBezTo>
                  <a:pt x="587412" y="2288365"/>
                  <a:pt x="528571" y="2296783"/>
                  <a:pt x="509608" y="2259698"/>
                </a:cubicBezTo>
                <a:cubicBezTo>
                  <a:pt x="501139" y="2243170"/>
                  <a:pt x="502990" y="2221105"/>
                  <a:pt x="519004" y="2211418"/>
                </a:cubicBezTo>
                <a:cubicBezTo>
                  <a:pt x="537040" y="2200514"/>
                  <a:pt x="538103" y="2186472"/>
                  <a:pt x="538035" y="2168795"/>
                </a:cubicBezTo>
                <a:cubicBezTo>
                  <a:pt x="537606" y="2058501"/>
                  <a:pt x="537606" y="1948208"/>
                  <a:pt x="538035" y="1837931"/>
                </a:cubicBezTo>
                <a:cubicBezTo>
                  <a:pt x="538103" y="1821112"/>
                  <a:pt x="537966" y="1807979"/>
                  <a:pt x="518455" y="1799492"/>
                </a:cubicBezTo>
                <a:cubicBezTo>
                  <a:pt x="482176" y="1783719"/>
                  <a:pt x="506299" y="1713458"/>
                  <a:pt x="552694" y="1724054"/>
                </a:cubicBezTo>
                <a:close/>
                <a:moveTo>
                  <a:pt x="3950113" y="1718534"/>
                </a:moveTo>
                <a:cubicBezTo>
                  <a:pt x="3969075" y="1719117"/>
                  <a:pt x="3992135" y="1735833"/>
                  <a:pt x="3997450" y="1752858"/>
                </a:cubicBezTo>
                <a:cubicBezTo>
                  <a:pt x="4004702" y="1775952"/>
                  <a:pt x="3997827" y="1805030"/>
                  <a:pt x="3976927" y="1813946"/>
                </a:cubicBezTo>
                <a:cubicBezTo>
                  <a:pt x="3954999" y="1823273"/>
                  <a:pt x="3954553" y="1837812"/>
                  <a:pt x="3955342" y="1856294"/>
                </a:cubicBezTo>
                <a:cubicBezTo>
                  <a:pt x="3956285" y="1874176"/>
                  <a:pt x="3956251" y="1892110"/>
                  <a:pt x="3955239" y="1909975"/>
                </a:cubicBezTo>
                <a:cubicBezTo>
                  <a:pt x="3953164" y="1925285"/>
                  <a:pt x="3959302" y="1940544"/>
                  <a:pt x="3971389" y="1950146"/>
                </a:cubicBezTo>
                <a:cubicBezTo>
                  <a:pt x="4003090" y="1976378"/>
                  <a:pt x="4008834" y="1997500"/>
                  <a:pt x="4033386" y="1995991"/>
                </a:cubicBezTo>
                <a:cubicBezTo>
                  <a:pt x="4049159" y="1995014"/>
                  <a:pt x="4059926" y="2011679"/>
                  <a:pt x="4057183" y="2025361"/>
                </a:cubicBezTo>
                <a:cubicBezTo>
                  <a:pt x="4053874" y="2040174"/>
                  <a:pt x="4038666" y="2049021"/>
                  <a:pt x="4024162" y="2044597"/>
                </a:cubicBezTo>
                <a:cubicBezTo>
                  <a:pt x="3994124" y="2036951"/>
                  <a:pt x="4018915" y="2011953"/>
                  <a:pt x="3992975" y="1990899"/>
                </a:cubicBezTo>
                <a:cubicBezTo>
                  <a:pt x="3986957" y="1984281"/>
                  <a:pt x="3980579" y="1978006"/>
                  <a:pt x="3973841" y="1972108"/>
                </a:cubicBezTo>
                <a:cubicBezTo>
                  <a:pt x="3946015" y="1952512"/>
                  <a:pt x="3936722" y="1925903"/>
                  <a:pt x="3941797" y="1893139"/>
                </a:cubicBezTo>
                <a:cubicBezTo>
                  <a:pt x="3941952" y="1891287"/>
                  <a:pt x="3941454" y="1853139"/>
                  <a:pt x="3942020" y="1842132"/>
                </a:cubicBezTo>
                <a:cubicBezTo>
                  <a:pt x="3943718" y="1831297"/>
                  <a:pt x="3937288" y="1820821"/>
                  <a:pt x="3926864" y="1817443"/>
                </a:cubicBezTo>
                <a:cubicBezTo>
                  <a:pt x="3897323" y="1804105"/>
                  <a:pt x="3894049" y="1773261"/>
                  <a:pt x="3902107" y="1751812"/>
                </a:cubicBezTo>
                <a:cubicBezTo>
                  <a:pt x="3908947" y="1733621"/>
                  <a:pt x="3932248" y="1717968"/>
                  <a:pt x="3950113" y="1718534"/>
                </a:cubicBezTo>
                <a:close/>
                <a:moveTo>
                  <a:pt x="1242282" y="1645702"/>
                </a:moveTo>
                <a:cubicBezTo>
                  <a:pt x="1186304" y="1644827"/>
                  <a:pt x="1191910" y="1720231"/>
                  <a:pt x="1238819" y="1723094"/>
                </a:cubicBezTo>
                <a:cubicBezTo>
                  <a:pt x="1260370" y="1724414"/>
                  <a:pt x="1278904" y="1708024"/>
                  <a:pt x="1280224" y="1686472"/>
                </a:cubicBezTo>
                <a:cubicBezTo>
                  <a:pt x="1281681" y="1662658"/>
                  <a:pt x="1268583" y="1646096"/>
                  <a:pt x="1242282" y="1645702"/>
                </a:cubicBezTo>
                <a:close/>
                <a:moveTo>
                  <a:pt x="3412491" y="1594638"/>
                </a:moveTo>
                <a:cubicBezTo>
                  <a:pt x="3422195" y="1595763"/>
                  <a:pt x="3431660" y="1599860"/>
                  <a:pt x="3439277" y="1607211"/>
                </a:cubicBezTo>
                <a:cubicBezTo>
                  <a:pt x="3471407" y="1633580"/>
                  <a:pt x="3450575" y="1689302"/>
                  <a:pt x="3408639" y="1688702"/>
                </a:cubicBezTo>
                <a:cubicBezTo>
                  <a:pt x="3386264" y="1690451"/>
                  <a:pt x="3380315" y="1677952"/>
                  <a:pt x="3370697" y="1689147"/>
                </a:cubicBezTo>
                <a:cubicBezTo>
                  <a:pt x="3362742" y="1698423"/>
                  <a:pt x="3352352" y="1705452"/>
                  <a:pt x="3352815" y="1720523"/>
                </a:cubicBezTo>
                <a:cubicBezTo>
                  <a:pt x="3353809" y="1752755"/>
                  <a:pt x="3353123" y="1785074"/>
                  <a:pt x="3353123" y="1817306"/>
                </a:cubicBezTo>
                <a:lnTo>
                  <a:pt x="3353003" y="1817306"/>
                </a:lnTo>
                <a:cubicBezTo>
                  <a:pt x="3353003" y="1917570"/>
                  <a:pt x="3348717" y="1924514"/>
                  <a:pt x="3368091" y="1937356"/>
                </a:cubicBezTo>
                <a:cubicBezTo>
                  <a:pt x="3387602" y="1950300"/>
                  <a:pt x="3389265" y="1973172"/>
                  <a:pt x="3376166" y="1991500"/>
                </a:cubicBezTo>
                <a:cubicBezTo>
                  <a:pt x="3365348" y="2006673"/>
                  <a:pt x="3350140" y="2009348"/>
                  <a:pt x="3333269" y="2006450"/>
                </a:cubicBezTo>
                <a:cubicBezTo>
                  <a:pt x="3300042" y="2000758"/>
                  <a:pt x="3290287" y="1950352"/>
                  <a:pt x="3316947" y="1938179"/>
                </a:cubicBezTo>
                <a:cubicBezTo>
                  <a:pt x="3340590" y="1927412"/>
                  <a:pt x="3338790" y="1908826"/>
                  <a:pt x="3338704" y="1889041"/>
                </a:cubicBezTo>
                <a:cubicBezTo>
                  <a:pt x="3338447" y="1834366"/>
                  <a:pt x="3339167" y="1779690"/>
                  <a:pt x="3338327" y="1725015"/>
                </a:cubicBezTo>
                <a:cubicBezTo>
                  <a:pt x="3337538" y="1672723"/>
                  <a:pt x="3370594" y="1692936"/>
                  <a:pt x="3362142" y="1657172"/>
                </a:cubicBezTo>
                <a:cubicBezTo>
                  <a:pt x="3352112" y="1614635"/>
                  <a:pt x="3383378" y="1591261"/>
                  <a:pt x="3412491" y="1594638"/>
                </a:cubicBezTo>
                <a:close/>
                <a:moveTo>
                  <a:pt x="806748" y="1573727"/>
                </a:moveTo>
                <a:cubicBezTo>
                  <a:pt x="824476" y="1578990"/>
                  <a:pt x="836563" y="1595347"/>
                  <a:pt x="836426" y="1613829"/>
                </a:cubicBezTo>
                <a:cubicBezTo>
                  <a:pt x="836323" y="1614738"/>
                  <a:pt x="836323" y="1615629"/>
                  <a:pt x="836426" y="1616521"/>
                </a:cubicBezTo>
                <a:cubicBezTo>
                  <a:pt x="838569" y="1625676"/>
                  <a:pt x="828453" y="1634437"/>
                  <a:pt x="833357" y="1642307"/>
                </a:cubicBezTo>
                <a:cubicBezTo>
                  <a:pt x="840077" y="1651805"/>
                  <a:pt x="847827" y="1660498"/>
                  <a:pt x="856485" y="1668264"/>
                </a:cubicBezTo>
                <a:cubicBezTo>
                  <a:pt x="933672" y="1745657"/>
                  <a:pt x="1010722" y="1823204"/>
                  <a:pt x="1088474" y="1900030"/>
                </a:cubicBezTo>
                <a:cubicBezTo>
                  <a:pt x="1100356" y="1910798"/>
                  <a:pt x="1106802" y="1926331"/>
                  <a:pt x="1105997" y="1942361"/>
                </a:cubicBezTo>
                <a:cubicBezTo>
                  <a:pt x="1103065" y="2143901"/>
                  <a:pt x="1113197" y="2144964"/>
                  <a:pt x="1090566" y="2165727"/>
                </a:cubicBezTo>
                <a:cubicBezTo>
                  <a:pt x="1053721" y="2201594"/>
                  <a:pt x="973380" y="2282227"/>
                  <a:pt x="955600" y="2300675"/>
                </a:cubicBezTo>
                <a:cubicBezTo>
                  <a:pt x="939930" y="2316928"/>
                  <a:pt x="959338" y="2319757"/>
                  <a:pt x="960984" y="2341994"/>
                </a:cubicBezTo>
                <a:cubicBezTo>
                  <a:pt x="963950" y="2368278"/>
                  <a:pt x="952292" y="2385474"/>
                  <a:pt x="928614" y="2388989"/>
                </a:cubicBezTo>
                <a:cubicBezTo>
                  <a:pt x="901902" y="2392966"/>
                  <a:pt x="885375" y="2382697"/>
                  <a:pt x="877745" y="2353636"/>
                </a:cubicBezTo>
                <a:cubicBezTo>
                  <a:pt x="875002" y="2343263"/>
                  <a:pt x="880660" y="2334382"/>
                  <a:pt x="885203" y="2325844"/>
                </a:cubicBezTo>
                <a:cubicBezTo>
                  <a:pt x="898079" y="2301635"/>
                  <a:pt x="898645" y="2296029"/>
                  <a:pt x="880711" y="2279141"/>
                </a:cubicBezTo>
                <a:cubicBezTo>
                  <a:pt x="869927" y="2269677"/>
                  <a:pt x="864303" y="2255652"/>
                  <a:pt x="865572" y="2241353"/>
                </a:cubicBezTo>
                <a:cubicBezTo>
                  <a:pt x="866601" y="2214504"/>
                  <a:pt x="865846" y="2187552"/>
                  <a:pt x="865812" y="2160652"/>
                </a:cubicBezTo>
                <a:cubicBezTo>
                  <a:pt x="865812" y="2142015"/>
                  <a:pt x="866909" y="2130836"/>
                  <a:pt x="855902" y="2131488"/>
                </a:cubicBezTo>
                <a:cubicBezTo>
                  <a:pt x="849439" y="2131865"/>
                  <a:pt x="847793" y="2137746"/>
                  <a:pt x="847690" y="2143438"/>
                </a:cubicBezTo>
                <a:cubicBezTo>
                  <a:pt x="847038" y="2155971"/>
                  <a:pt x="847004" y="2168521"/>
                  <a:pt x="847604" y="2181054"/>
                </a:cubicBezTo>
                <a:cubicBezTo>
                  <a:pt x="849387" y="2195439"/>
                  <a:pt x="843524" y="2209703"/>
                  <a:pt x="832156" y="2218687"/>
                </a:cubicBezTo>
                <a:cubicBezTo>
                  <a:pt x="820001" y="2229214"/>
                  <a:pt x="809405" y="2241542"/>
                  <a:pt x="797678" y="2252583"/>
                </a:cubicBezTo>
                <a:cubicBezTo>
                  <a:pt x="790803" y="2258481"/>
                  <a:pt x="787220" y="2267345"/>
                  <a:pt x="788060" y="2276363"/>
                </a:cubicBezTo>
                <a:cubicBezTo>
                  <a:pt x="789431" y="2294571"/>
                  <a:pt x="784425" y="2313225"/>
                  <a:pt x="797764" y="2330164"/>
                </a:cubicBezTo>
                <a:cubicBezTo>
                  <a:pt x="804227" y="2338360"/>
                  <a:pt x="797695" y="2352058"/>
                  <a:pt x="789586" y="2355333"/>
                </a:cubicBezTo>
                <a:cubicBezTo>
                  <a:pt x="779179" y="2359311"/>
                  <a:pt x="767434" y="2355076"/>
                  <a:pt x="761931" y="2345389"/>
                </a:cubicBezTo>
                <a:cubicBezTo>
                  <a:pt x="757816" y="2340211"/>
                  <a:pt x="758433" y="2332736"/>
                  <a:pt x="763354" y="2328313"/>
                </a:cubicBezTo>
                <a:cubicBezTo>
                  <a:pt x="775132" y="2316894"/>
                  <a:pt x="775510" y="2302372"/>
                  <a:pt x="773623" y="2288245"/>
                </a:cubicBezTo>
                <a:cubicBezTo>
                  <a:pt x="770280" y="2263264"/>
                  <a:pt x="781339" y="2246102"/>
                  <a:pt x="798587" y="2229780"/>
                </a:cubicBezTo>
                <a:cubicBezTo>
                  <a:pt x="841878" y="2188804"/>
                  <a:pt x="832191" y="2207715"/>
                  <a:pt x="833803" y="2147004"/>
                </a:cubicBezTo>
                <a:cubicBezTo>
                  <a:pt x="835054" y="2135517"/>
                  <a:pt x="829790" y="2124287"/>
                  <a:pt x="820138" y="2117909"/>
                </a:cubicBezTo>
                <a:cubicBezTo>
                  <a:pt x="790220" y="2095501"/>
                  <a:pt x="793872" y="2041648"/>
                  <a:pt x="833391" y="2024880"/>
                </a:cubicBezTo>
                <a:cubicBezTo>
                  <a:pt x="884397" y="2003689"/>
                  <a:pt x="931152" y="2060422"/>
                  <a:pt x="900565" y="2105822"/>
                </a:cubicBezTo>
                <a:cubicBezTo>
                  <a:pt x="891410" y="2119829"/>
                  <a:pt x="877694" y="2122315"/>
                  <a:pt x="879408" y="2140986"/>
                </a:cubicBezTo>
                <a:cubicBezTo>
                  <a:pt x="880574" y="2251486"/>
                  <a:pt x="874933" y="2255584"/>
                  <a:pt x="890467" y="2269197"/>
                </a:cubicBezTo>
                <a:cubicBezTo>
                  <a:pt x="898662" y="2276175"/>
                  <a:pt x="905572" y="2284524"/>
                  <a:pt x="910869" y="2293885"/>
                </a:cubicBezTo>
                <a:cubicBezTo>
                  <a:pt x="917744" y="2307636"/>
                  <a:pt x="926111" y="2309127"/>
                  <a:pt x="937324" y="2298857"/>
                </a:cubicBezTo>
                <a:cubicBezTo>
                  <a:pt x="937976" y="2298257"/>
                  <a:pt x="1057682" y="2178602"/>
                  <a:pt x="1078307" y="2158509"/>
                </a:cubicBezTo>
                <a:cubicBezTo>
                  <a:pt x="1087703" y="2150159"/>
                  <a:pt x="1092743" y="2137969"/>
                  <a:pt x="1091989" y="2125419"/>
                </a:cubicBezTo>
                <a:cubicBezTo>
                  <a:pt x="1091149" y="2094969"/>
                  <a:pt x="1091715" y="2064468"/>
                  <a:pt x="1091715" y="2033967"/>
                </a:cubicBezTo>
                <a:lnTo>
                  <a:pt x="1091766" y="2033967"/>
                </a:lnTo>
                <a:cubicBezTo>
                  <a:pt x="1091766" y="2003535"/>
                  <a:pt x="1091098" y="1973068"/>
                  <a:pt x="1092075" y="1942636"/>
                </a:cubicBezTo>
                <a:cubicBezTo>
                  <a:pt x="1093412" y="1916867"/>
                  <a:pt x="1100956" y="1934440"/>
                  <a:pt x="834883" y="1666413"/>
                </a:cubicBezTo>
                <a:cubicBezTo>
                  <a:pt x="825539" y="1657034"/>
                  <a:pt x="817652" y="1651376"/>
                  <a:pt x="802701" y="1655491"/>
                </a:cubicBezTo>
                <a:cubicBezTo>
                  <a:pt x="785574" y="1660515"/>
                  <a:pt x="767263" y="1652765"/>
                  <a:pt x="758965" y="1636975"/>
                </a:cubicBezTo>
                <a:cubicBezTo>
                  <a:pt x="738322" y="1604931"/>
                  <a:pt x="769337" y="1563491"/>
                  <a:pt x="806748" y="1573727"/>
                </a:cubicBezTo>
                <a:close/>
                <a:moveTo>
                  <a:pt x="2198957" y="1570966"/>
                </a:moveTo>
                <a:cubicBezTo>
                  <a:pt x="2178383" y="1572287"/>
                  <a:pt x="2156283" y="1589929"/>
                  <a:pt x="2159163" y="1612800"/>
                </a:cubicBezTo>
                <a:cubicBezTo>
                  <a:pt x="2157706" y="1635466"/>
                  <a:pt x="2176120" y="1654428"/>
                  <a:pt x="2198785" y="1653691"/>
                </a:cubicBezTo>
                <a:cubicBezTo>
                  <a:pt x="2223732" y="1654565"/>
                  <a:pt x="2242488" y="1633854"/>
                  <a:pt x="2242488" y="1612852"/>
                </a:cubicBezTo>
                <a:cubicBezTo>
                  <a:pt x="2242488" y="1590649"/>
                  <a:pt x="2221348" y="1569526"/>
                  <a:pt x="2198957" y="1570966"/>
                </a:cubicBezTo>
                <a:close/>
                <a:moveTo>
                  <a:pt x="617845" y="1543814"/>
                </a:moveTo>
                <a:cubicBezTo>
                  <a:pt x="591373" y="1543960"/>
                  <a:pt x="565878" y="1568292"/>
                  <a:pt x="564695" y="1594558"/>
                </a:cubicBezTo>
                <a:cubicBezTo>
                  <a:pt x="563478" y="1621544"/>
                  <a:pt x="589144" y="1647930"/>
                  <a:pt x="616902" y="1648239"/>
                </a:cubicBezTo>
                <a:cubicBezTo>
                  <a:pt x="644951" y="1648548"/>
                  <a:pt x="671577" y="1623687"/>
                  <a:pt x="671920" y="1596856"/>
                </a:cubicBezTo>
                <a:cubicBezTo>
                  <a:pt x="672263" y="1570967"/>
                  <a:pt x="644437" y="1543668"/>
                  <a:pt x="617845" y="1543814"/>
                </a:cubicBezTo>
                <a:close/>
                <a:moveTo>
                  <a:pt x="1901405" y="1524307"/>
                </a:moveTo>
                <a:cubicBezTo>
                  <a:pt x="1925614" y="1517314"/>
                  <a:pt x="1946942" y="1526201"/>
                  <a:pt x="1955395" y="1549474"/>
                </a:cubicBezTo>
                <a:cubicBezTo>
                  <a:pt x="1957778" y="1556059"/>
                  <a:pt x="1961995" y="1562720"/>
                  <a:pt x="1958309" y="1570076"/>
                </a:cubicBezTo>
                <a:cubicBezTo>
                  <a:pt x="1951143" y="1584306"/>
                  <a:pt x="1958772" y="1593410"/>
                  <a:pt x="1968236" y="1602823"/>
                </a:cubicBezTo>
                <a:cubicBezTo>
                  <a:pt x="2300438" y="1933395"/>
                  <a:pt x="2277841" y="1911055"/>
                  <a:pt x="2277995" y="1921668"/>
                </a:cubicBezTo>
                <a:cubicBezTo>
                  <a:pt x="2278132" y="1930343"/>
                  <a:pt x="2286447" y="1932384"/>
                  <a:pt x="2291608" y="1937013"/>
                </a:cubicBezTo>
                <a:cubicBezTo>
                  <a:pt x="2309851" y="1953386"/>
                  <a:pt x="2313228" y="1972349"/>
                  <a:pt x="2301552" y="1991620"/>
                </a:cubicBezTo>
                <a:cubicBezTo>
                  <a:pt x="2284201" y="2022429"/>
                  <a:pt x="2234052" y="2019412"/>
                  <a:pt x="2224417" y="1977475"/>
                </a:cubicBezTo>
                <a:cubicBezTo>
                  <a:pt x="2218176" y="1950334"/>
                  <a:pt x="2238476" y="1936121"/>
                  <a:pt x="2262719" y="1923314"/>
                </a:cubicBezTo>
                <a:cubicBezTo>
                  <a:pt x="2260404" y="1915564"/>
                  <a:pt x="2255741" y="1908723"/>
                  <a:pt x="2249346" y="1903752"/>
                </a:cubicBezTo>
                <a:cubicBezTo>
                  <a:pt x="2152511" y="1806779"/>
                  <a:pt x="2055727" y="1709739"/>
                  <a:pt x="1958995" y="1612612"/>
                </a:cubicBezTo>
                <a:cubicBezTo>
                  <a:pt x="1948759" y="1602308"/>
                  <a:pt x="1940153" y="1599479"/>
                  <a:pt x="1926180" y="1604143"/>
                </a:cubicBezTo>
                <a:cubicBezTo>
                  <a:pt x="1904868" y="1611275"/>
                  <a:pt x="1884003" y="1597576"/>
                  <a:pt x="1876047" y="1576488"/>
                </a:cubicBezTo>
                <a:cubicBezTo>
                  <a:pt x="1869361" y="1558777"/>
                  <a:pt x="1881397" y="1530075"/>
                  <a:pt x="1901405" y="1524307"/>
                </a:cubicBezTo>
                <a:close/>
                <a:moveTo>
                  <a:pt x="4385458" y="1512267"/>
                </a:moveTo>
                <a:cubicBezTo>
                  <a:pt x="4365005" y="1512644"/>
                  <a:pt x="4343539" y="1533247"/>
                  <a:pt x="4342853" y="1553208"/>
                </a:cubicBezTo>
                <a:cubicBezTo>
                  <a:pt x="4341070" y="1603113"/>
                  <a:pt x="4425955" y="1612097"/>
                  <a:pt x="4427172" y="1555473"/>
                </a:cubicBezTo>
                <a:cubicBezTo>
                  <a:pt x="4427344" y="1532119"/>
                  <a:pt x="4408793" y="1512925"/>
                  <a:pt x="4385458" y="1512267"/>
                </a:cubicBezTo>
                <a:close/>
                <a:moveTo>
                  <a:pt x="3582665" y="1488282"/>
                </a:moveTo>
                <a:cubicBezTo>
                  <a:pt x="3592322" y="1489102"/>
                  <a:pt x="3601641" y="1494408"/>
                  <a:pt x="3609802" y="1503742"/>
                </a:cubicBezTo>
                <a:cubicBezTo>
                  <a:pt x="3622969" y="1518805"/>
                  <a:pt x="3620243" y="1547857"/>
                  <a:pt x="3602258" y="1558263"/>
                </a:cubicBezTo>
                <a:cubicBezTo>
                  <a:pt x="3587170" y="1567007"/>
                  <a:pt x="3584461" y="1577534"/>
                  <a:pt x="3584513" y="1593101"/>
                </a:cubicBezTo>
                <a:cubicBezTo>
                  <a:pt x="3584924" y="1758928"/>
                  <a:pt x="3584924" y="1924771"/>
                  <a:pt x="3584513" y="2090615"/>
                </a:cubicBezTo>
                <a:cubicBezTo>
                  <a:pt x="3584461" y="2107349"/>
                  <a:pt x="3587136" y="2118081"/>
                  <a:pt x="3604778" y="2125865"/>
                </a:cubicBezTo>
                <a:cubicBezTo>
                  <a:pt x="3626570" y="2135500"/>
                  <a:pt x="3634919" y="2157892"/>
                  <a:pt x="3627255" y="2182752"/>
                </a:cubicBezTo>
                <a:cubicBezTo>
                  <a:pt x="3622454" y="2198371"/>
                  <a:pt x="3626861" y="2207561"/>
                  <a:pt x="3637216" y="2217677"/>
                </a:cubicBezTo>
                <a:cubicBezTo>
                  <a:pt x="3742555" y="2320478"/>
                  <a:pt x="3737343" y="2325896"/>
                  <a:pt x="3758569" y="2316037"/>
                </a:cubicBezTo>
                <a:cubicBezTo>
                  <a:pt x="3786275" y="2303162"/>
                  <a:pt x="3807947" y="2311288"/>
                  <a:pt x="3822880" y="2339732"/>
                </a:cubicBezTo>
                <a:cubicBezTo>
                  <a:pt x="3828435" y="2350327"/>
                  <a:pt x="3834435" y="2353808"/>
                  <a:pt x="3845477" y="2353328"/>
                </a:cubicBezTo>
                <a:cubicBezTo>
                  <a:pt x="3852112" y="2353019"/>
                  <a:pt x="4592519" y="2353242"/>
                  <a:pt x="4597919" y="2353242"/>
                </a:cubicBezTo>
                <a:cubicBezTo>
                  <a:pt x="4614893" y="2353242"/>
                  <a:pt x="4630427" y="2353756"/>
                  <a:pt x="4643645" y="2338360"/>
                </a:cubicBezTo>
                <a:cubicBezTo>
                  <a:pt x="4653658" y="2326684"/>
                  <a:pt x="4668300" y="2329788"/>
                  <a:pt x="4679032" y="2341172"/>
                </a:cubicBezTo>
                <a:cubicBezTo>
                  <a:pt x="4704013" y="2364695"/>
                  <a:pt x="4664459" y="2405774"/>
                  <a:pt x="4642582" y="2380760"/>
                </a:cubicBezTo>
                <a:cubicBezTo>
                  <a:pt x="4630615" y="2367061"/>
                  <a:pt x="4617122" y="2366769"/>
                  <a:pt x="4601794" y="2366769"/>
                </a:cubicBezTo>
                <a:cubicBezTo>
                  <a:pt x="4575014" y="2366787"/>
                  <a:pt x="3850758" y="2367027"/>
                  <a:pt x="3846643" y="2366769"/>
                </a:cubicBezTo>
                <a:cubicBezTo>
                  <a:pt x="3835739" y="2364540"/>
                  <a:pt x="3824868" y="2370661"/>
                  <a:pt x="3821097" y="2381137"/>
                </a:cubicBezTo>
                <a:cubicBezTo>
                  <a:pt x="3815284" y="2394613"/>
                  <a:pt x="3802340" y="2403665"/>
                  <a:pt x="3787681" y="2404471"/>
                </a:cubicBezTo>
                <a:cubicBezTo>
                  <a:pt x="3752980" y="2408123"/>
                  <a:pt x="3730194" y="2387875"/>
                  <a:pt x="3732766" y="2352813"/>
                </a:cubicBezTo>
                <a:cubicBezTo>
                  <a:pt x="3734377" y="2340606"/>
                  <a:pt x="3729714" y="2328399"/>
                  <a:pt x="3720387" y="2320341"/>
                </a:cubicBezTo>
                <a:cubicBezTo>
                  <a:pt x="3612939" y="2216082"/>
                  <a:pt x="3619591" y="2209172"/>
                  <a:pt x="3595331" y="2217556"/>
                </a:cubicBezTo>
                <a:cubicBezTo>
                  <a:pt x="3534535" y="2238662"/>
                  <a:pt x="3501205" y="2153640"/>
                  <a:pt x="3552349" y="2126945"/>
                </a:cubicBezTo>
                <a:cubicBezTo>
                  <a:pt x="3569768" y="2118150"/>
                  <a:pt x="3571105" y="2106697"/>
                  <a:pt x="3571019" y="2090649"/>
                </a:cubicBezTo>
                <a:cubicBezTo>
                  <a:pt x="3570539" y="2007273"/>
                  <a:pt x="3570797" y="1923931"/>
                  <a:pt x="3570797" y="1840572"/>
                </a:cubicBezTo>
                <a:cubicBezTo>
                  <a:pt x="3570797" y="1757179"/>
                  <a:pt x="3570677" y="1673837"/>
                  <a:pt x="3570951" y="1590461"/>
                </a:cubicBezTo>
                <a:cubicBezTo>
                  <a:pt x="3571002" y="1576471"/>
                  <a:pt x="3569185" y="1566029"/>
                  <a:pt x="3555640" y="1556663"/>
                </a:cubicBezTo>
                <a:cubicBezTo>
                  <a:pt x="3537415" y="1544036"/>
                  <a:pt x="3537604" y="1514125"/>
                  <a:pt x="3553497" y="1499733"/>
                </a:cubicBezTo>
                <a:cubicBezTo>
                  <a:pt x="3563012" y="1491126"/>
                  <a:pt x="3573008" y="1487461"/>
                  <a:pt x="3582665" y="1488282"/>
                </a:cubicBezTo>
                <a:close/>
                <a:moveTo>
                  <a:pt x="257919" y="1468141"/>
                </a:moveTo>
                <a:cubicBezTo>
                  <a:pt x="234636" y="1467637"/>
                  <a:pt x="215125" y="1485693"/>
                  <a:pt x="213805" y="1508958"/>
                </a:cubicBezTo>
                <a:cubicBezTo>
                  <a:pt x="213394" y="1528972"/>
                  <a:pt x="236591" y="1551368"/>
                  <a:pt x="257491" y="1551127"/>
                </a:cubicBezTo>
                <a:cubicBezTo>
                  <a:pt x="278408" y="1550885"/>
                  <a:pt x="300885" y="1528169"/>
                  <a:pt x="300405" y="1507813"/>
                </a:cubicBezTo>
                <a:cubicBezTo>
                  <a:pt x="299907" y="1487045"/>
                  <a:pt x="280122" y="1468587"/>
                  <a:pt x="257919" y="1468141"/>
                </a:cubicBezTo>
                <a:close/>
                <a:moveTo>
                  <a:pt x="798711" y="1464606"/>
                </a:moveTo>
                <a:cubicBezTo>
                  <a:pt x="808483" y="1463858"/>
                  <a:pt x="818552" y="1465702"/>
                  <a:pt x="826019" y="1470396"/>
                </a:cubicBezTo>
                <a:cubicBezTo>
                  <a:pt x="840626" y="1478933"/>
                  <a:pt x="847279" y="1496506"/>
                  <a:pt x="841998" y="1512574"/>
                </a:cubicBezTo>
                <a:cubicBezTo>
                  <a:pt x="837043" y="1530328"/>
                  <a:pt x="844312" y="1540291"/>
                  <a:pt x="855662" y="1551600"/>
                </a:cubicBezTo>
                <a:cubicBezTo>
                  <a:pt x="967499" y="1662898"/>
                  <a:pt x="1078770" y="1774769"/>
                  <a:pt x="1190796" y="1885886"/>
                </a:cubicBezTo>
                <a:cubicBezTo>
                  <a:pt x="1202557" y="1896739"/>
                  <a:pt x="1208867" y="1912272"/>
                  <a:pt x="1207958" y="1928251"/>
                </a:cubicBezTo>
                <a:cubicBezTo>
                  <a:pt x="1205232" y="2157360"/>
                  <a:pt x="1215107" y="2155183"/>
                  <a:pt x="1192373" y="2175723"/>
                </a:cubicBezTo>
                <a:cubicBezTo>
                  <a:pt x="1148208" y="2219014"/>
                  <a:pt x="1104762" y="2263059"/>
                  <a:pt x="1061145" y="2306916"/>
                </a:cubicBezTo>
                <a:cubicBezTo>
                  <a:pt x="1053584" y="2313088"/>
                  <a:pt x="1047258" y="2320632"/>
                  <a:pt x="1042491" y="2329136"/>
                </a:cubicBezTo>
                <a:cubicBezTo>
                  <a:pt x="1056688" y="2341052"/>
                  <a:pt x="1069306" y="2352093"/>
                  <a:pt x="1067866" y="2372050"/>
                </a:cubicBezTo>
                <a:cubicBezTo>
                  <a:pt x="1066752" y="2392315"/>
                  <a:pt x="1052058" y="2409237"/>
                  <a:pt x="1032153" y="2413215"/>
                </a:cubicBezTo>
                <a:cubicBezTo>
                  <a:pt x="1016757" y="2416490"/>
                  <a:pt x="996663" y="2405363"/>
                  <a:pt x="988073" y="2388818"/>
                </a:cubicBezTo>
                <a:cubicBezTo>
                  <a:pt x="977563" y="2368107"/>
                  <a:pt x="987816" y="2345767"/>
                  <a:pt x="999577" y="2338206"/>
                </a:cubicBezTo>
                <a:cubicBezTo>
                  <a:pt x="1041446" y="2317134"/>
                  <a:pt x="1051921" y="2291211"/>
                  <a:pt x="1178966" y="2169207"/>
                </a:cubicBezTo>
                <a:cubicBezTo>
                  <a:pt x="1200997" y="2149062"/>
                  <a:pt x="1191945" y="2150348"/>
                  <a:pt x="1194173" y="1932178"/>
                </a:cubicBezTo>
                <a:cubicBezTo>
                  <a:pt x="1194979" y="1917913"/>
                  <a:pt x="1189407" y="1904026"/>
                  <a:pt x="1179000" y="1894236"/>
                </a:cubicBezTo>
                <a:cubicBezTo>
                  <a:pt x="1066580" y="1782313"/>
                  <a:pt x="954418" y="1670099"/>
                  <a:pt x="842546" y="1557611"/>
                </a:cubicBezTo>
                <a:cubicBezTo>
                  <a:pt x="833580" y="1548608"/>
                  <a:pt x="825916" y="1541755"/>
                  <a:pt x="810160" y="1547070"/>
                </a:cubicBezTo>
                <a:cubicBezTo>
                  <a:pt x="775064" y="1558880"/>
                  <a:pt x="740002" y="1504100"/>
                  <a:pt x="773178" y="1474372"/>
                </a:cubicBezTo>
                <a:cubicBezTo>
                  <a:pt x="779461" y="1468696"/>
                  <a:pt x="788938" y="1465355"/>
                  <a:pt x="798711" y="1464606"/>
                </a:cubicBezTo>
                <a:close/>
                <a:moveTo>
                  <a:pt x="3479569" y="1459132"/>
                </a:moveTo>
                <a:cubicBezTo>
                  <a:pt x="3520528" y="1456781"/>
                  <a:pt x="3523477" y="1512880"/>
                  <a:pt x="3504806" y="1523113"/>
                </a:cubicBezTo>
                <a:cubicBezTo>
                  <a:pt x="3485346" y="1533788"/>
                  <a:pt x="3487455" y="1550012"/>
                  <a:pt x="3487455" y="1566784"/>
                </a:cubicBezTo>
                <a:cubicBezTo>
                  <a:pt x="3487489" y="1683318"/>
                  <a:pt x="3487267" y="1799853"/>
                  <a:pt x="3487798" y="1916370"/>
                </a:cubicBezTo>
                <a:cubicBezTo>
                  <a:pt x="3487866" y="1933584"/>
                  <a:pt x="3484077" y="1946888"/>
                  <a:pt x="3470739" y="1958958"/>
                </a:cubicBezTo>
                <a:cubicBezTo>
                  <a:pt x="3449513" y="1978161"/>
                  <a:pt x="3430396" y="1999695"/>
                  <a:pt x="3409805" y="2019634"/>
                </a:cubicBezTo>
                <a:cubicBezTo>
                  <a:pt x="3400239" y="2027864"/>
                  <a:pt x="3395095" y="2040140"/>
                  <a:pt x="3395952" y="2052741"/>
                </a:cubicBezTo>
                <a:cubicBezTo>
                  <a:pt x="3398987" y="2110863"/>
                  <a:pt x="3388700" y="2128162"/>
                  <a:pt x="3408880" y="2138329"/>
                </a:cubicBezTo>
                <a:cubicBezTo>
                  <a:pt x="3445741" y="2160429"/>
                  <a:pt x="3445810" y="2202040"/>
                  <a:pt x="3409017" y="2223986"/>
                </a:cubicBezTo>
                <a:cubicBezTo>
                  <a:pt x="3388528" y="2233501"/>
                  <a:pt x="3399416" y="2250921"/>
                  <a:pt x="3395935" y="2303693"/>
                </a:cubicBezTo>
                <a:cubicBezTo>
                  <a:pt x="3393929" y="2334468"/>
                  <a:pt x="3410354" y="2335634"/>
                  <a:pt x="3490472" y="2418821"/>
                </a:cubicBezTo>
                <a:cubicBezTo>
                  <a:pt x="3500143" y="2429348"/>
                  <a:pt x="3514030" y="2434989"/>
                  <a:pt x="3528312" y="2434200"/>
                </a:cubicBezTo>
                <a:cubicBezTo>
                  <a:pt x="3648807" y="2433772"/>
                  <a:pt x="3644195" y="2433926"/>
                  <a:pt x="4546811" y="2433892"/>
                </a:cubicBezTo>
                <a:cubicBezTo>
                  <a:pt x="4571482" y="2433892"/>
                  <a:pt x="4583466" y="2437304"/>
                  <a:pt x="4591919" y="2420502"/>
                </a:cubicBezTo>
                <a:cubicBezTo>
                  <a:pt x="4605258" y="2393258"/>
                  <a:pt x="4652132" y="2392212"/>
                  <a:pt x="4662762" y="2433086"/>
                </a:cubicBezTo>
                <a:cubicBezTo>
                  <a:pt x="4666140" y="2445996"/>
                  <a:pt x="4658390" y="2463261"/>
                  <a:pt x="4645326" y="2472074"/>
                </a:cubicBezTo>
                <a:cubicBezTo>
                  <a:pt x="4629501" y="2482704"/>
                  <a:pt x="4615854" y="2482104"/>
                  <a:pt x="4601074" y="2470051"/>
                </a:cubicBezTo>
                <a:cubicBezTo>
                  <a:pt x="4599531" y="2469108"/>
                  <a:pt x="4598211" y="2467856"/>
                  <a:pt x="4597200" y="2466364"/>
                </a:cubicBezTo>
                <a:cubicBezTo>
                  <a:pt x="4588044" y="2445928"/>
                  <a:pt x="4570487" y="2447316"/>
                  <a:pt x="4552177" y="2447334"/>
                </a:cubicBezTo>
                <a:cubicBezTo>
                  <a:pt x="4212671" y="2447608"/>
                  <a:pt x="3873183" y="2447848"/>
                  <a:pt x="3533678" y="2448019"/>
                </a:cubicBezTo>
                <a:cubicBezTo>
                  <a:pt x="3508646" y="2448071"/>
                  <a:pt x="3489907" y="2442790"/>
                  <a:pt x="3472813" y="2423262"/>
                </a:cubicBezTo>
                <a:cubicBezTo>
                  <a:pt x="3448073" y="2395007"/>
                  <a:pt x="3420435" y="2369255"/>
                  <a:pt x="3393346" y="2343143"/>
                </a:cubicBezTo>
                <a:cubicBezTo>
                  <a:pt x="3385922" y="2336663"/>
                  <a:pt x="3381893" y="2327113"/>
                  <a:pt x="3382459" y="2317272"/>
                </a:cubicBezTo>
                <a:cubicBezTo>
                  <a:pt x="3383008" y="2293972"/>
                  <a:pt x="3382459" y="2270671"/>
                  <a:pt x="3382767" y="2247337"/>
                </a:cubicBezTo>
                <a:cubicBezTo>
                  <a:pt x="3383831" y="2237599"/>
                  <a:pt x="3378310" y="2228323"/>
                  <a:pt x="3369240" y="2224620"/>
                </a:cubicBezTo>
                <a:cubicBezTo>
                  <a:pt x="3340145" y="2208641"/>
                  <a:pt x="3332944" y="2183078"/>
                  <a:pt x="3347346" y="2157154"/>
                </a:cubicBezTo>
                <a:cubicBezTo>
                  <a:pt x="3351341" y="2149971"/>
                  <a:pt x="3356107" y="2142564"/>
                  <a:pt x="3363994" y="2140301"/>
                </a:cubicBezTo>
                <a:cubicBezTo>
                  <a:pt x="3381893" y="2135175"/>
                  <a:pt x="3383505" y="2122590"/>
                  <a:pt x="3382819" y="2107005"/>
                </a:cubicBezTo>
                <a:cubicBezTo>
                  <a:pt x="3381945" y="2087323"/>
                  <a:pt x="3383454" y="2067520"/>
                  <a:pt x="3382442" y="2047872"/>
                </a:cubicBezTo>
                <a:cubicBezTo>
                  <a:pt x="3381122" y="2034431"/>
                  <a:pt x="3386437" y="2021195"/>
                  <a:pt x="3396689" y="2012399"/>
                </a:cubicBezTo>
                <a:cubicBezTo>
                  <a:pt x="3416423" y="1994191"/>
                  <a:pt x="3434323" y="1973977"/>
                  <a:pt x="3454108" y="1955804"/>
                </a:cubicBezTo>
                <a:cubicBezTo>
                  <a:pt x="3467001" y="1944625"/>
                  <a:pt x="3474031" y="1928114"/>
                  <a:pt x="3473122" y="1911055"/>
                </a:cubicBezTo>
                <a:cubicBezTo>
                  <a:pt x="3470790" y="1527784"/>
                  <a:pt x="3481677" y="1541548"/>
                  <a:pt x="3454760" y="1526273"/>
                </a:cubicBezTo>
                <a:cubicBezTo>
                  <a:pt x="3433140" y="1513997"/>
                  <a:pt x="3430036" y="1459194"/>
                  <a:pt x="3479569" y="1459132"/>
                </a:cubicBezTo>
                <a:close/>
                <a:moveTo>
                  <a:pt x="2791522" y="1452267"/>
                </a:moveTo>
                <a:cubicBezTo>
                  <a:pt x="2770468" y="1450383"/>
                  <a:pt x="2747425" y="1470439"/>
                  <a:pt x="2745865" y="1492018"/>
                </a:cubicBezTo>
                <a:cubicBezTo>
                  <a:pt x="2744356" y="1512751"/>
                  <a:pt x="2762770" y="1533212"/>
                  <a:pt x="2784595" y="1535057"/>
                </a:cubicBezTo>
                <a:cubicBezTo>
                  <a:pt x="2807672" y="1537682"/>
                  <a:pt x="2828504" y="1521109"/>
                  <a:pt x="2831127" y="1498039"/>
                </a:cubicBezTo>
                <a:cubicBezTo>
                  <a:pt x="2831144" y="1497885"/>
                  <a:pt x="2831161" y="1497730"/>
                  <a:pt x="2831178" y="1497576"/>
                </a:cubicBezTo>
                <a:cubicBezTo>
                  <a:pt x="2833579" y="1476594"/>
                  <a:pt x="2814033" y="1454273"/>
                  <a:pt x="2791522" y="1452267"/>
                </a:cubicBezTo>
                <a:close/>
                <a:moveTo>
                  <a:pt x="4189646" y="1448030"/>
                </a:moveTo>
                <a:cubicBezTo>
                  <a:pt x="4198758" y="1449180"/>
                  <a:pt x="4207177" y="1453216"/>
                  <a:pt x="4211883" y="1460422"/>
                </a:cubicBezTo>
                <a:cubicBezTo>
                  <a:pt x="4221501" y="1475152"/>
                  <a:pt x="4233279" y="1476815"/>
                  <a:pt x="4248178" y="1476233"/>
                </a:cubicBezTo>
                <a:cubicBezTo>
                  <a:pt x="4264278" y="1475609"/>
                  <a:pt x="4280497" y="1476960"/>
                  <a:pt x="4296545" y="1475836"/>
                </a:cubicBezTo>
                <a:cubicBezTo>
                  <a:pt x="4309198" y="1474476"/>
                  <a:pt x="4321679" y="1479692"/>
                  <a:pt x="4329600" y="1489656"/>
                </a:cubicBezTo>
                <a:cubicBezTo>
                  <a:pt x="4331932" y="1492346"/>
                  <a:pt x="4334864" y="1494601"/>
                  <a:pt x="4337007" y="1497447"/>
                </a:cubicBezTo>
                <a:cubicBezTo>
                  <a:pt x="4344071" y="1506856"/>
                  <a:pt x="4352060" y="1507986"/>
                  <a:pt x="4362502" y="1502498"/>
                </a:cubicBezTo>
                <a:cubicBezTo>
                  <a:pt x="4401712" y="1482238"/>
                  <a:pt x="4460965" y="1520656"/>
                  <a:pt x="4439311" y="1574944"/>
                </a:cubicBezTo>
                <a:cubicBezTo>
                  <a:pt x="4429024" y="1600713"/>
                  <a:pt x="4447163" y="1604433"/>
                  <a:pt x="4460348" y="1620790"/>
                </a:cubicBezTo>
                <a:cubicBezTo>
                  <a:pt x="4473155" y="1637369"/>
                  <a:pt x="4486203" y="1630357"/>
                  <a:pt x="4526476" y="1632191"/>
                </a:cubicBezTo>
                <a:cubicBezTo>
                  <a:pt x="4542232" y="1632911"/>
                  <a:pt x="4554611" y="1631111"/>
                  <a:pt x="4564744" y="1615235"/>
                </a:cubicBezTo>
                <a:cubicBezTo>
                  <a:pt x="4575545" y="1598278"/>
                  <a:pt x="4597834" y="1597061"/>
                  <a:pt x="4614756" y="1607931"/>
                </a:cubicBezTo>
                <a:cubicBezTo>
                  <a:pt x="4629655" y="1617292"/>
                  <a:pt x="4636204" y="1635672"/>
                  <a:pt x="4630581" y="1652354"/>
                </a:cubicBezTo>
                <a:cubicBezTo>
                  <a:pt x="4618836" y="1684003"/>
                  <a:pt x="4575271" y="1687175"/>
                  <a:pt x="4562069" y="1661423"/>
                </a:cubicBezTo>
                <a:cubicBezTo>
                  <a:pt x="4555451" y="1647656"/>
                  <a:pt x="4544633" y="1645427"/>
                  <a:pt x="4531088" y="1646027"/>
                </a:cubicBezTo>
                <a:cubicBezTo>
                  <a:pt x="4514989" y="1646765"/>
                  <a:pt x="4498804" y="1645753"/>
                  <a:pt x="4482705" y="1646387"/>
                </a:cubicBezTo>
                <a:cubicBezTo>
                  <a:pt x="4471870" y="1647416"/>
                  <a:pt x="4461222" y="1642993"/>
                  <a:pt x="4454296" y="1634591"/>
                </a:cubicBezTo>
                <a:cubicBezTo>
                  <a:pt x="4448501" y="1627785"/>
                  <a:pt x="4441214" y="1622213"/>
                  <a:pt x="4435505" y="1615372"/>
                </a:cubicBezTo>
                <a:cubicBezTo>
                  <a:pt x="4427138" y="1605325"/>
                  <a:pt x="4418943" y="1601433"/>
                  <a:pt x="4405638" y="1607794"/>
                </a:cubicBezTo>
                <a:cubicBezTo>
                  <a:pt x="4381275" y="1619435"/>
                  <a:pt x="4360701" y="1609954"/>
                  <a:pt x="4342682" y="1592638"/>
                </a:cubicBezTo>
                <a:cubicBezTo>
                  <a:pt x="4325588" y="1576196"/>
                  <a:pt x="4326926" y="1555548"/>
                  <a:pt x="4331023" y="1535034"/>
                </a:cubicBezTo>
                <a:cubicBezTo>
                  <a:pt x="4332566" y="1527406"/>
                  <a:pt x="4339339" y="1520137"/>
                  <a:pt x="4332172" y="1512783"/>
                </a:cubicBezTo>
                <a:cubicBezTo>
                  <a:pt x="4307912" y="1487962"/>
                  <a:pt x="4317582" y="1490640"/>
                  <a:pt x="4267810" y="1490640"/>
                </a:cubicBezTo>
                <a:lnTo>
                  <a:pt x="4267810" y="1490469"/>
                </a:lnTo>
                <a:lnTo>
                  <a:pt x="4267844" y="1490453"/>
                </a:lnTo>
                <a:cubicBezTo>
                  <a:pt x="4260660" y="1490453"/>
                  <a:pt x="4253476" y="1490868"/>
                  <a:pt x="4246327" y="1490363"/>
                </a:cubicBezTo>
                <a:cubicBezTo>
                  <a:pt x="4206036" y="1487505"/>
                  <a:pt x="4225856" y="1523857"/>
                  <a:pt x="4184262" y="1522808"/>
                </a:cubicBezTo>
                <a:cubicBezTo>
                  <a:pt x="4135725" y="1521568"/>
                  <a:pt x="4138142" y="1467520"/>
                  <a:pt x="4163242" y="1452956"/>
                </a:cubicBezTo>
                <a:cubicBezTo>
                  <a:pt x="4170726" y="1448617"/>
                  <a:pt x="4180533" y="1446880"/>
                  <a:pt x="4189646" y="1448030"/>
                </a:cubicBezTo>
                <a:close/>
                <a:moveTo>
                  <a:pt x="2520153" y="1433549"/>
                </a:moveTo>
                <a:cubicBezTo>
                  <a:pt x="2528796" y="1433869"/>
                  <a:pt x="2537600" y="1437233"/>
                  <a:pt x="2545388" y="1444593"/>
                </a:cubicBezTo>
                <a:cubicBezTo>
                  <a:pt x="2583004" y="1480154"/>
                  <a:pt x="2541187" y="1494355"/>
                  <a:pt x="2563304" y="1511383"/>
                </a:cubicBezTo>
                <a:cubicBezTo>
                  <a:pt x="2674712" y="1621202"/>
                  <a:pt x="2669381" y="1622334"/>
                  <a:pt x="2682531" y="1618082"/>
                </a:cubicBezTo>
                <a:cubicBezTo>
                  <a:pt x="2717369" y="1611944"/>
                  <a:pt x="2737652" y="1629912"/>
                  <a:pt x="2735337" y="1665368"/>
                </a:cubicBezTo>
                <a:cubicBezTo>
                  <a:pt x="2734172" y="1676923"/>
                  <a:pt x="2738766" y="1688325"/>
                  <a:pt x="2747630" y="1695834"/>
                </a:cubicBezTo>
                <a:cubicBezTo>
                  <a:pt x="2770142" y="1717677"/>
                  <a:pt x="2791676" y="1740497"/>
                  <a:pt x="2814204" y="1762322"/>
                </a:cubicBezTo>
                <a:cubicBezTo>
                  <a:pt x="2822657" y="1769129"/>
                  <a:pt x="2827183" y="1779656"/>
                  <a:pt x="2826326" y="1790457"/>
                </a:cubicBezTo>
                <a:cubicBezTo>
                  <a:pt x="2826292" y="1790749"/>
                  <a:pt x="2825915" y="2874313"/>
                  <a:pt x="2825915" y="2874604"/>
                </a:cubicBezTo>
                <a:cubicBezTo>
                  <a:pt x="2824903" y="2889726"/>
                  <a:pt x="2830698" y="2904522"/>
                  <a:pt x="2841739" y="2914912"/>
                </a:cubicBezTo>
                <a:cubicBezTo>
                  <a:pt x="3012520" y="3081322"/>
                  <a:pt x="2998016" y="3084288"/>
                  <a:pt x="3026202" y="3073966"/>
                </a:cubicBezTo>
                <a:cubicBezTo>
                  <a:pt x="3057132" y="3062634"/>
                  <a:pt x="3086192" y="3077104"/>
                  <a:pt x="3101057" y="3107193"/>
                </a:cubicBezTo>
                <a:cubicBezTo>
                  <a:pt x="3112562" y="3130477"/>
                  <a:pt x="3103183" y="3167990"/>
                  <a:pt x="3074774" y="3183592"/>
                </a:cubicBezTo>
                <a:cubicBezTo>
                  <a:pt x="3059378" y="3192781"/>
                  <a:pt x="3049657" y="3187689"/>
                  <a:pt x="3048131" y="3205452"/>
                </a:cubicBezTo>
                <a:cubicBezTo>
                  <a:pt x="3047668" y="3210835"/>
                  <a:pt x="3047771" y="3194804"/>
                  <a:pt x="3047771" y="3479823"/>
                </a:cubicBezTo>
                <a:cubicBezTo>
                  <a:pt x="3047771" y="3496317"/>
                  <a:pt x="3046211" y="3506415"/>
                  <a:pt x="3063750" y="3511250"/>
                </a:cubicBezTo>
                <a:cubicBezTo>
                  <a:pt x="3140474" y="3530589"/>
                  <a:pt x="3149698" y="3634968"/>
                  <a:pt x="3078443" y="3667149"/>
                </a:cubicBezTo>
                <a:cubicBezTo>
                  <a:pt x="3077209" y="3667698"/>
                  <a:pt x="3075957" y="3668230"/>
                  <a:pt x="3074688" y="3668727"/>
                </a:cubicBezTo>
                <a:cubicBezTo>
                  <a:pt x="3047856" y="3679820"/>
                  <a:pt x="3047788" y="3679820"/>
                  <a:pt x="3047822" y="3708297"/>
                </a:cubicBezTo>
                <a:cubicBezTo>
                  <a:pt x="3047839" y="4059821"/>
                  <a:pt x="3047891" y="4411328"/>
                  <a:pt x="3047942" y="4762835"/>
                </a:cubicBezTo>
                <a:lnTo>
                  <a:pt x="3031791" y="4762835"/>
                </a:lnTo>
                <a:cubicBezTo>
                  <a:pt x="3032220" y="4753011"/>
                  <a:pt x="3032992" y="4743187"/>
                  <a:pt x="3032992" y="4733345"/>
                </a:cubicBezTo>
                <a:cubicBezTo>
                  <a:pt x="3032992" y="4732659"/>
                  <a:pt x="3033077" y="3698319"/>
                  <a:pt x="3033146" y="3697633"/>
                </a:cubicBezTo>
                <a:cubicBezTo>
                  <a:pt x="3039713" y="3661012"/>
                  <a:pt x="2995153" y="3680008"/>
                  <a:pt x="2968852" y="3631848"/>
                </a:cubicBezTo>
                <a:cubicBezTo>
                  <a:pt x="2945004" y="3589637"/>
                  <a:pt x="2961497" y="3535630"/>
                  <a:pt x="3007343" y="3517576"/>
                </a:cubicBezTo>
                <a:cubicBezTo>
                  <a:pt x="3029185" y="3508969"/>
                  <a:pt x="3033695" y="3497894"/>
                  <a:pt x="3033489" y="3476943"/>
                </a:cubicBezTo>
                <a:cubicBezTo>
                  <a:pt x="3030249" y="3188804"/>
                  <a:pt x="3042490" y="3196828"/>
                  <a:pt x="3014732" y="3182117"/>
                </a:cubicBezTo>
                <a:cubicBezTo>
                  <a:pt x="2986306" y="3167064"/>
                  <a:pt x="2977785" y="3139563"/>
                  <a:pt x="2989975" y="3108719"/>
                </a:cubicBezTo>
                <a:cubicBezTo>
                  <a:pt x="2995358" y="3095106"/>
                  <a:pt x="2993627" y="3086208"/>
                  <a:pt x="2983083" y="3075904"/>
                </a:cubicBezTo>
                <a:cubicBezTo>
                  <a:pt x="2933054" y="3027126"/>
                  <a:pt x="2884225" y="2977132"/>
                  <a:pt x="2833990" y="2928577"/>
                </a:cubicBezTo>
                <a:cubicBezTo>
                  <a:pt x="2819365" y="2915547"/>
                  <a:pt x="2811376" y="2896653"/>
                  <a:pt x="2812199" y="2877090"/>
                </a:cubicBezTo>
                <a:cubicBezTo>
                  <a:pt x="2812815" y="2521983"/>
                  <a:pt x="2812438" y="2166876"/>
                  <a:pt x="2812953" y="1811786"/>
                </a:cubicBezTo>
                <a:cubicBezTo>
                  <a:pt x="2812953" y="1791383"/>
                  <a:pt x="2808066" y="1776107"/>
                  <a:pt x="2792687" y="1762425"/>
                </a:cubicBezTo>
                <a:cubicBezTo>
                  <a:pt x="2734240" y="1710390"/>
                  <a:pt x="2733777" y="1690656"/>
                  <a:pt x="2707425" y="1697977"/>
                </a:cubicBezTo>
                <a:cubicBezTo>
                  <a:pt x="2679959" y="1705590"/>
                  <a:pt x="2664340" y="1694668"/>
                  <a:pt x="2654396" y="1670271"/>
                </a:cubicBezTo>
                <a:cubicBezTo>
                  <a:pt x="2650984" y="1661939"/>
                  <a:pt x="2651516" y="1652509"/>
                  <a:pt x="2655836" y="1644605"/>
                </a:cubicBezTo>
                <a:cubicBezTo>
                  <a:pt x="2660208" y="1636633"/>
                  <a:pt x="2658133" y="1626671"/>
                  <a:pt x="2650933" y="1621099"/>
                </a:cubicBezTo>
                <a:cubicBezTo>
                  <a:pt x="2617671" y="1588472"/>
                  <a:pt x="2584907" y="1555315"/>
                  <a:pt x="2552126" y="1522208"/>
                </a:cubicBezTo>
                <a:cubicBezTo>
                  <a:pt x="2539216" y="1509190"/>
                  <a:pt x="2535889" y="1518527"/>
                  <a:pt x="2517150" y="1517291"/>
                </a:cubicBezTo>
                <a:cubicBezTo>
                  <a:pt x="2495719" y="1516904"/>
                  <a:pt x="2484129" y="1507726"/>
                  <a:pt x="2478505" y="1487164"/>
                </a:cubicBezTo>
                <a:cubicBezTo>
                  <a:pt x="2469748" y="1459026"/>
                  <a:pt x="2494225" y="1432589"/>
                  <a:pt x="2520153" y="1433549"/>
                </a:cubicBezTo>
                <a:close/>
                <a:moveTo>
                  <a:pt x="43115" y="1414579"/>
                </a:moveTo>
                <a:cubicBezTo>
                  <a:pt x="54379" y="1414426"/>
                  <a:pt x="65708" y="1418632"/>
                  <a:pt x="74350" y="1427250"/>
                </a:cubicBezTo>
                <a:cubicBezTo>
                  <a:pt x="89650" y="1443975"/>
                  <a:pt x="88628" y="1477821"/>
                  <a:pt x="69105" y="1489118"/>
                </a:cubicBezTo>
                <a:cubicBezTo>
                  <a:pt x="52600" y="1498678"/>
                  <a:pt x="50866" y="1510546"/>
                  <a:pt x="51136" y="1526465"/>
                </a:cubicBezTo>
                <a:cubicBezTo>
                  <a:pt x="53123" y="1645513"/>
                  <a:pt x="44175" y="1653434"/>
                  <a:pt x="67560" y="1666773"/>
                </a:cubicBezTo>
                <a:cubicBezTo>
                  <a:pt x="85810" y="1677180"/>
                  <a:pt x="86519" y="1695953"/>
                  <a:pt x="82624" y="1714264"/>
                </a:cubicBezTo>
                <a:cubicBezTo>
                  <a:pt x="79612" y="1728495"/>
                  <a:pt x="62299" y="1741199"/>
                  <a:pt x="47014" y="1742433"/>
                </a:cubicBezTo>
                <a:cubicBezTo>
                  <a:pt x="98" y="1747148"/>
                  <a:pt x="-14806" y="1682580"/>
                  <a:pt x="17833" y="1667270"/>
                </a:cubicBezTo>
                <a:cubicBezTo>
                  <a:pt x="49287" y="1652525"/>
                  <a:pt x="33802" y="1634111"/>
                  <a:pt x="37992" y="1521688"/>
                </a:cubicBezTo>
                <a:cubicBezTo>
                  <a:pt x="39520" y="1509275"/>
                  <a:pt x="32955" y="1497270"/>
                  <a:pt x="21680" y="1491858"/>
                </a:cubicBezTo>
                <a:cubicBezTo>
                  <a:pt x="-3867" y="1476288"/>
                  <a:pt x="-6617" y="1448431"/>
                  <a:pt x="12266" y="1428063"/>
                </a:cubicBezTo>
                <a:cubicBezTo>
                  <a:pt x="20651" y="1419245"/>
                  <a:pt x="31851" y="1414733"/>
                  <a:pt x="43115" y="1414579"/>
                </a:cubicBezTo>
                <a:close/>
                <a:moveTo>
                  <a:pt x="3830421" y="1395401"/>
                </a:moveTo>
                <a:cubicBezTo>
                  <a:pt x="3849814" y="1396734"/>
                  <a:pt x="3869042" y="1410404"/>
                  <a:pt x="3868605" y="1432156"/>
                </a:cubicBezTo>
                <a:cubicBezTo>
                  <a:pt x="3869034" y="1445085"/>
                  <a:pt x="3862244" y="1457186"/>
                  <a:pt x="3851014" y="1463579"/>
                </a:cubicBezTo>
                <a:cubicBezTo>
                  <a:pt x="3838104" y="1470240"/>
                  <a:pt x="3837024" y="1480069"/>
                  <a:pt x="3837058" y="1492400"/>
                </a:cubicBezTo>
                <a:cubicBezTo>
                  <a:pt x="3837692" y="2062651"/>
                  <a:pt x="3836732" y="2046003"/>
                  <a:pt x="3837555" y="2062771"/>
                </a:cubicBezTo>
                <a:cubicBezTo>
                  <a:pt x="3837230" y="2068480"/>
                  <a:pt x="3841893" y="2073230"/>
                  <a:pt x="3847620" y="2072990"/>
                </a:cubicBezTo>
                <a:cubicBezTo>
                  <a:pt x="3860255" y="2073641"/>
                  <a:pt x="3812541" y="2073247"/>
                  <a:pt x="4546638" y="2073504"/>
                </a:cubicBezTo>
                <a:cubicBezTo>
                  <a:pt x="4560286" y="2073504"/>
                  <a:pt x="4572390" y="2073504"/>
                  <a:pt x="4582146" y="2060508"/>
                </a:cubicBezTo>
                <a:cubicBezTo>
                  <a:pt x="4588404" y="2052261"/>
                  <a:pt x="4599822" y="2049964"/>
                  <a:pt x="4608772" y="2055159"/>
                </a:cubicBezTo>
                <a:cubicBezTo>
                  <a:pt x="4629175" y="2063663"/>
                  <a:pt x="4627580" y="2093632"/>
                  <a:pt x="4612184" y="2100970"/>
                </a:cubicBezTo>
                <a:cubicBezTo>
                  <a:pt x="4603028" y="2105342"/>
                  <a:pt x="4590735" y="2107039"/>
                  <a:pt x="4584409" y="2099238"/>
                </a:cubicBezTo>
                <a:cubicBezTo>
                  <a:pt x="4572562" y="2084717"/>
                  <a:pt x="4557748" y="2087031"/>
                  <a:pt x="4542867" y="2087014"/>
                </a:cubicBezTo>
                <a:cubicBezTo>
                  <a:pt x="4428167" y="2086928"/>
                  <a:pt x="4313449" y="2086911"/>
                  <a:pt x="4198732" y="2086980"/>
                </a:cubicBezTo>
                <a:lnTo>
                  <a:pt x="4198732" y="2086911"/>
                </a:lnTo>
                <a:cubicBezTo>
                  <a:pt x="4083123" y="2086911"/>
                  <a:pt x="3967532" y="2086928"/>
                  <a:pt x="3851923" y="2086928"/>
                </a:cubicBezTo>
                <a:cubicBezTo>
                  <a:pt x="3823822" y="2086928"/>
                  <a:pt x="3823617" y="2086825"/>
                  <a:pt x="3823599" y="2059188"/>
                </a:cubicBezTo>
                <a:cubicBezTo>
                  <a:pt x="3823599" y="2056393"/>
                  <a:pt x="3823428" y="1491618"/>
                  <a:pt x="3823634" y="1488822"/>
                </a:cubicBezTo>
                <a:cubicBezTo>
                  <a:pt x="3825314" y="1478788"/>
                  <a:pt x="3819570" y="1468990"/>
                  <a:pt x="3809986" y="1465575"/>
                </a:cubicBezTo>
                <a:cubicBezTo>
                  <a:pt x="3796527" y="1459404"/>
                  <a:pt x="3791110" y="1447552"/>
                  <a:pt x="3791247" y="1432667"/>
                </a:cubicBezTo>
                <a:cubicBezTo>
                  <a:pt x="3791469" y="1405071"/>
                  <a:pt x="3811027" y="1394067"/>
                  <a:pt x="3830421" y="1395401"/>
                </a:cubicBezTo>
                <a:close/>
                <a:moveTo>
                  <a:pt x="3286037" y="1391829"/>
                </a:moveTo>
                <a:cubicBezTo>
                  <a:pt x="3300595" y="1392593"/>
                  <a:pt x="3314470" y="1401437"/>
                  <a:pt x="3319519" y="1418085"/>
                </a:cubicBezTo>
                <a:cubicBezTo>
                  <a:pt x="3323480" y="1433637"/>
                  <a:pt x="3323000" y="1451343"/>
                  <a:pt x="3308461" y="1459300"/>
                </a:cubicBezTo>
                <a:cubicBezTo>
                  <a:pt x="3289172" y="1469871"/>
                  <a:pt x="3289824" y="1485235"/>
                  <a:pt x="3289824" y="1502392"/>
                </a:cubicBezTo>
                <a:cubicBezTo>
                  <a:pt x="3289910" y="1759682"/>
                  <a:pt x="3289807" y="2016977"/>
                  <a:pt x="3289515" y="2274272"/>
                </a:cubicBezTo>
                <a:cubicBezTo>
                  <a:pt x="3288692" y="2292977"/>
                  <a:pt x="3296219" y="2311100"/>
                  <a:pt x="3310072" y="2323701"/>
                </a:cubicBezTo>
                <a:cubicBezTo>
                  <a:pt x="3396895" y="2409220"/>
                  <a:pt x="3483099" y="2495357"/>
                  <a:pt x="3568670" y="2582145"/>
                </a:cubicBezTo>
                <a:cubicBezTo>
                  <a:pt x="3580089" y="2594626"/>
                  <a:pt x="3596428" y="2601450"/>
                  <a:pt x="3613333" y="2600764"/>
                </a:cubicBezTo>
                <a:cubicBezTo>
                  <a:pt x="4031928" y="2600096"/>
                  <a:pt x="4532476" y="2600250"/>
                  <a:pt x="4537860" y="2600353"/>
                </a:cubicBezTo>
                <a:cubicBezTo>
                  <a:pt x="4558588" y="2600781"/>
                  <a:pt x="4552913" y="2589723"/>
                  <a:pt x="4563955" y="2577910"/>
                </a:cubicBezTo>
                <a:cubicBezTo>
                  <a:pt x="4577242" y="2561262"/>
                  <a:pt x="4601537" y="2558536"/>
                  <a:pt x="4618184" y="2571823"/>
                </a:cubicBezTo>
                <a:cubicBezTo>
                  <a:pt x="4634849" y="2585111"/>
                  <a:pt x="4637575" y="2609405"/>
                  <a:pt x="4624271" y="2626053"/>
                </a:cubicBezTo>
                <a:cubicBezTo>
                  <a:pt x="4609732" y="2644278"/>
                  <a:pt x="4583483" y="2647570"/>
                  <a:pt x="4568841" y="2630305"/>
                </a:cubicBezTo>
                <a:cubicBezTo>
                  <a:pt x="4556531" y="2615783"/>
                  <a:pt x="4543364" y="2614120"/>
                  <a:pt x="4526716" y="2614172"/>
                </a:cubicBezTo>
                <a:cubicBezTo>
                  <a:pt x="4373508" y="2614532"/>
                  <a:pt x="4220317" y="2614600"/>
                  <a:pt x="4067110" y="2614377"/>
                </a:cubicBezTo>
                <a:cubicBezTo>
                  <a:pt x="3913919" y="2614377"/>
                  <a:pt x="3760729" y="2614137"/>
                  <a:pt x="3607538" y="2614703"/>
                </a:cubicBezTo>
                <a:cubicBezTo>
                  <a:pt x="3589810" y="2615903"/>
                  <a:pt x="3572476" y="2609114"/>
                  <a:pt x="3560303" y="2596169"/>
                </a:cubicBezTo>
                <a:cubicBezTo>
                  <a:pt x="3472333" y="2506793"/>
                  <a:pt x="3383607" y="2418170"/>
                  <a:pt x="3294144" y="2330268"/>
                </a:cubicBezTo>
                <a:cubicBezTo>
                  <a:pt x="3279331" y="2315677"/>
                  <a:pt x="3274651" y="2300401"/>
                  <a:pt x="3274685" y="2280273"/>
                </a:cubicBezTo>
                <a:cubicBezTo>
                  <a:pt x="3275422" y="1907335"/>
                  <a:pt x="3275131" y="1492241"/>
                  <a:pt x="3275131" y="1492241"/>
                </a:cubicBezTo>
                <a:cubicBezTo>
                  <a:pt x="3277274" y="1479804"/>
                  <a:pt x="3271410" y="1467351"/>
                  <a:pt x="3260455" y="1461086"/>
                </a:cubicBezTo>
                <a:cubicBezTo>
                  <a:pt x="3242315" y="1448456"/>
                  <a:pt x="3239572" y="1431309"/>
                  <a:pt x="3248453" y="1414056"/>
                </a:cubicBezTo>
                <a:cubicBezTo>
                  <a:pt x="3256237" y="1398382"/>
                  <a:pt x="3271479" y="1391065"/>
                  <a:pt x="3286037" y="1391829"/>
                </a:cubicBezTo>
                <a:close/>
                <a:moveTo>
                  <a:pt x="4116128" y="1357291"/>
                </a:moveTo>
                <a:cubicBezTo>
                  <a:pt x="4134267" y="1355461"/>
                  <a:pt x="4146834" y="1368982"/>
                  <a:pt x="4152166" y="1383744"/>
                </a:cubicBezTo>
                <a:cubicBezTo>
                  <a:pt x="4158562" y="1399534"/>
                  <a:pt x="4151720" y="1417588"/>
                  <a:pt x="4136462" y="1425168"/>
                </a:cubicBezTo>
                <a:cubicBezTo>
                  <a:pt x="4117242" y="1433936"/>
                  <a:pt x="4118168" y="1447763"/>
                  <a:pt x="4116899" y="1464246"/>
                </a:cubicBezTo>
                <a:cubicBezTo>
                  <a:pt x="4115133" y="1486934"/>
                  <a:pt x="4123465" y="1502348"/>
                  <a:pt x="4139496" y="1518126"/>
                </a:cubicBezTo>
                <a:cubicBezTo>
                  <a:pt x="4235200" y="1612458"/>
                  <a:pt x="4330217" y="1707475"/>
                  <a:pt x="4424532" y="1803213"/>
                </a:cubicBezTo>
                <a:cubicBezTo>
                  <a:pt x="4436808" y="1815609"/>
                  <a:pt x="4449152" y="1821798"/>
                  <a:pt x="4466794" y="1820718"/>
                </a:cubicBezTo>
                <a:cubicBezTo>
                  <a:pt x="4489100" y="1819347"/>
                  <a:pt x="4511560" y="1820118"/>
                  <a:pt x="4533951" y="1820513"/>
                </a:cubicBezTo>
                <a:cubicBezTo>
                  <a:pt x="4547770" y="1820753"/>
                  <a:pt x="4558229" y="1819295"/>
                  <a:pt x="4567521" y="1805236"/>
                </a:cubicBezTo>
                <a:cubicBezTo>
                  <a:pt x="4580551" y="1785502"/>
                  <a:pt x="4598948" y="1783599"/>
                  <a:pt x="4616590" y="1794692"/>
                </a:cubicBezTo>
                <a:cubicBezTo>
                  <a:pt x="4645102" y="1810689"/>
                  <a:pt x="4641073" y="1855557"/>
                  <a:pt x="4609372" y="1864764"/>
                </a:cubicBezTo>
                <a:cubicBezTo>
                  <a:pt x="4593513" y="1869547"/>
                  <a:pt x="4575974" y="1866907"/>
                  <a:pt x="4568636" y="1852797"/>
                </a:cubicBezTo>
                <a:cubicBezTo>
                  <a:pt x="4558417" y="1833080"/>
                  <a:pt x="4543398" y="1833680"/>
                  <a:pt x="4526219" y="1833954"/>
                </a:cubicBezTo>
                <a:cubicBezTo>
                  <a:pt x="4501153" y="1834331"/>
                  <a:pt x="4476070" y="1833748"/>
                  <a:pt x="4451004" y="1834194"/>
                </a:cubicBezTo>
                <a:cubicBezTo>
                  <a:pt x="4440305" y="1834983"/>
                  <a:pt x="4429830" y="1830919"/>
                  <a:pt x="4422492" y="1823119"/>
                </a:cubicBezTo>
                <a:cubicBezTo>
                  <a:pt x="4090907" y="1489446"/>
                  <a:pt x="4100011" y="1509852"/>
                  <a:pt x="4103029" y="1484099"/>
                </a:cubicBezTo>
                <a:cubicBezTo>
                  <a:pt x="4103852" y="1477024"/>
                  <a:pt x="4102977" y="1469772"/>
                  <a:pt x="4103218" y="1462580"/>
                </a:cubicBezTo>
                <a:cubicBezTo>
                  <a:pt x="4103714" y="1446441"/>
                  <a:pt x="4104058" y="1431942"/>
                  <a:pt x="4087530" y="1420467"/>
                </a:cubicBezTo>
                <a:cubicBezTo>
                  <a:pt x="4074191" y="1411208"/>
                  <a:pt x="4073042" y="1392272"/>
                  <a:pt x="4079489" y="1379005"/>
                </a:cubicBezTo>
                <a:cubicBezTo>
                  <a:pt x="4086792" y="1364000"/>
                  <a:pt x="4098486" y="1357059"/>
                  <a:pt x="4116128" y="1357291"/>
                </a:cubicBezTo>
                <a:close/>
                <a:moveTo>
                  <a:pt x="4230864" y="1351904"/>
                </a:moveTo>
                <a:cubicBezTo>
                  <a:pt x="4241243" y="1353048"/>
                  <a:pt x="4250879" y="1358524"/>
                  <a:pt x="4256631" y="1368557"/>
                </a:cubicBezTo>
                <a:cubicBezTo>
                  <a:pt x="4265186" y="1383449"/>
                  <a:pt x="4275799" y="1384831"/>
                  <a:pt x="4289703" y="1384561"/>
                </a:cubicBezTo>
                <a:cubicBezTo>
                  <a:pt x="4308477" y="1384207"/>
                  <a:pt x="4327285" y="1385100"/>
                  <a:pt x="4346042" y="1384260"/>
                </a:cubicBezTo>
                <a:cubicBezTo>
                  <a:pt x="4356775" y="1383691"/>
                  <a:pt x="4367147" y="1388146"/>
                  <a:pt x="4374125" y="1396316"/>
                </a:cubicBezTo>
                <a:cubicBezTo>
                  <a:pt x="4413027" y="1435858"/>
                  <a:pt x="4452409" y="1474936"/>
                  <a:pt x="4491740" y="1514066"/>
                </a:cubicBezTo>
                <a:cubicBezTo>
                  <a:pt x="4496163" y="1519628"/>
                  <a:pt x="4501684" y="1524245"/>
                  <a:pt x="4507942" y="1527645"/>
                </a:cubicBezTo>
                <a:cubicBezTo>
                  <a:pt x="4516326" y="1530781"/>
                  <a:pt x="4518538" y="1519983"/>
                  <a:pt x="4524401" y="1516492"/>
                </a:cubicBezTo>
                <a:cubicBezTo>
                  <a:pt x="4537380" y="1508779"/>
                  <a:pt x="4550170" y="1504594"/>
                  <a:pt x="4564658" y="1512647"/>
                </a:cubicBezTo>
                <a:cubicBezTo>
                  <a:pt x="4578374" y="1520281"/>
                  <a:pt x="4586226" y="1531047"/>
                  <a:pt x="4585420" y="1544636"/>
                </a:cubicBezTo>
                <a:cubicBezTo>
                  <a:pt x="4585729" y="1591970"/>
                  <a:pt x="4531156" y="1597405"/>
                  <a:pt x="4518058" y="1570110"/>
                </a:cubicBezTo>
                <a:cubicBezTo>
                  <a:pt x="4504101" y="1541042"/>
                  <a:pt x="4486031" y="1530904"/>
                  <a:pt x="4365313" y="1409408"/>
                </a:cubicBezTo>
                <a:cubicBezTo>
                  <a:pt x="4350311" y="1393010"/>
                  <a:pt x="4338515" y="1399935"/>
                  <a:pt x="4293870" y="1398036"/>
                </a:cubicBezTo>
                <a:cubicBezTo>
                  <a:pt x="4277273" y="1397358"/>
                  <a:pt x="4264569" y="1398886"/>
                  <a:pt x="4253562" y="1416059"/>
                </a:cubicBezTo>
                <a:cubicBezTo>
                  <a:pt x="4240480" y="1436502"/>
                  <a:pt x="4214831" y="1434690"/>
                  <a:pt x="4198046" y="1416738"/>
                </a:cubicBezTo>
                <a:cubicBezTo>
                  <a:pt x="4184159" y="1401885"/>
                  <a:pt x="4185462" y="1373909"/>
                  <a:pt x="4200635" y="1361234"/>
                </a:cubicBezTo>
                <a:cubicBezTo>
                  <a:pt x="4209362" y="1353945"/>
                  <a:pt x="4220485" y="1350759"/>
                  <a:pt x="4230864" y="1351904"/>
                </a:cubicBezTo>
                <a:close/>
                <a:moveTo>
                  <a:pt x="3954845" y="1351253"/>
                </a:moveTo>
                <a:cubicBezTo>
                  <a:pt x="3974870" y="1343742"/>
                  <a:pt x="3997107" y="1354550"/>
                  <a:pt x="4003554" y="1374956"/>
                </a:cubicBezTo>
                <a:cubicBezTo>
                  <a:pt x="4008560" y="1394464"/>
                  <a:pt x="4003451" y="1411190"/>
                  <a:pt x="3985448" y="1420637"/>
                </a:cubicBezTo>
                <a:cubicBezTo>
                  <a:pt x="3973515" y="1426900"/>
                  <a:pt x="3971372" y="1434717"/>
                  <a:pt x="3971510" y="1446267"/>
                </a:cubicBezTo>
                <a:cubicBezTo>
                  <a:pt x="3971887" y="1479434"/>
                  <a:pt x="3972230" y="1512622"/>
                  <a:pt x="3971355" y="1545794"/>
                </a:cubicBezTo>
                <a:cubicBezTo>
                  <a:pt x="3970464" y="1560079"/>
                  <a:pt x="3976070" y="1574001"/>
                  <a:pt x="3986632" y="1583653"/>
                </a:cubicBezTo>
                <a:cubicBezTo>
                  <a:pt x="4362638" y="1955563"/>
                  <a:pt x="4340419" y="1951345"/>
                  <a:pt x="4376286" y="1950008"/>
                </a:cubicBezTo>
                <a:cubicBezTo>
                  <a:pt x="4555023" y="1946339"/>
                  <a:pt x="4558846" y="1958666"/>
                  <a:pt x="4573728" y="1934629"/>
                </a:cubicBezTo>
                <a:cubicBezTo>
                  <a:pt x="4585146" y="1916181"/>
                  <a:pt x="4604452" y="1913386"/>
                  <a:pt x="4623071" y="1923193"/>
                </a:cubicBezTo>
                <a:cubicBezTo>
                  <a:pt x="4662264" y="1943681"/>
                  <a:pt x="4640868" y="2002351"/>
                  <a:pt x="4597079" y="1995202"/>
                </a:cubicBezTo>
                <a:cubicBezTo>
                  <a:pt x="4565601" y="1992219"/>
                  <a:pt x="4585781" y="1962901"/>
                  <a:pt x="4537295" y="1963347"/>
                </a:cubicBezTo>
                <a:cubicBezTo>
                  <a:pt x="4480871" y="1963878"/>
                  <a:pt x="4424429" y="1963072"/>
                  <a:pt x="4367988" y="1963638"/>
                </a:cubicBezTo>
                <a:cubicBezTo>
                  <a:pt x="4354666" y="1964375"/>
                  <a:pt x="4341687" y="1959112"/>
                  <a:pt x="4332617" y="1949322"/>
                </a:cubicBezTo>
                <a:cubicBezTo>
                  <a:pt x="3942312" y="1556549"/>
                  <a:pt x="3955702" y="1582282"/>
                  <a:pt x="3957742" y="1552422"/>
                </a:cubicBezTo>
                <a:cubicBezTo>
                  <a:pt x="3959028" y="1532947"/>
                  <a:pt x="3957296" y="1483750"/>
                  <a:pt x="3958085" y="1447531"/>
                </a:cubicBezTo>
                <a:cubicBezTo>
                  <a:pt x="3958360" y="1435438"/>
                  <a:pt x="3956336" y="1426636"/>
                  <a:pt x="3945021" y="1418045"/>
                </a:cubicBezTo>
                <a:cubicBezTo>
                  <a:pt x="3919595" y="1398741"/>
                  <a:pt x="3925681" y="1363589"/>
                  <a:pt x="3954845" y="1351253"/>
                </a:cubicBezTo>
                <a:close/>
                <a:moveTo>
                  <a:pt x="1228777" y="1336818"/>
                </a:moveTo>
                <a:cubicBezTo>
                  <a:pt x="1238738" y="1340219"/>
                  <a:pt x="1247486" y="1347172"/>
                  <a:pt x="1252981" y="1356980"/>
                </a:cubicBezTo>
                <a:cubicBezTo>
                  <a:pt x="1258038" y="1366683"/>
                  <a:pt x="1258741" y="1378079"/>
                  <a:pt x="1254901" y="1388328"/>
                </a:cubicBezTo>
                <a:cubicBezTo>
                  <a:pt x="1249654" y="1401504"/>
                  <a:pt x="1255432" y="1408029"/>
                  <a:pt x="1263422" y="1415921"/>
                </a:cubicBezTo>
                <a:cubicBezTo>
                  <a:pt x="1298415" y="1450616"/>
                  <a:pt x="1331453" y="1487522"/>
                  <a:pt x="1368487" y="1519839"/>
                </a:cubicBezTo>
                <a:cubicBezTo>
                  <a:pt x="1398079" y="1545663"/>
                  <a:pt x="1408297" y="1573813"/>
                  <a:pt x="1407457" y="1613041"/>
                </a:cubicBezTo>
                <a:cubicBezTo>
                  <a:pt x="1404868" y="1736691"/>
                  <a:pt x="1406840" y="1860426"/>
                  <a:pt x="1406120" y="1984127"/>
                </a:cubicBezTo>
                <a:cubicBezTo>
                  <a:pt x="1405485" y="2001032"/>
                  <a:pt x="1412343" y="2017354"/>
                  <a:pt x="1424859" y="2028721"/>
                </a:cubicBezTo>
                <a:cubicBezTo>
                  <a:pt x="1561453" y="2164544"/>
                  <a:pt x="1697345" y="2301087"/>
                  <a:pt x="1833991" y="2436875"/>
                </a:cubicBezTo>
                <a:cubicBezTo>
                  <a:pt x="1847844" y="2449425"/>
                  <a:pt x="1855439" y="2467479"/>
                  <a:pt x="1854736" y="2486167"/>
                </a:cubicBezTo>
                <a:cubicBezTo>
                  <a:pt x="1854102" y="2639872"/>
                  <a:pt x="1854187" y="3045540"/>
                  <a:pt x="1854187" y="3045540"/>
                </a:cubicBezTo>
                <a:cubicBezTo>
                  <a:pt x="1850073" y="3085248"/>
                  <a:pt x="1899982" y="3065428"/>
                  <a:pt x="1901130" y="3122092"/>
                </a:cubicBezTo>
                <a:cubicBezTo>
                  <a:pt x="1901713" y="3147981"/>
                  <a:pt x="1884482" y="3170904"/>
                  <a:pt x="1859451" y="3177556"/>
                </a:cubicBezTo>
                <a:cubicBezTo>
                  <a:pt x="1815302" y="3190484"/>
                  <a:pt x="1763936" y="3130682"/>
                  <a:pt x="1807210" y="3085591"/>
                </a:cubicBezTo>
                <a:cubicBezTo>
                  <a:pt x="1821938" y="3065788"/>
                  <a:pt x="1839563" y="3084322"/>
                  <a:pt x="1839391" y="3040602"/>
                </a:cubicBezTo>
                <a:cubicBezTo>
                  <a:pt x="1839340" y="3028155"/>
                  <a:pt x="1838602" y="2579093"/>
                  <a:pt x="1839683" y="2489287"/>
                </a:cubicBezTo>
                <a:cubicBezTo>
                  <a:pt x="1840403" y="2471508"/>
                  <a:pt x="1833099" y="2454329"/>
                  <a:pt x="1819777" y="2442516"/>
                </a:cubicBezTo>
                <a:cubicBezTo>
                  <a:pt x="1683800" y="2307328"/>
                  <a:pt x="1548629" y="2171334"/>
                  <a:pt x="1412601" y="2036214"/>
                </a:cubicBezTo>
                <a:cubicBezTo>
                  <a:pt x="1398833" y="2023646"/>
                  <a:pt x="1391375" y="2005627"/>
                  <a:pt x="1392232" y="1987008"/>
                </a:cubicBezTo>
                <a:cubicBezTo>
                  <a:pt x="1393055" y="1857031"/>
                  <a:pt x="1392112" y="1727038"/>
                  <a:pt x="1393175" y="1597062"/>
                </a:cubicBezTo>
                <a:cubicBezTo>
                  <a:pt x="1394153" y="1577516"/>
                  <a:pt x="1386180" y="1558571"/>
                  <a:pt x="1371521" y="1545615"/>
                </a:cubicBezTo>
                <a:cubicBezTo>
                  <a:pt x="1331436" y="1507181"/>
                  <a:pt x="1292500" y="1467531"/>
                  <a:pt x="1253461" y="1428017"/>
                </a:cubicBezTo>
                <a:cubicBezTo>
                  <a:pt x="1244082" y="1418533"/>
                  <a:pt x="1236144" y="1413490"/>
                  <a:pt x="1221057" y="1418160"/>
                </a:cubicBezTo>
                <a:cubicBezTo>
                  <a:pt x="1201734" y="1424127"/>
                  <a:pt x="1178177" y="1405555"/>
                  <a:pt x="1173016" y="1384510"/>
                </a:cubicBezTo>
                <a:cubicBezTo>
                  <a:pt x="1168953" y="1367874"/>
                  <a:pt x="1180955" y="1344860"/>
                  <a:pt x="1197294" y="1337968"/>
                </a:cubicBezTo>
                <a:cubicBezTo>
                  <a:pt x="1207641" y="1333568"/>
                  <a:pt x="1218816" y="1333417"/>
                  <a:pt x="1228777" y="1336818"/>
                </a:cubicBezTo>
                <a:close/>
                <a:moveTo>
                  <a:pt x="730212" y="1325382"/>
                </a:moveTo>
                <a:cubicBezTo>
                  <a:pt x="770914" y="1323436"/>
                  <a:pt x="785968" y="1381297"/>
                  <a:pt x="757370" y="1398398"/>
                </a:cubicBezTo>
                <a:cubicBezTo>
                  <a:pt x="740019" y="1408733"/>
                  <a:pt x="739453" y="1422231"/>
                  <a:pt x="739488" y="1438993"/>
                </a:cubicBezTo>
                <a:cubicBezTo>
                  <a:pt x="739762" y="1714179"/>
                  <a:pt x="739865" y="1989374"/>
                  <a:pt x="739762" y="2264568"/>
                </a:cubicBezTo>
                <a:cubicBezTo>
                  <a:pt x="739762" y="2279433"/>
                  <a:pt x="736316" y="2295223"/>
                  <a:pt x="749363" y="2307448"/>
                </a:cubicBezTo>
                <a:cubicBezTo>
                  <a:pt x="750923" y="2309642"/>
                  <a:pt x="751746" y="2312283"/>
                  <a:pt x="751695" y="2314992"/>
                </a:cubicBezTo>
                <a:cubicBezTo>
                  <a:pt x="754061" y="2330782"/>
                  <a:pt x="736916" y="2344858"/>
                  <a:pt x="724897" y="2336354"/>
                </a:cubicBezTo>
                <a:cubicBezTo>
                  <a:pt x="712484" y="2329839"/>
                  <a:pt x="711284" y="2313911"/>
                  <a:pt x="718742" y="2303967"/>
                </a:cubicBezTo>
                <a:cubicBezTo>
                  <a:pt x="728926" y="2292617"/>
                  <a:pt x="725360" y="2351013"/>
                  <a:pt x="725857" y="1442443"/>
                </a:cubicBezTo>
                <a:cubicBezTo>
                  <a:pt x="725857" y="1424576"/>
                  <a:pt x="725052" y="1410648"/>
                  <a:pt x="705849" y="1400813"/>
                </a:cubicBezTo>
                <a:cubicBezTo>
                  <a:pt x="688087" y="1391721"/>
                  <a:pt x="682858" y="1369008"/>
                  <a:pt x="690127" y="1351319"/>
                </a:cubicBezTo>
                <a:cubicBezTo>
                  <a:pt x="695442" y="1338251"/>
                  <a:pt x="711027" y="1323059"/>
                  <a:pt x="730212" y="1325382"/>
                </a:cubicBezTo>
                <a:close/>
                <a:moveTo>
                  <a:pt x="3758056" y="1315736"/>
                </a:moveTo>
                <a:cubicBezTo>
                  <a:pt x="3763187" y="1316901"/>
                  <a:pt x="3768335" y="1319340"/>
                  <a:pt x="3773262" y="1323314"/>
                </a:cubicBezTo>
                <a:cubicBezTo>
                  <a:pt x="3791230" y="1335770"/>
                  <a:pt x="3794779" y="1360888"/>
                  <a:pt x="3780977" y="1377834"/>
                </a:cubicBezTo>
                <a:cubicBezTo>
                  <a:pt x="3772953" y="1388714"/>
                  <a:pt x="3761226" y="1387277"/>
                  <a:pt x="3761723" y="1410570"/>
                </a:cubicBezTo>
                <a:cubicBezTo>
                  <a:pt x="3761792" y="1413643"/>
                  <a:pt x="3761929" y="2112337"/>
                  <a:pt x="3761929" y="2115407"/>
                </a:cubicBezTo>
                <a:cubicBezTo>
                  <a:pt x="3761929" y="2151925"/>
                  <a:pt x="3759117" y="2148634"/>
                  <a:pt x="3795224" y="2148651"/>
                </a:cubicBezTo>
                <a:cubicBezTo>
                  <a:pt x="3990935" y="2148702"/>
                  <a:pt x="4542593" y="2148719"/>
                  <a:pt x="4542593" y="2148719"/>
                </a:cubicBezTo>
                <a:cubicBezTo>
                  <a:pt x="4551576" y="2149885"/>
                  <a:pt x="4560303" y="2145273"/>
                  <a:pt x="4564401" y="2137198"/>
                </a:cubicBezTo>
                <a:cubicBezTo>
                  <a:pt x="4582797" y="2105582"/>
                  <a:pt x="4634232" y="2118373"/>
                  <a:pt x="4634747" y="2154789"/>
                </a:cubicBezTo>
                <a:cubicBezTo>
                  <a:pt x="4636479" y="2170373"/>
                  <a:pt x="4628266" y="2185375"/>
                  <a:pt x="4614207" y="2192302"/>
                </a:cubicBezTo>
                <a:cubicBezTo>
                  <a:pt x="4599548" y="2198817"/>
                  <a:pt x="4577191" y="2194188"/>
                  <a:pt x="4567401" y="2182375"/>
                </a:cubicBezTo>
                <a:cubicBezTo>
                  <a:pt x="4542626" y="2154737"/>
                  <a:pt x="4630238" y="2162315"/>
                  <a:pt x="4153006" y="2162315"/>
                </a:cubicBezTo>
                <a:cubicBezTo>
                  <a:pt x="4028448" y="2162315"/>
                  <a:pt x="3903907" y="2162315"/>
                  <a:pt x="3779348" y="2162315"/>
                </a:cubicBezTo>
                <a:cubicBezTo>
                  <a:pt x="3747287" y="2162315"/>
                  <a:pt x="3748247" y="2164938"/>
                  <a:pt x="3748264" y="2131969"/>
                </a:cubicBezTo>
                <a:cubicBezTo>
                  <a:pt x="3748264" y="2129997"/>
                  <a:pt x="3748196" y="1415644"/>
                  <a:pt x="3748350" y="1413675"/>
                </a:cubicBezTo>
                <a:cubicBezTo>
                  <a:pt x="3749327" y="1401679"/>
                  <a:pt x="3745041" y="1394744"/>
                  <a:pt x="3733828" y="1388390"/>
                </a:cubicBezTo>
                <a:cubicBezTo>
                  <a:pt x="3687008" y="1361796"/>
                  <a:pt x="3722136" y="1307576"/>
                  <a:pt x="3758056" y="1315736"/>
                </a:cubicBezTo>
                <a:close/>
                <a:moveTo>
                  <a:pt x="3229946" y="1305340"/>
                </a:moveTo>
                <a:cubicBezTo>
                  <a:pt x="3248220" y="1309030"/>
                  <a:pt x="3264099" y="1325291"/>
                  <a:pt x="3261621" y="1348170"/>
                </a:cubicBezTo>
                <a:cubicBezTo>
                  <a:pt x="3260953" y="1359196"/>
                  <a:pt x="3254660" y="1369104"/>
                  <a:pt x="3244956" y="1374381"/>
                </a:cubicBezTo>
                <a:cubicBezTo>
                  <a:pt x="3229200" y="1381784"/>
                  <a:pt x="3229354" y="1393916"/>
                  <a:pt x="3229423" y="1407736"/>
                </a:cubicBezTo>
                <a:cubicBezTo>
                  <a:pt x="3229817" y="1507982"/>
                  <a:pt x="3229320" y="2180609"/>
                  <a:pt x="3229148" y="2335668"/>
                </a:cubicBezTo>
                <a:cubicBezTo>
                  <a:pt x="3228240" y="2353431"/>
                  <a:pt x="3235287" y="2370696"/>
                  <a:pt x="3248368" y="2382749"/>
                </a:cubicBezTo>
                <a:cubicBezTo>
                  <a:pt x="3342048" y="2475280"/>
                  <a:pt x="3435146" y="2568412"/>
                  <a:pt x="3527643" y="2662144"/>
                </a:cubicBezTo>
                <a:cubicBezTo>
                  <a:pt x="3540313" y="2675877"/>
                  <a:pt x="3558401" y="2683283"/>
                  <a:pt x="3577055" y="2682409"/>
                </a:cubicBezTo>
                <a:cubicBezTo>
                  <a:pt x="3885236" y="2681826"/>
                  <a:pt x="4193418" y="2681706"/>
                  <a:pt x="4501599" y="2682066"/>
                </a:cubicBezTo>
                <a:cubicBezTo>
                  <a:pt x="4518727" y="2682066"/>
                  <a:pt x="4531260" y="2684998"/>
                  <a:pt x="4538649" y="2668796"/>
                </a:cubicBezTo>
                <a:cubicBezTo>
                  <a:pt x="4550788" y="2643815"/>
                  <a:pt x="4591267" y="2638604"/>
                  <a:pt x="4607058" y="2672516"/>
                </a:cubicBezTo>
                <a:cubicBezTo>
                  <a:pt x="4625283" y="2714110"/>
                  <a:pt x="4567693" y="2745640"/>
                  <a:pt x="4547599" y="2716425"/>
                </a:cubicBezTo>
                <a:cubicBezTo>
                  <a:pt x="4533472" y="2695868"/>
                  <a:pt x="4515366" y="2697394"/>
                  <a:pt x="4495821" y="2697394"/>
                </a:cubicBezTo>
                <a:cubicBezTo>
                  <a:pt x="3513635" y="2697394"/>
                  <a:pt x="3584907" y="2696862"/>
                  <a:pt x="3566031" y="2698388"/>
                </a:cubicBezTo>
                <a:cubicBezTo>
                  <a:pt x="3534124" y="2702091"/>
                  <a:pt x="3552297" y="2702434"/>
                  <a:pt x="3233486" y="2388372"/>
                </a:cubicBezTo>
                <a:cubicBezTo>
                  <a:pt x="3221125" y="2376902"/>
                  <a:pt x="3214524" y="2360494"/>
                  <a:pt x="3215501" y="2343658"/>
                </a:cubicBezTo>
                <a:cubicBezTo>
                  <a:pt x="3216564" y="2100559"/>
                  <a:pt x="3215347" y="1692319"/>
                  <a:pt x="3216170" y="1415757"/>
                </a:cubicBezTo>
                <a:cubicBezTo>
                  <a:pt x="3216221" y="1397136"/>
                  <a:pt x="3214798" y="1382401"/>
                  <a:pt x="3196796" y="1370345"/>
                </a:cubicBezTo>
                <a:cubicBezTo>
                  <a:pt x="3180199" y="1359230"/>
                  <a:pt x="3179771" y="1338952"/>
                  <a:pt x="3190469" y="1322346"/>
                </a:cubicBezTo>
                <a:cubicBezTo>
                  <a:pt x="3195956" y="1313694"/>
                  <a:pt x="3203421" y="1308440"/>
                  <a:pt x="3211465" y="1306061"/>
                </a:cubicBezTo>
                <a:cubicBezTo>
                  <a:pt x="3217497" y="1304276"/>
                  <a:pt x="3223855" y="1304110"/>
                  <a:pt x="3229946" y="1305340"/>
                </a:cubicBezTo>
                <a:close/>
                <a:moveTo>
                  <a:pt x="4042490" y="1290275"/>
                </a:moveTo>
                <a:cubicBezTo>
                  <a:pt x="4059138" y="1292319"/>
                  <a:pt x="4077380" y="1309207"/>
                  <a:pt x="4078049" y="1325712"/>
                </a:cubicBezTo>
                <a:cubicBezTo>
                  <a:pt x="4079095" y="1339475"/>
                  <a:pt x="4072374" y="1352669"/>
                  <a:pt x="4060630" y="1359912"/>
                </a:cubicBezTo>
                <a:cubicBezTo>
                  <a:pt x="4040056" y="1372114"/>
                  <a:pt x="4048988" y="1376492"/>
                  <a:pt x="4046639" y="1515206"/>
                </a:cubicBezTo>
                <a:cubicBezTo>
                  <a:pt x="4046022" y="1527756"/>
                  <a:pt x="4051063" y="1539920"/>
                  <a:pt x="4060355" y="1548373"/>
                </a:cubicBezTo>
                <a:cubicBezTo>
                  <a:pt x="4114328" y="1601742"/>
                  <a:pt x="4330801" y="1816517"/>
                  <a:pt x="4383453" y="1871261"/>
                </a:cubicBezTo>
                <a:cubicBezTo>
                  <a:pt x="4391768" y="1880639"/>
                  <a:pt x="4403873" y="1885783"/>
                  <a:pt x="4416406" y="1885200"/>
                </a:cubicBezTo>
                <a:cubicBezTo>
                  <a:pt x="4625009" y="1883400"/>
                  <a:pt x="4625352" y="1892401"/>
                  <a:pt x="4636924" y="1868518"/>
                </a:cubicBezTo>
                <a:cubicBezTo>
                  <a:pt x="4647572" y="1846538"/>
                  <a:pt x="4686834" y="1844909"/>
                  <a:pt x="4701939" y="1870747"/>
                </a:cubicBezTo>
                <a:cubicBezTo>
                  <a:pt x="4711745" y="1886640"/>
                  <a:pt x="4707991" y="1907369"/>
                  <a:pt x="4693229" y="1918804"/>
                </a:cubicBezTo>
                <a:cubicBezTo>
                  <a:pt x="4678193" y="1931183"/>
                  <a:pt x="4656436" y="1930960"/>
                  <a:pt x="4641674" y="1918273"/>
                </a:cubicBezTo>
                <a:cubicBezTo>
                  <a:pt x="4631661" y="1910832"/>
                  <a:pt x="4637576" y="1898402"/>
                  <a:pt x="4610161" y="1898659"/>
                </a:cubicBezTo>
                <a:cubicBezTo>
                  <a:pt x="4576111" y="1898968"/>
                  <a:pt x="4542061" y="1898779"/>
                  <a:pt x="4508028" y="1898779"/>
                </a:cubicBezTo>
                <a:lnTo>
                  <a:pt x="4508028" y="1898642"/>
                </a:lnTo>
                <a:cubicBezTo>
                  <a:pt x="4474870" y="1898642"/>
                  <a:pt x="4441712" y="1898213"/>
                  <a:pt x="4408570" y="1898882"/>
                </a:cubicBezTo>
                <a:cubicBezTo>
                  <a:pt x="4383299" y="1900425"/>
                  <a:pt x="4407096" y="1913952"/>
                  <a:pt x="4045182" y="1553691"/>
                </a:cubicBezTo>
                <a:cubicBezTo>
                  <a:pt x="4036078" y="1545074"/>
                  <a:pt x="4031277" y="1532850"/>
                  <a:pt x="4032083" y="1520336"/>
                </a:cubicBezTo>
                <a:cubicBezTo>
                  <a:pt x="4032615" y="1479098"/>
                  <a:pt x="4032118" y="1437851"/>
                  <a:pt x="4032272" y="1396598"/>
                </a:cubicBezTo>
                <a:cubicBezTo>
                  <a:pt x="4032323" y="1380997"/>
                  <a:pt x="4031397" y="1367725"/>
                  <a:pt x="4014355" y="1358622"/>
                </a:cubicBezTo>
                <a:cubicBezTo>
                  <a:pt x="4000142" y="1351020"/>
                  <a:pt x="3996696" y="1328097"/>
                  <a:pt x="4003125" y="1312662"/>
                </a:cubicBezTo>
                <a:cubicBezTo>
                  <a:pt x="4010224" y="1297653"/>
                  <a:pt x="4025963" y="1288701"/>
                  <a:pt x="4042490" y="1290275"/>
                </a:cubicBezTo>
                <a:close/>
                <a:moveTo>
                  <a:pt x="4245685" y="1271834"/>
                </a:moveTo>
                <a:cubicBezTo>
                  <a:pt x="4252430" y="1270403"/>
                  <a:pt x="4259859" y="1271833"/>
                  <a:pt x="4266936" y="1277541"/>
                </a:cubicBezTo>
                <a:cubicBezTo>
                  <a:pt x="4279588" y="1287762"/>
                  <a:pt x="4292619" y="1288570"/>
                  <a:pt x="4306952" y="1288080"/>
                </a:cubicBezTo>
                <a:cubicBezTo>
                  <a:pt x="4336492" y="1287063"/>
                  <a:pt x="4365811" y="1293626"/>
                  <a:pt x="4395403" y="1290231"/>
                </a:cubicBezTo>
                <a:cubicBezTo>
                  <a:pt x="4414280" y="1304175"/>
                  <a:pt x="4437014" y="1301335"/>
                  <a:pt x="4458291" y="1305386"/>
                </a:cubicBezTo>
                <a:cubicBezTo>
                  <a:pt x="4472521" y="1308076"/>
                  <a:pt x="4484008" y="1329730"/>
                  <a:pt x="4482002" y="1343696"/>
                </a:cubicBezTo>
                <a:cubicBezTo>
                  <a:pt x="4473944" y="1390651"/>
                  <a:pt x="4397255" y="1390029"/>
                  <a:pt x="4404815" y="1330807"/>
                </a:cubicBezTo>
                <a:cubicBezTo>
                  <a:pt x="4408467" y="1302157"/>
                  <a:pt x="4408656" y="1306065"/>
                  <a:pt x="4341636" y="1306065"/>
                </a:cubicBezTo>
                <a:lnTo>
                  <a:pt x="4341636" y="1305952"/>
                </a:lnTo>
                <a:cubicBezTo>
                  <a:pt x="4295893" y="1305952"/>
                  <a:pt x="4284115" y="1302775"/>
                  <a:pt x="4272627" y="1320359"/>
                </a:cubicBezTo>
                <a:cubicBezTo>
                  <a:pt x="4264501" y="1332808"/>
                  <a:pt x="4242092" y="1332828"/>
                  <a:pt x="4231479" y="1323769"/>
                </a:cubicBezTo>
                <a:cubicBezTo>
                  <a:pt x="4211381" y="1306181"/>
                  <a:pt x="4225452" y="1276129"/>
                  <a:pt x="4245685" y="1271834"/>
                </a:cubicBezTo>
                <a:close/>
                <a:moveTo>
                  <a:pt x="1252981" y="1245198"/>
                </a:moveTo>
                <a:cubicBezTo>
                  <a:pt x="1281990" y="1244236"/>
                  <a:pt x="1298244" y="1276856"/>
                  <a:pt x="1294403" y="1291448"/>
                </a:cubicBezTo>
                <a:cubicBezTo>
                  <a:pt x="1283259" y="1313634"/>
                  <a:pt x="1298363" y="1325685"/>
                  <a:pt x="1311925" y="1339108"/>
                </a:cubicBezTo>
                <a:cubicBezTo>
                  <a:pt x="1359674" y="1386397"/>
                  <a:pt x="1406669" y="1434475"/>
                  <a:pt x="1454760" y="1481410"/>
                </a:cubicBezTo>
                <a:cubicBezTo>
                  <a:pt x="1466059" y="1491506"/>
                  <a:pt x="1472197" y="1506141"/>
                  <a:pt x="1471511" y="1521268"/>
                </a:cubicBezTo>
                <a:cubicBezTo>
                  <a:pt x="1470859" y="1659349"/>
                  <a:pt x="1471322" y="1797435"/>
                  <a:pt x="1470894" y="1935521"/>
                </a:cubicBezTo>
                <a:cubicBezTo>
                  <a:pt x="1470122" y="1949785"/>
                  <a:pt x="1475677" y="1963656"/>
                  <a:pt x="1486050" y="1973480"/>
                </a:cubicBezTo>
                <a:cubicBezTo>
                  <a:pt x="1617552" y="2104313"/>
                  <a:pt x="1748814" y="2235404"/>
                  <a:pt x="1879819" y="2366735"/>
                </a:cubicBezTo>
                <a:cubicBezTo>
                  <a:pt x="1890449" y="2376302"/>
                  <a:pt x="1895181" y="2388903"/>
                  <a:pt x="1912892" y="2381239"/>
                </a:cubicBezTo>
                <a:cubicBezTo>
                  <a:pt x="1937426" y="2368912"/>
                  <a:pt x="1970328" y="2386623"/>
                  <a:pt x="1975900" y="2412940"/>
                </a:cubicBezTo>
                <a:cubicBezTo>
                  <a:pt x="1980597" y="2435057"/>
                  <a:pt x="1973602" y="2457432"/>
                  <a:pt x="1953714" y="2465661"/>
                </a:cubicBezTo>
                <a:cubicBezTo>
                  <a:pt x="1935746" y="2473085"/>
                  <a:pt x="1933174" y="2483818"/>
                  <a:pt x="1933277" y="2500534"/>
                </a:cubicBezTo>
                <a:cubicBezTo>
                  <a:pt x="1933843" y="2593786"/>
                  <a:pt x="1933860" y="2687038"/>
                  <a:pt x="1933329" y="2780289"/>
                </a:cubicBezTo>
                <a:cubicBezTo>
                  <a:pt x="1933260" y="2794777"/>
                  <a:pt x="1936020" y="2804738"/>
                  <a:pt x="1949891" y="2813070"/>
                </a:cubicBezTo>
                <a:cubicBezTo>
                  <a:pt x="1983546" y="2833284"/>
                  <a:pt x="1967944" y="2892812"/>
                  <a:pt x="1922082" y="2888731"/>
                </a:cubicBezTo>
                <a:cubicBezTo>
                  <a:pt x="1883248" y="2883999"/>
                  <a:pt x="1869995" y="2831021"/>
                  <a:pt x="1903085" y="2813070"/>
                </a:cubicBezTo>
                <a:cubicBezTo>
                  <a:pt x="1918875" y="2804292"/>
                  <a:pt x="1919956" y="2792634"/>
                  <a:pt x="1919904" y="2777563"/>
                </a:cubicBezTo>
                <a:cubicBezTo>
                  <a:pt x="1919544" y="2685220"/>
                  <a:pt x="1919544" y="2592860"/>
                  <a:pt x="1919904" y="2500500"/>
                </a:cubicBezTo>
                <a:cubicBezTo>
                  <a:pt x="1919956" y="2484727"/>
                  <a:pt x="1919355" y="2472108"/>
                  <a:pt x="1901919" y="2463244"/>
                </a:cubicBezTo>
                <a:cubicBezTo>
                  <a:pt x="1884911" y="2454706"/>
                  <a:pt x="1876990" y="2434783"/>
                  <a:pt x="1883488" y="2416901"/>
                </a:cubicBezTo>
                <a:cubicBezTo>
                  <a:pt x="1889952" y="2398796"/>
                  <a:pt x="1881379" y="2390326"/>
                  <a:pt x="1871195" y="2380176"/>
                </a:cubicBezTo>
                <a:cubicBezTo>
                  <a:pt x="1799529" y="2308630"/>
                  <a:pt x="1727880" y="2237067"/>
                  <a:pt x="1656231" y="2165486"/>
                </a:cubicBezTo>
                <a:cubicBezTo>
                  <a:pt x="1595418" y="2104639"/>
                  <a:pt x="1534965" y="2043414"/>
                  <a:pt x="1473723" y="1982995"/>
                </a:cubicBezTo>
                <a:cubicBezTo>
                  <a:pt x="1462493" y="1972811"/>
                  <a:pt x="1456389" y="1958152"/>
                  <a:pt x="1457057" y="1943013"/>
                </a:cubicBezTo>
                <a:cubicBezTo>
                  <a:pt x="1457726" y="1806727"/>
                  <a:pt x="1456938" y="1670425"/>
                  <a:pt x="1457983" y="1534141"/>
                </a:cubicBezTo>
                <a:cubicBezTo>
                  <a:pt x="1458978" y="1514571"/>
                  <a:pt x="1451023" y="1495616"/>
                  <a:pt x="1436364" y="1482606"/>
                </a:cubicBezTo>
                <a:cubicBezTo>
                  <a:pt x="1285007" y="1336370"/>
                  <a:pt x="1290494" y="1323184"/>
                  <a:pt x="1257558" y="1330098"/>
                </a:cubicBezTo>
                <a:cubicBezTo>
                  <a:pt x="1234070" y="1335026"/>
                  <a:pt x="1211078" y="1312883"/>
                  <a:pt x="1210324" y="1289711"/>
                </a:cubicBezTo>
                <a:cubicBezTo>
                  <a:pt x="1209655" y="1268777"/>
                  <a:pt x="1231567" y="1245902"/>
                  <a:pt x="1252981" y="1245198"/>
                </a:cubicBezTo>
                <a:close/>
                <a:moveTo>
                  <a:pt x="3648886" y="1244666"/>
                </a:moveTo>
                <a:cubicBezTo>
                  <a:pt x="3658794" y="1244097"/>
                  <a:pt x="3668918" y="1247307"/>
                  <a:pt x="3676907" y="1254431"/>
                </a:cubicBezTo>
                <a:cubicBezTo>
                  <a:pt x="3692457" y="1268262"/>
                  <a:pt x="3693606" y="1300561"/>
                  <a:pt x="3675261" y="1311993"/>
                </a:cubicBezTo>
                <a:cubicBezTo>
                  <a:pt x="3659436" y="1321845"/>
                  <a:pt x="3659693" y="1333939"/>
                  <a:pt x="3659693" y="1348394"/>
                </a:cubicBezTo>
                <a:cubicBezTo>
                  <a:pt x="3659779" y="1595896"/>
                  <a:pt x="3659676" y="1843401"/>
                  <a:pt x="3659385" y="2090889"/>
                </a:cubicBezTo>
                <a:cubicBezTo>
                  <a:pt x="3658630" y="2107811"/>
                  <a:pt x="3665506" y="2124167"/>
                  <a:pt x="3678124" y="2135449"/>
                </a:cubicBezTo>
                <a:cubicBezTo>
                  <a:pt x="3815781" y="2268563"/>
                  <a:pt x="3811118" y="2278918"/>
                  <a:pt x="3840710" y="2278164"/>
                </a:cubicBezTo>
                <a:cubicBezTo>
                  <a:pt x="4198115" y="2275969"/>
                  <a:pt x="4180696" y="2285313"/>
                  <a:pt x="4190863" y="2262579"/>
                </a:cubicBezTo>
                <a:cubicBezTo>
                  <a:pt x="4201064" y="2239622"/>
                  <a:pt x="4227947" y="2229284"/>
                  <a:pt x="4250922" y="2239485"/>
                </a:cubicBezTo>
                <a:cubicBezTo>
                  <a:pt x="4280925" y="2252824"/>
                  <a:pt x="4267295" y="2278267"/>
                  <a:pt x="4306352" y="2278044"/>
                </a:cubicBezTo>
                <a:cubicBezTo>
                  <a:pt x="4590907" y="2276449"/>
                  <a:pt x="4578305" y="2284439"/>
                  <a:pt x="4592210" y="2262768"/>
                </a:cubicBezTo>
                <a:cubicBezTo>
                  <a:pt x="4606303" y="2240822"/>
                  <a:pt x="4630632" y="2240994"/>
                  <a:pt x="4649954" y="2257761"/>
                </a:cubicBezTo>
                <a:cubicBezTo>
                  <a:pt x="4663516" y="2269523"/>
                  <a:pt x="4663173" y="2301653"/>
                  <a:pt x="4649063" y="2313363"/>
                </a:cubicBezTo>
                <a:cubicBezTo>
                  <a:pt x="4630152" y="2329033"/>
                  <a:pt x="4604811" y="2327885"/>
                  <a:pt x="4591216" y="2306282"/>
                </a:cubicBezTo>
                <a:cubicBezTo>
                  <a:pt x="4583569" y="2294126"/>
                  <a:pt x="4574893" y="2291931"/>
                  <a:pt x="4562532" y="2291966"/>
                </a:cubicBezTo>
                <a:cubicBezTo>
                  <a:pt x="4475607" y="2292086"/>
                  <a:pt x="4388699" y="2291966"/>
                  <a:pt x="4301774" y="2291588"/>
                </a:cubicBezTo>
                <a:cubicBezTo>
                  <a:pt x="4288966" y="2291503"/>
                  <a:pt x="4280583" y="2294452"/>
                  <a:pt x="4274239" y="2307122"/>
                </a:cubicBezTo>
                <a:cubicBezTo>
                  <a:pt x="4257454" y="2340657"/>
                  <a:pt x="4206088" y="2337863"/>
                  <a:pt x="4192508" y="2308631"/>
                </a:cubicBezTo>
                <a:cubicBezTo>
                  <a:pt x="4185445" y="2293406"/>
                  <a:pt x="4174523" y="2291571"/>
                  <a:pt x="4160122" y="2291623"/>
                </a:cubicBezTo>
                <a:cubicBezTo>
                  <a:pt x="4078306" y="2291880"/>
                  <a:pt x="3832138" y="2291863"/>
                  <a:pt x="3832138" y="2291863"/>
                </a:cubicBezTo>
                <a:cubicBezTo>
                  <a:pt x="3808872" y="2293903"/>
                  <a:pt x="3817393" y="2291537"/>
                  <a:pt x="3657156" y="2134232"/>
                </a:cubicBezTo>
                <a:cubicBezTo>
                  <a:pt x="3640662" y="2118115"/>
                  <a:pt x="3645892" y="2135877"/>
                  <a:pt x="3645566" y="1723712"/>
                </a:cubicBezTo>
                <a:cubicBezTo>
                  <a:pt x="3645566" y="1599976"/>
                  <a:pt x="3645377" y="1476248"/>
                  <a:pt x="3645806" y="1352478"/>
                </a:cubicBezTo>
                <a:cubicBezTo>
                  <a:pt x="3645857" y="1335429"/>
                  <a:pt x="3643577" y="1322565"/>
                  <a:pt x="3627118" y="1312086"/>
                </a:cubicBezTo>
                <a:cubicBezTo>
                  <a:pt x="3609150" y="1300649"/>
                  <a:pt x="3608395" y="1272764"/>
                  <a:pt x="3622163" y="1257577"/>
                </a:cubicBezTo>
                <a:cubicBezTo>
                  <a:pt x="3629287" y="1249584"/>
                  <a:pt x="3638978" y="1245236"/>
                  <a:pt x="3648886" y="1244666"/>
                </a:cubicBezTo>
                <a:close/>
                <a:moveTo>
                  <a:pt x="4383286" y="1212370"/>
                </a:moveTo>
                <a:cubicBezTo>
                  <a:pt x="4395797" y="1214257"/>
                  <a:pt x="4407062" y="1224001"/>
                  <a:pt x="4407027" y="1241889"/>
                </a:cubicBezTo>
                <a:cubicBezTo>
                  <a:pt x="4406993" y="1259674"/>
                  <a:pt x="4398797" y="1268529"/>
                  <a:pt x="4381361" y="1269223"/>
                </a:cubicBezTo>
                <a:cubicBezTo>
                  <a:pt x="4375137" y="1269470"/>
                  <a:pt x="4367799" y="1270960"/>
                  <a:pt x="4363170" y="1266533"/>
                </a:cubicBezTo>
                <a:cubicBezTo>
                  <a:pt x="4349505" y="1253513"/>
                  <a:pt x="4345562" y="1259713"/>
                  <a:pt x="4214900" y="1257952"/>
                </a:cubicBezTo>
                <a:cubicBezTo>
                  <a:pt x="4201647" y="1257774"/>
                  <a:pt x="4191926" y="1259427"/>
                  <a:pt x="4184022" y="1272946"/>
                </a:cubicBezTo>
                <a:cubicBezTo>
                  <a:pt x="4165403" y="1305648"/>
                  <a:pt x="4113144" y="1287464"/>
                  <a:pt x="4113968" y="1248588"/>
                </a:cubicBezTo>
                <a:cubicBezTo>
                  <a:pt x="4113968" y="1217869"/>
                  <a:pt x="4162899" y="1192014"/>
                  <a:pt x="4187485" y="1233346"/>
                </a:cubicBezTo>
                <a:cubicBezTo>
                  <a:pt x="4195218" y="1246851"/>
                  <a:pt x="4196401" y="1243264"/>
                  <a:pt x="4331538" y="1243346"/>
                </a:cubicBezTo>
                <a:cubicBezTo>
                  <a:pt x="4340676" y="1244330"/>
                  <a:pt x="4349248" y="1238748"/>
                  <a:pt x="4352060" y="1229989"/>
                </a:cubicBezTo>
                <a:cubicBezTo>
                  <a:pt x="4357015" y="1216451"/>
                  <a:pt x="4370774" y="1210482"/>
                  <a:pt x="4383286" y="1212370"/>
                </a:cubicBezTo>
                <a:close/>
                <a:moveTo>
                  <a:pt x="1404995" y="1208889"/>
                </a:moveTo>
                <a:cubicBezTo>
                  <a:pt x="1384170" y="1208900"/>
                  <a:pt x="1363378" y="1222243"/>
                  <a:pt x="1363532" y="1249134"/>
                </a:cubicBezTo>
                <a:cubicBezTo>
                  <a:pt x="1363840" y="1302985"/>
                  <a:pt x="1446633" y="1302448"/>
                  <a:pt x="1446651" y="1248639"/>
                </a:cubicBezTo>
                <a:cubicBezTo>
                  <a:pt x="1446677" y="1222200"/>
                  <a:pt x="1425820" y="1208878"/>
                  <a:pt x="1404995" y="1208889"/>
                </a:cubicBezTo>
                <a:close/>
                <a:moveTo>
                  <a:pt x="1390250" y="1192499"/>
                </a:moveTo>
                <a:cubicBezTo>
                  <a:pt x="1399704" y="1189782"/>
                  <a:pt x="1410021" y="1189864"/>
                  <a:pt x="1421156" y="1193807"/>
                </a:cubicBezTo>
                <a:cubicBezTo>
                  <a:pt x="1456783" y="1206417"/>
                  <a:pt x="1472900" y="1237798"/>
                  <a:pt x="1457795" y="1272240"/>
                </a:cubicBezTo>
                <a:cubicBezTo>
                  <a:pt x="1451760" y="1285963"/>
                  <a:pt x="1454692" y="1292684"/>
                  <a:pt x="1464001" y="1301754"/>
                </a:cubicBezTo>
                <a:cubicBezTo>
                  <a:pt x="1494125" y="1331128"/>
                  <a:pt x="1523100" y="1361744"/>
                  <a:pt x="1553584" y="1390769"/>
                </a:cubicBezTo>
                <a:cubicBezTo>
                  <a:pt x="1567060" y="1402551"/>
                  <a:pt x="1574432" y="1419832"/>
                  <a:pt x="1573609" y="1437714"/>
                </a:cubicBezTo>
                <a:cubicBezTo>
                  <a:pt x="1572735" y="1561451"/>
                  <a:pt x="1573335" y="1685186"/>
                  <a:pt x="1573078" y="1808922"/>
                </a:cubicBezTo>
                <a:cubicBezTo>
                  <a:pt x="1573078" y="1824832"/>
                  <a:pt x="1573849" y="1836491"/>
                  <a:pt x="1592366" y="1844755"/>
                </a:cubicBezTo>
                <a:cubicBezTo>
                  <a:pt x="1618032" y="1856208"/>
                  <a:pt x="1629519" y="1889812"/>
                  <a:pt x="1616986" y="1913129"/>
                </a:cubicBezTo>
                <a:cubicBezTo>
                  <a:pt x="1611174" y="1923965"/>
                  <a:pt x="1615940" y="1930600"/>
                  <a:pt x="1623776" y="1938418"/>
                </a:cubicBezTo>
                <a:cubicBezTo>
                  <a:pt x="1783378" y="2097061"/>
                  <a:pt x="1906222" y="2222202"/>
                  <a:pt x="2032513" y="2346915"/>
                </a:cubicBezTo>
                <a:cubicBezTo>
                  <a:pt x="2043674" y="2357305"/>
                  <a:pt x="2049675" y="2372118"/>
                  <a:pt x="2048886" y="2387360"/>
                </a:cubicBezTo>
                <a:cubicBezTo>
                  <a:pt x="2047446" y="2542814"/>
                  <a:pt x="2051029" y="2811201"/>
                  <a:pt x="2049366" y="2870866"/>
                </a:cubicBezTo>
                <a:cubicBezTo>
                  <a:pt x="2048063" y="2917363"/>
                  <a:pt x="2050121" y="2963946"/>
                  <a:pt x="2050189" y="3010495"/>
                </a:cubicBezTo>
                <a:cubicBezTo>
                  <a:pt x="2050326" y="3107998"/>
                  <a:pt x="2042148" y="3128058"/>
                  <a:pt x="2063271" y="3148804"/>
                </a:cubicBezTo>
                <a:cubicBezTo>
                  <a:pt x="2072546" y="3157908"/>
                  <a:pt x="2070300" y="3172327"/>
                  <a:pt x="2063802" y="3183968"/>
                </a:cubicBezTo>
                <a:cubicBezTo>
                  <a:pt x="2057184" y="3195850"/>
                  <a:pt x="2045646" y="3197050"/>
                  <a:pt x="2033421" y="3196347"/>
                </a:cubicBezTo>
                <a:cubicBezTo>
                  <a:pt x="2007909" y="3194821"/>
                  <a:pt x="1994313" y="3158491"/>
                  <a:pt x="2017099" y="3144877"/>
                </a:cubicBezTo>
                <a:cubicBezTo>
                  <a:pt x="2046057" y="3128778"/>
                  <a:pt x="2028141" y="3153330"/>
                  <a:pt x="2034553" y="2422884"/>
                </a:cubicBezTo>
                <a:cubicBezTo>
                  <a:pt x="2034896" y="2385577"/>
                  <a:pt x="2024540" y="2359945"/>
                  <a:pt x="1998291" y="2334159"/>
                </a:cubicBezTo>
                <a:cubicBezTo>
                  <a:pt x="1583725" y="1926999"/>
                  <a:pt x="1613009" y="1934372"/>
                  <a:pt x="1585782" y="1944385"/>
                </a:cubicBezTo>
                <a:cubicBezTo>
                  <a:pt x="1510739" y="1971988"/>
                  <a:pt x="1483787" y="1866306"/>
                  <a:pt x="1538822" y="1844412"/>
                </a:cubicBezTo>
                <a:cubicBezTo>
                  <a:pt x="1556173" y="1836577"/>
                  <a:pt x="1559139" y="1825587"/>
                  <a:pt x="1559053" y="1808733"/>
                </a:cubicBezTo>
                <a:cubicBezTo>
                  <a:pt x="1558522" y="1685889"/>
                  <a:pt x="1558522" y="1563045"/>
                  <a:pt x="1559053" y="1440205"/>
                </a:cubicBezTo>
                <a:cubicBezTo>
                  <a:pt x="1560579" y="1407866"/>
                  <a:pt x="1546109" y="1407590"/>
                  <a:pt x="1452977" y="1310604"/>
                </a:cubicBezTo>
                <a:cubicBezTo>
                  <a:pt x="1445691" y="1301502"/>
                  <a:pt x="1433209" y="1298380"/>
                  <a:pt x="1422493" y="1302969"/>
                </a:cubicBezTo>
                <a:cubicBezTo>
                  <a:pt x="1359314" y="1322823"/>
                  <a:pt x="1322675" y="1243430"/>
                  <a:pt x="1364526" y="1207978"/>
                </a:cubicBezTo>
                <a:cubicBezTo>
                  <a:pt x="1372207" y="1200729"/>
                  <a:pt x="1380797" y="1195215"/>
                  <a:pt x="1390250" y="1192499"/>
                </a:cubicBezTo>
                <a:close/>
                <a:moveTo>
                  <a:pt x="3894323" y="1182903"/>
                </a:moveTo>
                <a:cubicBezTo>
                  <a:pt x="3871315" y="1181751"/>
                  <a:pt x="3838585" y="1204510"/>
                  <a:pt x="3842580" y="1235470"/>
                </a:cubicBezTo>
                <a:cubicBezTo>
                  <a:pt x="3839836" y="1267749"/>
                  <a:pt x="3870423" y="1286927"/>
                  <a:pt x="3895489" y="1287116"/>
                </a:cubicBezTo>
                <a:cubicBezTo>
                  <a:pt x="3922458" y="1287299"/>
                  <a:pt x="3946547" y="1262143"/>
                  <a:pt x="3947216" y="1235513"/>
                </a:cubicBezTo>
                <a:cubicBezTo>
                  <a:pt x="3947850" y="1210227"/>
                  <a:pt x="3927567" y="1184539"/>
                  <a:pt x="3894323" y="1182903"/>
                </a:cubicBezTo>
                <a:close/>
                <a:moveTo>
                  <a:pt x="2914091" y="1156239"/>
                </a:moveTo>
                <a:cubicBezTo>
                  <a:pt x="2893346" y="1156315"/>
                  <a:pt x="2873646" y="1177290"/>
                  <a:pt x="2874606" y="1198277"/>
                </a:cubicBezTo>
                <a:cubicBezTo>
                  <a:pt x="2876784" y="1245234"/>
                  <a:pt x="2954108" y="1248810"/>
                  <a:pt x="2953062" y="1195335"/>
                </a:cubicBezTo>
                <a:cubicBezTo>
                  <a:pt x="2952616" y="1173979"/>
                  <a:pt x="2935437" y="1156759"/>
                  <a:pt x="2914091" y="1156239"/>
                </a:cubicBezTo>
                <a:close/>
                <a:moveTo>
                  <a:pt x="1225223" y="1125935"/>
                </a:moveTo>
                <a:cubicBezTo>
                  <a:pt x="1250872" y="1124951"/>
                  <a:pt x="1270366" y="1140138"/>
                  <a:pt x="1271497" y="1164165"/>
                </a:cubicBezTo>
                <a:cubicBezTo>
                  <a:pt x="1272766" y="1191312"/>
                  <a:pt x="1243122" y="1216716"/>
                  <a:pt x="1220148" y="1208253"/>
                </a:cubicBezTo>
                <a:cubicBezTo>
                  <a:pt x="1202677" y="1201824"/>
                  <a:pt x="1194911" y="1209980"/>
                  <a:pt x="1183338" y="1219465"/>
                </a:cubicBezTo>
                <a:cubicBezTo>
                  <a:pt x="1161221" y="1237561"/>
                  <a:pt x="1151825" y="1258737"/>
                  <a:pt x="1155151" y="1287249"/>
                </a:cubicBezTo>
                <a:cubicBezTo>
                  <a:pt x="1156317" y="1305111"/>
                  <a:pt x="1156437" y="1323022"/>
                  <a:pt x="1155528" y="1340897"/>
                </a:cubicBezTo>
                <a:lnTo>
                  <a:pt x="1155494" y="1340897"/>
                </a:lnTo>
                <a:cubicBezTo>
                  <a:pt x="1155494" y="1364165"/>
                  <a:pt x="1156866" y="1387551"/>
                  <a:pt x="1155117" y="1410684"/>
                </a:cubicBezTo>
                <a:cubicBezTo>
                  <a:pt x="1153042" y="1438300"/>
                  <a:pt x="1173702" y="1449453"/>
                  <a:pt x="1190093" y="1463784"/>
                </a:cubicBezTo>
                <a:cubicBezTo>
                  <a:pt x="1195013" y="1468088"/>
                  <a:pt x="1201923" y="1464323"/>
                  <a:pt x="1208044" y="1462881"/>
                </a:cubicBezTo>
                <a:cubicBezTo>
                  <a:pt x="1227623" y="1457624"/>
                  <a:pt x="1248163" y="1467138"/>
                  <a:pt x="1256821" y="1485476"/>
                </a:cubicBezTo>
                <a:cubicBezTo>
                  <a:pt x="1273040" y="1516536"/>
                  <a:pt x="1243225" y="1558725"/>
                  <a:pt x="1200345" y="1541120"/>
                </a:cubicBezTo>
                <a:cubicBezTo>
                  <a:pt x="1186732" y="1535531"/>
                  <a:pt x="1174714" y="1522941"/>
                  <a:pt x="1178537" y="1507684"/>
                </a:cubicBezTo>
                <a:cubicBezTo>
                  <a:pt x="1185189" y="1481150"/>
                  <a:pt x="1171765" y="1465747"/>
                  <a:pt x="1154328" y="1450980"/>
                </a:cubicBezTo>
                <a:cubicBezTo>
                  <a:pt x="1144058" y="1442176"/>
                  <a:pt x="1138658" y="1428951"/>
                  <a:pt x="1139858" y="1415473"/>
                </a:cubicBezTo>
                <a:cubicBezTo>
                  <a:pt x="1140561" y="1363580"/>
                  <a:pt x="1140458" y="1311643"/>
                  <a:pt x="1139944" y="1259771"/>
                </a:cubicBezTo>
                <a:cubicBezTo>
                  <a:pt x="1138966" y="1248076"/>
                  <a:pt x="1143578" y="1236610"/>
                  <a:pt x="1152408" y="1228869"/>
                </a:cubicBezTo>
                <a:cubicBezTo>
                  <a:pt x="1158477" y="1223608"/>
                  <a:pt x="1163449" y="1217066"/>
                  <a:pt x="1169656" y="1211998"/>
                </a:cubicBezTo>
                <a:cubicBezTo>
                  <a:pt x="1183578" y="1201982"/>
                  <a:pt x="1190573" y="1184900"/>
                  <a:pt x="1187658" y="1167995"/>
                </a:cubicBezTo>
                <a:cubicBezTo>
                  <a:pt x="1184795" y="1142531"/>
                  <a:pt x="1201048" y="1126866"/>
                  <a:pt x="1225223" y="1125935"/>
                </a:cubicBezTo>
                <a:close/>
                <a:moveTo>
                  <a:pt x="1634235" y="1123862"/>
                </a:moveTo>
                <a:cubicBezTo>
                  <a:pt x="1610986" y="1122067"/>
                  <a:pt x="1590292" y="1140046"/>
                  <a:pt x="1589349" y="1163960"/>
                </a:cubicBezTo>
                <a:cubicBezTo>
                  <a:pt x="1588578" y="1186291"/>
                  <a:pt x="1605551" y="1205253"/>
                  <a:pt x="1627823" y="1206918"/>
                </a:cubicBezTo>
                <a:cubicBezTo>
                  <a:pt x="1650763" y="1208689"/>
                  <a:pt x="1670788" y="1191532"/>
                  <a:pt x="1672554" y="1168595"/>
                </a:cubicBezTo>
                <a:cubicBezTo>
                  <a:pt x="1674337" y="1145661"/>
                  <a:pt x="1657175" y="1125634"/>
                  <a:pt x="1634235" y="1123862"/>
                </a:cubicBezTo>
                <a:close/>
                <a:moveTo>
                  <a:pt x="4367507" y="1110479"/>
                </a:moveTo>
                <a:cubicBezTo>
                  <a:pt x="4385733" y="1110323"/>
                  <a:pt x="4405878" y="1129380"/>
                  <a:pt x="4407061" y="1147896"/>
                </a:cubicBezTo>
                <a:cubicBezTo>
                  <a:pt x="4407729" y="1169453"/>
                  <a:pt x="4390825" y="1187482"/>
                  <a:pt x="4369256" y="1188213"/>
                </a:cubicBezTo>
                <a:cubicBezTo>
                  <a:pt x="4365673" y="1188352"/>
                  <a:pt x="4362089" y="1188218"/>
                  <a:pt x="4358506" y="1188218"/>
                </a:cubicBezTo>
                <a:cubicBezTo>
                  <a:pt x="4340761" y="1186781"/>
                  <a:pt x="4324250" y="1194393"/>
                  <a:pt x="4306111" y="1193845"/>
                </a:cubicBezTo>
                <a:cubicBezTo>
                  <a:pt x="4254213" y="1192279"/>
                  <a:pt x="4202247" y="1193425"/>
                  <a:pt x="4150314" y="1193151"/>
                </a:cubicBezTo>
                <a:cubicBezTo>
                  <a:pt x="4136581" y="1193075"/>
                  <a:pt x="4125231" y="1193634"/>
                  <a:pt x="4115990" y="1207600"/>
                </a:cubicBezTo>
                <a:cubicBezTo>
                  <a:pt x="4096839" y="1236459"/>
                  <a:pt x="4043518" y="1218388"/>
                  <a:pt x="4049587" y="1177458"/>
                </a:cubicBezTo>
                <a:cubicBezTo>
                  <a:pt x="4053428" y="1141923"/>
                  <a:pt x="4102720" y="1131579"/>
                  <a:pt x="4119419" y="1162674"/>
                </a:cubicBezTo>
                <a:cubicBezTo>
                  <a:pt x="4124425" y="1173348"/>
                  <a:pt x="4135587" y="1179719"/>
                  <a:pt x="4147314" y="1178570"/>
                </a:cubicBezTo>
                <a:cubicBezTo>
                  <a:pt x="4202846" y="1178183"/>
                  <a:pt x="4258379" y="1178447"/>
                  <a:pt x="4313912" y="1178432"/>
                </a:cubicBezTo>
                <a:cubicBezTo>
                  <a:pt x="4324919" y="1178747"/>
                  <a:pt x="4335274" y="1177372"/>
                  <a:pt x="4332703" y="1166747"/>
                </a:cubicBezTo>
                <a:cubicBezTo>
                  <a:pt x="4321884" y="1132550"/>
                  <a:pt x="4344962" y="1111650"/>
                  <a:pt x="4367507" y="1110479"/>
                </a:cubicBezTo>
                <a:close/>
                <a:moveTo>
                  <a:pt x="106675" y="1088815"/>
                </a:moveTo>
                <a:cubicBezTo>
                  <a:pt x="127136" y="1087486"/>
                  <a:pt x="148712" y="1103508"/>
                  <a:pt x="151324" y="1133886"/>
                </a:cubicBezTo>
                <a:cubicBezTo>
                  <a:pt x="148337" y="1146797"/>
                  <a:pt x="145455" y="1160296"/>
                  <a:pt x="132279" y="1167483"/>
                </a:cubicBezTo>
                <a:cubicBezTo>
                  <a:pt x="124020" y="1171550"/>
                  <a:pt x="119449" y="1180592"/>
                  <a:pt x="121073" y="1189653"/>
                </a:cubicBezTo>
                <a:cubicBezTo>
                  <a:pt x="121503" y="1194128"/>
                  <a:pt x="121481" y="1198634"/>
                  <a:pt x="121008" y="1203103"/>
                </a:cubicBezTo>
                <a:cubicBezTo>
                  <a:pt x="118318" y="1225580"/>
                  <a:pt x="123160" y="1239950"/>
                  <a:pt x="148591" y="1248692"/>
                </a:cubicBezTo>
                <a:cubicBezTo>
                  <a:pt x="178121" y="1258833"/>
                  <a:pt x="190769" y="1286131"/>
                  <a:pt x="190869" y="1317124"/>
                </a:cubicBezTo>
                <a:cubicBezTo>
                  <a:pt x="190961" y="1346353"/>
                  <a:pt x="168344" y="1375565"/>
                  <a:pt x="139610" y="1386325"/>
                </a:cubicBezTo>
                <a:cubicBezTo>
                  <a:pt x="121443" y="1393130"/>
                  <a:pt x="121157" y="1393130"/>
                  <a:pt x="121142" y="1411611"/>
                </a:cubicBezTo>
                <a:cubicBezTo>
                  <a:pt x="121034" y="1527218"/>
                  <a:pt x="121190" y="1642838"/>
                  <a:pt x="120873" y="1758447"/>
                </a:cubicBezTo>
                <a:cubicBezTo>
                  <a:pt x="119851" y="1770774"/>
                  <a:pt x="125306" y="1782742"/>
                  <a:pt x="135279" y="1790062"/>
                </a:cubicBezTo>
                <a:cubicBezTo>
                  <a:pt x="158864" y="1808888"/>
                  <a:pt x="155361" y="1845801"/>
                  <a:pt x="128663" y="1859877"/>
                </a:cubicBezTo>
                <a:cubicBezTo>
                  <a:pt x="108948" y="1870404"/>
                  <a:pt x="84443" y="1863855"/>
                  <a:pt x="72626" y="1844875"/>
                </a:cubicBezTo>
                <a:cubicBezTo>
                  <a:pt x="61038" y="1826615"/>
                  <a:pt x="63072" y="1798601"/>
                  <a:pt x="82413" y="1790783"/>
                </a:cubicBezTo>
                <a:cubicBezTo>
                  <a:pt x="110318" y="1779518"/>
                  <a:pt x="106546" y="1759373"/>
                  <a:pt x="106536" y="1738233"/>
                </a:cubicBezTo>
                <a:cubicBezTo>
                  <a:pt x="106467" y="1635157"/>
                  <a:pt x="106443" y="1532099"/>
                  <a:pt x="106466" y="1429035"/>
                </a:cubicBezTo>
                <a:cubicBezTo>
                  <a:pt x="106466" y="1404694"/>
                  <a:pt x="110440" y="1392907"/>
                  <a:pt x="88938" y="1384528"/>
                </a:cubicBezTo>
                <a:cubicBezTo>
                  <a:pt x="56622" y="1371939"/>
                  <a:pt x="39761" y="1347209"/>
                  <a:pt x="41311" y="1311475"/>
                </a:cubicBezTo>
                <a:cubicBezTo>
                  <a:pt x="42688" y="1279733"/>
                  <a:pt x="57703" y="1256541"/>
                  <a:pt x="87244" y="1245302"/>
                </a:cubicBezTo>
                <a:cubicBezTo>
                  <a:pt x="113891" y="1235146"/>
                  <a:pt x="104921" y="1219609"/>
                  <a:pt x="106520" y="1196309"/>
                </a:cubicBezTo>
                <a:cubicBezTo>
                  <a:pt x="107026" y="1183666"/>
                  <a:pt x="103121" y="1176210"/>
                  <a:pt x="90241" y="1169506"/>
                </a:cubicBezTo>
                <a:cubicBezTo>
                  <a:pt x="58989" y="1153225"/>
                  <a:pt x="56627" y="1116782"/>
                  <a:pt x="87330" y="1096038"/>
                </a:cubicBezTo>
                <a:cubicBezTo>
                  <a:pt x="93159" y="1091628"/>
                  <a:pt x="99855" y="1089258"/>
                  <a:pt x="106675" y="1088815"/>
                </a:cubicBezTo>
                <a:close/>
                <a:moveTo>
                  <a:pt x="1164975" y="1035074"/>
                </a:moveTo>
                <a:cubicBezTo>
                  <a:pt x="1182720" y="1037423"/>
                  <a:pt x="1194739" y="1054417"/>
                  <a:pt x="1190984" y="1071953"/>
                </a:cubicBezTo>
                <a:cubicBezTo>
                  <a:pt x="1189664" y="1085290"/>
                  <a:pt x="1177268" y="1094735"/>
                  <a:pt x="1163998" y="1092396"/>
                </a:cubicBezTo>
                <a:cubicBezTo>
                  <a:pt x="1139532" y="1089857"/>
                  <a:pt x="1141812" y="1097722"/>
                  <a:pt x="1036593" y="1201063"/>
                </a:cubicBezTo>
                <a:cubicBezTo>
                  <a:pt x="1019174" y="1216633"/>
                  <a:pt x="1025998" y="1211518"/>
                  <a:pt x="1024506" y="1444323"/>
                </a:cubicBezTo>
                <a:cubicBezTo>
                  <a:pt x="1023803" y="1466716"/>
                  <a:pt x="1023135" y="1457396"/>
                  <a:pt x="1190419" y="1626533"/>
                </a:cubicBezTo>
                <a:cubicBezTo>
                  <a:pt x="1199625" y="1635843"/>
                  <a:pt x="1207804" y="1639392"/>
                  <a:pt x="1221091" y="1633477"/>
                </a:cubicBezTo>
                <a:cubicBezTo>
                  <a:pt x="1236813" y="1626396"/>
                  <a:pt x="1255055" y="1627819"/>
                  <a:pt x="1269508" y="1637232"/>
                </a:cubicBezTo>
                <a:cubicBezTo>
                  <a:pt x="1293117" y="1650674"/>
                  <a:pt x="1302735" y="1679803"/>
                  <a:pt x="1291780" y="1704663"/>
                </a:cubicBezTo>
                <a:cubicBezTo>
                  <a:pt x="1282727" y="1727037"/>
                  <a:pt x="1253426" y="1743068"/>
                  <a:pt x="1229852" y="1736433"/>
                </a:cubicBezTo>
                <a:cubicBezTo>
                  <a:pt x="1204992" y="1729421"/>
                  <a:pt x="1186544" y="1713887"/>
                  <a:pt x="1187641" y="1681106"/>
                </a:cubicBezTo>
                <a:cubicBezTo>
                  <a:pt x="1187247" y="1677008"/>
                  <a:pt x="1187692" y="1672876"/>
                  <a:pt x="1188978" y="1668950"/>
                </a:cubicBezTo>
                <a:cubicBezTo>
                  <a:pt x="1198700" y="1652062"/>
                  <a:pt x="1187692" y="1642873"/>
                  <a:pt x="1177251" y="1632500"/>
                </a:cubicBezTo>
                <a:cubicBezTo>
                  <a:pt x="1128302" y="1583928"/>
                  <a:pt x="1080176" y="1534501"/>
                  <a:pt x="1030559" y="1486605"/>
                </a:cubicBezTo>
                <a:cubicBezTo>
                  <a:pt x="1016774" y="1474042"/>
                  <a:pt x="1009453" y="1455876"/>
                  <a:pt x="1010687" y="1437256"/>
                </a:cubicBezTo>
                <a:cubicBezTo>
                  <a:pt x="1013911" y="1215146"/>
                  <a:pt x="1001755" y="1212492"/>
                  <a:pt x="1030370" y="1186097"/>
                </a:cubicBezTo>
                <a:cubicBezTo>
                  <a:pt x="1061282" y="1157583"/>
                  <a:pt x="1090052" y="1126779"/>
                  <a:pt x="1120073" y="1097286"/>
                </a:cubicBezTo>
                <a:cubicBezTo>
                  <a:pt x="1129674" y="1089219"/>
                  <a:pt x="1135143" y="1077268"/>
                  <a:pt x="1134989" y="1064728"/>
                </a:cubicBezTo>
                <a:cubicBezTo>
                  <a:pt x="1134731" y="1045200"/>
                  <a:pt x="1148328" y="1033373"/>
                  <a:pt x="1164975" y="1035074"/>
                </a:cubicBezTo>
                <a:close/>
                <a:moveTo>
                  <a:pt x="1638494" y="1030619"/>
                </a:moveTo>
                <a:cubicBezTo>
                  <a:pt x="1655316" y="1036097"/>
                  <a:pt x="1666648" y="1058160"/>
                  <a:pt x="1654226" y="1076758"/>
                </a:cubicBezTo>
                <a:cubicBezTo>
                  <a:pt x="1637132" y="1100459"/>
                  <a:pt x="1627479" y="1098618"/>
                  <a:pt x="1655306" y="1113605"/>
                </a:cubicBezTo>
                <a:cubicBezTo>
                  <a:pt x="1681452" y="1127688"/>
                  <a:pt x="1690676" y="1146266"/>
                  <a:pt x="1687058" y="1175440"/>
                </a:cubicBezTo>
                <a:cubicBezTo>
                  <a:pt x="1685430" y="1194766"/>
                  <a:pt x="1672519" y="1211295"/>
                  <a:pt x="1654157" y="1217553"/>
                </a:cubicBezTo>
                <a:cubicBezTo>
                  <a:pt x="1640218" y="1222659"/>
                  <a:pt x="1636858" y="1230530"/>
                  <a:pt x="1637612" y="1243603"/>
                </a:cubicBezTo>
                <a:cubicBezTo>
                  <a:pt x="1638315" y="1256117"/>
                  <a:pt x="1637749" y="1268700"/>
                  <a:pt x="1637749" y="1281262"/>
                </a:cubicBezTo>
                <a:cubicBezTo>
                  <a:pt x="1637749" y="1457893"/>
                  <a:pt x="1638041" y="1634523"/>
                  <a:pt x="1637355" y="1811151"/>
                </a:cubicBezTo>
                <a:cubicBezTo>
                  <a:pt x="1636498" y="1828896"/>
                  <a:pt x="1643579" y="1846109"/>
                  <a:pt x="1656695" y="1858128"/>
                </a:cubicBezTo>
                <a:cubicBezTo>
                  <a:pt x="1814806" y="2015228"/>
                  <a:pt x="2077982" y="2278506"/>
                  <a:pt x="2082697" y="2283890"/>
                </a:cubicBezTo>
                <a:cubicBezTo>
                  <a:pt x="2103254" y="2307310"/>
                  <a:pt x="2110866" y="2277872"/>
                  <a:pt x="2139789" y="2291605"/>
                </a:cubicBezTo>
                <a:cubicBezTo>
                  <a:pt x="2157054" y="2299543"/>
                  <a:pt x="2169107" y="2311288"/>
                  <a:pt x="2170239" y="2331947"/>
                </a:cubicBezTo>
                <a:cubicBezTo>
                  <a:pt x="2171371" y="2352693"/>
                  <a:pt x="2165575" y="2370729"/>
                  <a:pt x="2145550" y="2377982"/>
                </a:cubicBezTo>
                <a:cubicBezTo>
                  <a:pt x="2127874" y="2384377"/>
                  <a:pt x="2126913" y="2395572"/>
                  <a:pt x="2126930" y="2410917"/>
                </a:cubicBezTo>
                <a:cubicBezTo>
                  <a:pt x="2127942" y="3187037"/>
                  <a:pt x="2121838" y="3141671"/>
                  <a:pt x="2137818" y="3157993"/>
                </a:cubicBezTo>
                <a:cubicBezTo>
                  <a:pt x="2148293" y="3168675"/>
                  <a:pt x="2146802" y="3183179"/>
                  <a:pt x="2139961" y="3195558"/>
                </a:cubicBezTo>
                <a:cubicBezTo>
                  <a:pt x="2133514" y="3207234"/>
                  <a:pt x="2121530" y="3208434"/>
                  <a:pt x="2109306" y="3207165"/>
                </a:cubicBezTo>
                <a:cubicBezTo>
                  <a:pt x="2083176" y="3204456"/>
                  <a:pt x="2071775" y="3165314"/>
                  <a:pt x="2096447" y="3153313"/>
                </a:cubicBezTo>
                <a:cubicBezTo>
                  <a:pt x="2111980" y="3145066"/>
                  <a:pt x="2113712" y="3133442"/>
                  <a:pt x="2113695" y="3118063"/>
                </a:cubicBezTo>
                <a:cubicBezTo>
                  <a:pt x="2113335" y="2882267"/>
                  <a:pt x="2113335" y="2646455"/>
                  <a:pt x="2113660" y="2410660"/>
                </a:cubicBezTo>
                <a:cubicBezTo>
                  <a:pt x="2113660" y="2395590"/>
                  <a:pt x="2112289" y="2384171"/>
                  <a:pt x="2097098" y="2374998"/>
                </a:cubicBezTo>
                <a:cubicBezTo>
                  <a:pt x="2077965" y="2364643"/>
                  <a:pt x="2069889" y="2341411"/>
                  <a:pt x="2078479" y="2321420"/>
                </a:cubicBezTo>
                <a:cubicBezTo>
                  <a:pt x="2082971" y="2309110"/>
                  <a:pt x="2079816" y="2301515"/>
                  <a:pt x="2071261" y="2293011"/>
                </a:cubicBezTo>
                <a:cubicBezTo>
                  <a:pt x="1946617" y="2169481"/>
                  <a:pt x="1641178" y="1863477"/>
                  <a:pt x="1639670" y="1862071"/>
                </a:cubicBezTo>
                <a:cubicBezTo>
                  <a:pt x="1628886" y="1852624"/>
                  <a:pt x="1623039" y="1838737"/>
                  <a:pt x="1623828" y="1824421"/>
                </a:cubicBezTo>
                <a:cubicBezTo>
                  <a:pt x="1624325" y="1735335"/>
                  <a:pt x="1624119" y="1721259"/>
                  <a:pt x="1624085" y="1259572"/>
                </a:cubicBezTo>
                <a:cubicBezTo>
                  <a:pt x="1624085" y="1235288"/>
                  <a:pt x="1627600" y="1224000"/>
                  <a:pt x="1609803" y="1219024"/>
                </a:cubicBezTo>
                <a:cubicBezTo>
                  <a:pt x="1569804" y="1206164"/>
                  <a:pt x="1553756" y="1146797"/>
                  <a:pt x="1599807" y="1116624"/>
                </a:cubicBezTo>
                <a:cubicBezTo>
                  <a:pt x="1604539" y="1114145"/>
                  <a:pt x="1609409" y="1111929"/>
                  <a:pt x="1614381" y="1109990"/>
                </a:cubicBezTo>
                <a:cubicBezTo>
                  <a:pt x="1625628" y="1104319"/>
                  <a:pt x="1627685" y="1095717"/>
                  <a:pt x="1618221" y="1087448"/>
                </a:cubicBezTo>
                <a:cubicBezTo>
                  <a:pt x="1609837" y="1080127"/>
                  <a:pt x="1602191" y="1073650"/>
                  <a:pt x="1602191" y="1061259"/>
                </a:cubicBezTo>
                <a:cubicBezTo>
                  <a:pt x="1602191" y="1046926"/>
                  <a:pt x="1607968" y="1036706"/>
                  <a:pt x="1620519" y="1031412"/>
                </a:cubicBezTo>
                <a:cubicBezTo>
                  <a:pt x="1626670" y="1028810"/>
                  <a:pt x="1632887" y="1028793"/>
                  <a:pt x="1638494" y="1030619"/>
                </a:cubicBezTo>
                <a:close/>
                <a:moveTo>
                  <a:pt x="3890843" y="1023760"/>
                </a:moveTo>
                <a:cubicBezTo>
                  <a:pt x="3927019" y="1024014"/>
                  <a:pt x="3942518" y="1070112"/>
                  <a:pt x="3913268" y="1091310"/>
                </a:cubicBezTo>
                <a:cubicBezTo>
                  <a:pt x="3907062" y="1096421"/>
                  <a:pt x="3898901" y="1099697"/>
                  <a:pt x="3898455" y="1109063"/>
                </a:cubicBezTo>
                <a:cubicBezTo>
                  <a:pt x="3895798" y="1163132"/>
                  <a:pt x="3899381" y="1159434"/>
                  <a:pt x="3914143" y="1164255"/>
                </a:cubicBezTo>
                <a:cubicBezTo>
                  <a:pt x="3954434" y="1177391"/>
                  <a:pt x="3972641" y="1207363"/>
                  <a:pt x="3966555" y="1248874"/>
                </a:cubicBezTo>
                <a:cubicBezTo>
                  <a:pt x="3962303" y="1277899"/>
                  <a:pt x="3943632" y="1294296"/>
                  <a:pt x="3918069" y="1304583"/>
                </a:cubicBezTo>
                <a:cubicBezTo>
                  <a:pt x="3898352" y="1312530"/>
                  <a:pt x="3897872" y="1312352"/>
                  <a:pt x="3897821" y="1332398"/>
                </a:cubicBezTo>
                <a:cubicBezTo>
                  <a:pt x="3897615" y="1415786"/>
                  <a:pt x="3897924" y="1499222"/>
                  <a:pt x="3897426" y="1582625"/>
                </a:cubicBezTo>
                <a:cubicBezTo>
                  <a:pt x="3897135" y="1596101"/>
                  <a:pt x="3902724" y="1609046"/>
                  <a:pt x="3912737" y="1618064"/>
                </a:cubicBezTo>
                <a:cubicBezTo>
                  <a:pt x="4330012" y="2034190"/>
                  <a:pt x="4301465" y="2015502"/>
                  <a:pt x="4327766" y="2014422"/>
                </a:cubicBezTo>
                <a:cubicBezTo>
                  <a:pt x="4605121" y="2009810"/>
                  <a:pt x="4612802" y="2022360"/>
                  <a:pt x="4631421" y="2004855"/>
                </a:cubicBezTo>
                <a:cubicBezTo>
                  <a:pt x="4640473" y="1995871"/>
                  <a:pt x="4655081" y="1995940"/>
                  <a:pt x="4664065" y="2004975"/>
                </a:cubicBezTo>
                <a:cubicBezTo>
                  <a:pt x="4672861" y="2013857"/>
                  <a:pt x="4674318" y="2031002"/>
                  <a:pt x="4663979" y="2042643"/>
                </a:cubicBezTo>
                <a:cubicBezTo>
                  <a:pt x="4654652" y="2052021"/>
                  <a:pt x="4636376" y="2053496"/>
                  <a:pt x="4628249" y="2042008"/>
                </a:cubicBezTo>
                <a:cubicBezTo>
                  <a:pt x="4618614" y="2028378"/>
                  <a:pt x="4606681" y="2028344"/>
                  <a:pt x="4593136" y="2028344"/>
                </a:cubicBezTo>
                <a:cubicBezTo>
                  <a:pt x="4505303" y="2028430"/>
                  <a:pt x="4417468" y="2027898"/>
                  <a:pt x="4329652" y="2028773"/>
                </a:cubicBezTo>
                <a:cubicBezTo>
                  <a:pt x="4312764" y="2029698"/>
                  <a:pt x="4296356" y="2023029"/>
                  <a:pt x="4284886" y="2010616"/>
                </a:cubicBezTo>
                <a:cubicBezTo>
                  <a:pt x="4156693" y="1881463"/>
                  <a:pt x="4028123" y="1752687"/>
                  <a:pt x="3899158" y="1624322"/>
                </a:cubicBezTo>
                <a:cubicBezTo>
                  <a:pt x="3887894" y="1614155"/>
                  <a:pt x="3881738" y="1599513"/>
                  <a:pt x="3882390" y="1584357"/>
                </a:cubicBezTo>
                <a:cubicBezTo>
                  <a:pt x="3883282" y="1500065"/>
                  <a:pt x="3882425" y="1415746"/>
                  <a:pt x="3882990" y="1331444"/>
                </a:cubicBezTo>
                <a:cubicBezTo>
                  <a:pt x="3883093" y="1316434"/>
                  <a:pt x="3880590" y="1306637"/>
                  <a:pt x="3864457" y="1301435"/>
                </a:cubicBezTo>
                <a:cubicBezTo>
                  <a:pt x="3805203" y="1280657"/>
                  <a:pt x="3800197" y="1185213"/>
                  <a:pt x="3874281" y="1163819"/>
                </a:cubicBezTo>
                <a:cubicBezTo>
                  <a:pt x="3886505" y="1160968"/>
                  <a:pt x="3881242" y="1148646"/>
                  <a:pt x="3882836" y="1122287"/>
                </a:cubicBezTo>
                <a:cubicBezTo>
                  <a:pt x="3883642" y="1108998"/>
                  <a:pt x="3881378" y="1099385"/>
                  <a:pt x="3867388" y="1092198"/>
                </a:cubicBezTo>
                <a:cubicBezTo>
                  <a:pt x="3835670" y="1075889"/>
                  <a:pt x="3849986" y="1020401"/>
                  <a:pt x="3890843" y="1023760"/>
                </a:cubicBezTo>
                <a:close/>
                <a:moveTo>
                  <a:pt x="1248094" y="1019479"/>
                </a:moveTo>
                <a:cubicBezTo>
                  <a:pt x="1270194" y="1017418"/>
                  <a:pt x="1289259" y="1039095"/>
                  <a:pt x="1289191" y="1062986"/>
                </a:cubicBezTo>
                <a:cubicBezTo>
                  <a:pt x="1290168" y="1085876"/>
                  <a:pt x="1272406" y="1105225"/>
                  <a:pt x="1249517" y="1106202"/>
                </a:cubicBezTo>
                <a:cubicBezTo>
                  <a:pt x="1248934" y="1106226"/>
                  <a:pt x="1248369" y="1106240"/>
                  <a:pt x="1247803" y="1106240"/>
                </a:cubicBezTo>
                <a:cubicBezTo>
                  <a:pt x="1227006" y="1106180"/>
                  <a:pt x="1204460" y="1083843"/>
                  <a:pt x="1204975" y="1062732"/>
                </a:cubicBezTo>
                <a:cubicBezTo>
                  <a:pt x="1206278" y="1039453"/>
                  <a:pt x="1224811" y="1020844"/>
                  <a:pt x="1248094" y="1019479"/>
                </a:cubicBezTo>
                <a:close/>
                <a:moveTo>
                  <a:pt x="3376870" y="1018431"/>
                </a:moveTo>
                <a:cubicBezTo>
                  <a:pt x="3396106" y="1019685"/>
                  <a:pt x="3416149" y="1040360"/>
                  <a:pt x="3411348" y="1058371"/>
                </a:cubicBezTo>
                <a:cubicBezTo>
                  <a:pt x="3405159" y="1081618"/>
                  <a:pt x="3407834" y="1104611"/>
                  <a:pt x="3407456" y="1127679"/>
                </a:cubicBezTo>
                <a:cubicBezTo>
                  <a:pt x="3405124" y="1267914"/>
                  <a:pt x="3414246" y="1275408"/>
                  <a:pt x="3392763" y="1291953"/>
                </a:cubicBezTo>
                <a:cubicBezTo>
                  <a:pt x="3379630" y="1301607"/>
                  <a:pt x="3372618" y="1317502"/>
                  <a:pt x="3374315" y="1333711"/>
                </a:cubicBezTo>
                <a:cubicBezTo>
                  <a:pt x="3373972" y="1354388"/>
                  <a:pt x="3357016" y="1370916"/>
                  <a:pt x="3336339" y="1370736"/>
                </a:cubicBezTo>
                <a:cubicBezTo>
                  <a:pt x="3316622" y="1369316"/>
                  <a:pt x="3297694" y="1347833"/>
                  <a:pt x="3299049" y="1328429"/>
                </a:cubicBezTo>
                <a:cubicBezTo>
                  <a:pt x="3300557" y="1306828"/>
                  <a:pt x="3316022" y="1292921"/>
                  <a:pt x="3338328" y="1293120"/>
                </a:cubicBezTo>
                <a:cubicBezTo>
                  <a:pt x="3356090" y="1293120"/>
                  <a:pt x="3362965" y="1301717"/>
                  <a:pt x="3373029" y="1290243"/>
                </a:cubicBezTo>
                <a:cubicBezTo>
                  <a:pt x="3384396" y="1277256"/>
                  <a:pt x="3395746" y="1266420"/>
                  <a:pt x="3393826" y="1246505"/>
                </a:cubicBezTo>
                <a:cubicBezTo>
                  <a:pt x="3391786" y="1225183"/>
                  <a:pt x="3393363" y="1203513"/>
                  <a:pt x="3393363" y="1182000"/>
                </a:cubicBezTo>
                <a:lnTo>
                  <a:pt x="3393312" y="1182000"/>
                </a:lnTo>
                <a:cubicBezTo>
                  <a:pt x="3393312" y="1085230"/>
                  <a:pt x="3397341" y="1093076"/>
                  <a:pt x="3377573" y="1093755"/>
                </a:cubicBezTo>
                <a:cubicBezTo>
                  <a:pt x="3349232" y="1094708"/>
                  <a:pt x="3332790" y="1078917"/>
                  <a:pt x="3334316" y="1052223"/>
                </a:cubicBezTo>
                <a:cubicBezTo>
                  <a:pt x="3335568" y="1030078"/>
                  <a:pt x="3352267" y="1016823"/>
                  <a:pt x="3376870" y="1018431"/>
                </a:cubicBezTo>
                <a:close/>
                <a:moveTo>
                  <a:pt x="3826309" y="949362"/>
                </a:moveTo>
                <a:cubicBezTo>
                  <a:pt x="3844585" y="956008"/>
                  <a:pt x="3855661" y="974583"/>
                  <a:pt x="3852815" y="993811"/>
                </a:cubicBezTo>
                <a:cubicBezTo>
                  <a:pt x="3848837" y="1015047"/>
                  <a:pt x="3828263" y="1028840"/>
                  <a:pt x="3807226" y="1024620"/>
                </a:cubicBezTo>
                <a:cubicBezTo>
                  <a:pt x="3800008" y="1023070"/>
                  <a:pt x="3793904" y="1020317"/>
                  <a:pt x="3787458" y="1026299"/>
                </a:cubicBezTo>
                <a:cubicBezTo>
                  <a:pt x="3781200" y="1031499"/>
                  <a:pt x="3777720" y="1039310"/>
                  <a:pt x="3778011" y="1047442"/>
                </a:cubicBezTo>
                <a:cubicBezTo>
                  <a:pt x="3778371" y="1058159"/>
                  <a:pt x="3778097" y="1068897"/>
                  <a:pt x="3778097" y="1079625"/>
                </a:cubicBezTo>
                <a:lnTo>
                  <a:pt x="3778045" y="1079625"/>
                </a:lnTo>
                <a:cubicBezTo>
                  <a:pt x="3778045" y="1109582"/>
                  <a:pt x="3779057" y="1119310"/>
                  <a:pt x="3775937" y="1121932"/>
                </a:cubicBezTo>
                <a:cubicBezTo>
                  <a:pt x="3761260" y="1134240"/>
                  <a:pt x="3760557" y="1149691"/>
                  <a:pt x="3761175" y="1167294"/>
                </a:cubicBezTo>
                <a:cubicBezTo>
                  <a:pt x="3761723" y="1182697"/>
                  <a:pt x="3745418" y="1196926"/>
                  <a:pt x="3729902" y="1198901"/>
                </a:cubicBezTo>
                <a:cubicBezTo>
                  <a:pt x="3687554" y="1204291"/>
                  <a:pt x="3669912" y="1153468"/>
                  <a:pt x="3699401" y="1131459"/>
                </a:cubicBezTo>
                <a:cubicBezTo>
                  <a:pt x="3710391" y="1123820"/>
                  <a:pt x="3721467" y="1118510"/>
                  <a:pt x="3736589" y="1124552"/>
                </a:cubicBezTo>
                <a:cubicBezTo>
                  <a:pt x="3753357" y="1131255"/>
                  <a:pt x="3763198" y="1123094"/>
                  <a:pt x="3764244" y="1104141"/>
                </a:cubicBezTo>
                <a:cubicBezTo>
                  <a:pt x="3767021" y="1053864"/>
                  <a:pt x="3757831" y="1032932"/>
                  <a:pt x="3775165" y="1016180"/>
                </a:cubicBezTo>
                <a:cubicBezTo>
                  <a:pt x="3787630" y="1004141"/>
                  <a:pt x="3770416" y="989699"/>
                  <a:pt x="3776520" y="975594"/>
                </a:cubicBezTo>
                <a:cubicBezTo>
                  <a:pt x="3784938" y="956147"/>
                  <a:pt x="3806146" y="943730"/>
                  <a:pt x="3826309" y="949362"/>
                </a:cubicBezTo>
                <a:close/>
                <a:moveTo>
                  <a:pt x="3442037" y="923410"/>
                </a:moveTo>
                <a:cubicBezTo>
                  <a:pt x="3472316" y="923645"/>
                  <a:pt x="3484814" y="953925"/>
                  <a:pt x="3482020" y="964517"/>
                </a:cubicBezTo>
                <a:cubicBezTo>
                  <a:pt x="3471149" y="984815"/>
                  <a:pt x="3485740" y="995488"/>
                  <a:pt x="3497827" y="1007254"/>
                </a:cubicBezTo>
                <a:cubicBezTo>
                  <a:pt x="3507429" y="1016622"/>
                  <a:pt x="3516310" y="1026811"/>
                  <a:pt x="3526442" y="1035569"/>
                </a:cubicBezTo>
                <a:cubicBezTo>
                  <a:pt x="3538324" y="1045846"/>
                  <a:pt x="3541838" y="1058079"/>
                  <a:pt x="3541701" y="1073497"/>
                </a:cubicBezTo>
                <a:cubicBezTo>
                  <a:pt x="3539729" y="1303741"/>
                  <a:pt x="3548148" y="1302508"/>
                  <a:pt x="3527402" y="1321347"/>
                </a:cubicBezTo>
                <a:cubicBezTo>
                  <a:pt x="3508440" y="1339048"/>
                  <a:pt x="3490900" y="1358254"/>
                  <a:pt x="3472247" y="1376287"/>
                </a:cubicBezTo>
                <a:cubicBezTo>
                  <a:pt x="3463211" y="1383764"/>
                  <a:pt x="3459320" y="1395789"/>
                  <a:pt x="3462268" y="1407137"/>
                </a:cubicBezTo>
                <a:cubicBezTo>
                  <a:pt x="3471561" y="1454550"/>
                  <a:pt x="3409342" y="1466305"/>
                  <a:pt x="3392660" y="1435128"/>
                </a:cubicBezTo>
                <a:cubicBezTo>
                  <a:pt x="3374280" y="1405342"/>
                  <a:pt x="3403101" y="1366613"/>
                  <a:pt x="3433482" y="1376875"/>
                </a:cubicBezTo>
                <a:cubicBezTo>
                  <a:pt x="3453850" y="1383753"/>
                  <a:pt x="3454193" y="1370828"/>
                  <a:pt x="3512657" y="1315981"/>
                </a:cubicBezTo>
                <a:cubicBezTo>
                  <a:pt x="3522825" y="1307091"/>
                  <a:pt x="3528294" y="1293982"/>
                  <a:pt x="3527454" y="1280501"/>
                </a:cubicBezTo>
                <a:cubicBezTo>
                  <a:pt x="3526562" y="1246494"/>
                  <a:pt x="3527162" y="1212451"/>
                  <a:pt x="3527162" y="1178418"/>
                </a:cubicBezTo>
                <a:lnTo>
                  <a:pt x="3527128" y="1178418"/>
                </a:lnTo>
                <a:cubicBezTo>
                  <a:pt x="3527128" y="1147075"/>
                  <a:pt x="3526134" y="1115669"/>
                  <a:pt x="3527471" y="1084384"/>
                </a:cubicBezTo>
                <a:cubicBezTo>
                  <a:pt x="3529185" y="1043960"/>
                  <a:pt x="3508646" y="1042192"/>
                  <a:pt x="3493009" y="1022177"/>
                </a:cubicBezTo>
                <a:cubicBezTo>
                  <a:pt x="3479551" y="1005231"/>
                  <a:pt x="3464600" y="995914"/>
                  <a:pt x="3440854" y="999249"/>
                </a:cubicBezTo>
                <a:cubicBezTo>
                  <a:pt x="3420503" y="1002111"/>
                  <a:pt x="3403975" y="982572"/>
                  <a:pt x="3404284" y="962053"/>
                </a:cubicBezTo>
                <a:cubicBezTo>
                  <a:pt x="3405587" y="941609"/>
                  <a:pt x="3421618" y="925186"/>
                  <a:pt x="3442037" y="923410"/>
                </a:cubicBezTo>
                <a:close/>
                <a:moveTo>
                  <a:pt x="1295391" y="919705"/>
                </a:moveTo>
                <a:cubicBezTo>
                  <a:pt x="1318372" y="919898"/>
                  <a:pt x="1362666" y="920782"/>
                  <a:pt x="1451606" y="920204"/>
                </a:cubicBezTo>
                <a:cubicBezTo>
                  <a:pt x="1464190" y="919880"/>
                  <a:pt x="1476260" y="925234"/>
                  <a:pt x="1484473" y="934789"/>
                </a:cubicBezTo>
                <a:cubicBezTo>
                  <a:pt x="1501086" y="952322"/>
                  <a:pt x="1518506" y="969106"/>
                  <a:pt x="1535651" y="986145"/>
                </a:cubicBezTo>
                <a:cubicBezTo>
                  <a:pt x="1540743" y="992242"/>
                  <a:pt x="1548783" y="995033"/>
                  <a:pt x="1556567" y="993403"/>
                </a:cubicBezTo>
                <a:cubicBezTo>
                  <a:pt x="1574364" y="990335"/>
                  <a:pt x="1590480" y="1004597"/>
                  <a:pt x="1589503" y="1022695"/>
                </a:cubicBezTo>
                <a:cubicBezTo>
                  <a:pt x="1589452" y="1038571"/>
                  <a:pt x="1576593" y="1052892"/>
                  <a:pt x="1561934" y="1053318"/>
                </a:cubicBezTo>
                <a:cubicBezTo>
                  <a:pt x="1546058" y="1053158"/>
                  <a:pt x="1533250" y="1040239"/>
                  <a:pt x="1533233" y="1024348"/>
                </a:cubicBezTo>
                <a:cubicBezTo>
                  <a:pt x="1534399" y="1006901"/>
                  <a:pt x="1526529" y="995904"/>
                  <a:pt x="1514888" y="985199"/>
                </a:cubicBezTo>
                <a:cubicBezTo>
                  <a:pt x="1475077" y="948548"/>
                  <a:pt x="1471700" y="933500"/>
                  <a:pt x="1446119" y="934746"/>
                </a:cubicBezTo>
                <a:cubicBezTo>
                  <a:pt x="1260028" y="937611"/>
                  <a:pt x="1269663" y="925318"/>
                  <a:pt x="1266886" y="958783"/>
                </a:cubicBezTo>
                <a:cubicBezTo>
                  <a:pt x="1266800" y="983340"/>
                  <a:pt x="1243054" y="994977"/>
                  <a:pt x="1223869" y="987426"/>
                </a:cubicBezTo>
                <a:cubicBezTo>
                  <a:pt x="1200706" y="977430"/>
                  <a:pt x="1204855" y="931567"/>
                  <a:pt x="1234687" y="932847"/>
                </a:cubicBezTo>
                <a:cubicBezTo>
                  <a:pt x="1246483" y="932308"/>
                  <a:pt x="1257439" y="932066"/>
                  <a:pt x="1267057" y="923357"/>
                </a:cubicBezTo>
                <a:cubicBezTo>
                  <a:pt x="1270743" y="920011"/>
                  <a:pt x="1272411" y="919512"/>
                  <a:pt x="1295391" y="919705"/>
                </a:cubicBezTo>
                <a:close/>
                <a:moveTo>
                  <a:pt x="2833818" y="914032"/>
                </a:moveTo>
                <a:cubicBezTo>
                  <a:pt x="2874555" y="908249"/>
                  <a:pt x="2898866" y="953309"/>
                  <a:pt x="2886265" y="974588"/>
                </a:cubicBezTo>
                <a:cubicBezTo>
                  <a:pt x="2879818" y="985509"/>
                  <a:pt x="2883625" y="994649"/>
                  <a:pt x="2893260" y="1002106"/>
                </a:cubicBezTo>
                <a:cubicBezTo>
                  <a:pt x="2896775" y="1004796"/>
                  <a:pt x="2899278" y="1008809"/>
                  <a:pt x="2902724" y="1011618"/>
                </a:cubicBezTo>
                <a:cubicBezTo>
                  <a:pt x="2913457" y="1020067"/>
                  <a:pt x="2919149" y="1033385"/>
                  <a:pt x="2917846" y="1046974"/>
                </a:cubicBezTo>
                <a:cubicBezTo>
                  <a:pt x="2916920" y="1072942"/>
                  <a:pt x="2917794" y="1098970"/>
                  <a:pt x="2917486" y="1124982"/>
                </a:cubicBezTo>
                <a:cubicBezTo>
                  <a:pt x="2917109" y="1154573"/>
                  <a:pt x="2942518" y="1134644"/>
                  <a:pt x="2961600" y="1168935"/>
                </a:cubicBezTo>
                <a:cubicBezTo>
                  <a:pt x="2970807" y="1184278"/>
                  <a:pt x="2974099" y="1201026"/>
                  <a:pt x="2964909" y="1217214"/>
                </a:cubicBezTo>
                <a:cubicBezTo>
                  <a:pt x="2956919" y="1231273"/>
                  <a:pt x="2955925" y="1245863"/>
                  <a:pt x="2956028" y="1261254"/>
                </a:cubicBezTo>
                <a:cubicBezTo>
                  <a:pt x="2957022" y="1412154"/>
                  <a:pt x="2949187" y="1399534"/>
                  <a:pt x="2977476" y="1400652"/>
                </a:cubicBezTo>
                <a:cubicBezTo>
                  <a:pt x="3018402" y="1402265"/>
                  <a:pt x="3040913" y="1420476"/>
                  <a:pt x="3053857" y="1459318"/>
                </a:cubicBezTo>
                <a:cubicBezTo>
                  <a:pt x="3061984" y="1483647"/>
                  <a:pt x="3052674" y="1502858"/>
                  <a:pt x="3040193" y="1521875"/>
                </a:cubicBezTo>
                <a:cubicBezTo>
                  <a:pt x="3023322" y="1543944"/>
                  <a:pt x="3011663" y="1540896"/>
                  <a:pt x="3029151" y="1559239"/>
                </a:cubicBezTo>
                <a:cubicBezTo>
                  <a:pt x="3140543" y="1676066"/>
                  <a:pt x="3160002" y="1671522"/>
                  <a:pt x="3159899" y="1715996"/>
                </a:cubicBezTo>
                <a:cubicBezTo>
                  <a:pt x="3159402" y="1940150"/>
                  <a:pt x="3159865" y="2164304"/>
                  <a:pt x="3159076" y="2388440"/>
                </a:cubicBezTo>
                <a:cubicBezTo>
                  <a:pt x="3158099" y="2408809"/>
                  <a:pt x="3166243" y="2428560"/>
                  <a:pt x="3181313" y="2442293"/>
                </a:cubicBezTo>
                <a:cubicBezTo>
                  <a:pt x="3596977" y="2854116"/>
                  <a:pt x="3567402" y="2838788"/>
                  <a:pt x="3596651" y="2837828"/>
                </a:cubicBezTo>
                <a:cubicBezTo>
                  <a:pt x="3733879" y="2834690"/>
                  <a:pt x="3738594" y="2846452"/>
                  <a:pt x="3750956" y="2819071"/>
                </a:cubicBezTo>
                <a:cubicBezTo>
                  <a:pt x="3768358" y="2780461"/>
                  <a:pt x="3818781" y="2781935"/>
                  <a:pt x="3840367" y="2800229"/>
                </a:cubicBezTo>
                <a:cubicBezTo>
                  <a:pt x="3865450" y="2818488"/>
                  <a:pt x="3847088" y="2838291"/>
                  <a:pt x="3882252" y="2837674"/>
                </a:cubicBezTo>
                <a:cubicBezTo>
                  <a:pt x="4076351" y="2834022"/>
                  <a:pt x="4087272" y="2846829"/>
                  <a:pt x="4099034" y="2823769"/>
                </a:cubicBezTo>
                <a:cubicBezTo>
                  <a:pt x="4119968" y="2788742"/>
                  <a:pt x="4164545" y="2793594"/>
                  <a:pt x="4180575" y="2823066"/>
                </a:cubicBezTo>
                <a:cubicBezTo>
                  <a:pt x="4191994" y="2844000"/>
                  <a:pt x="4186936" y="2836234"/>
                  <a:pt x="4418582" y="2837742"/>
                </a:cubicBezTo>
                <a:cubicBezTo>
                  <a:pt x="4431012" y="2839062"/>
                  <a:pt x="4442997" y="2832787"/>
                  <a:pt x="4448998" y="2821832"/>
                </a:cubicBezTo>
                <a:cubicBezTo>
                  <a:pt x="4471835" y="2783615"/>
                  <a:pt x="4527402" y="2812556"/>
                  <a:pt x="4519275" y="2848303"/>
                </a:cubicBezTo>
                <a:cubicBezTo>
                  <a:pt x="4513857" y="2883571"/>
                  <a:pt x="4465577" y="2890806"/>
                  <a:pt x="4451586" y="2867163"/>
                </a:cubicBezTo>
                <a:cubicBezTo>
                  <a:pt x="4438179" y="2844514"/>
                  <a:pt x="4441642" y="2852144"/>
                  <a:pt x="4211214" y="2850841"/>
                </a:cubicBezTo>
                <a:cubicBezTo>
                  <a:pt x="4197583" y="2850755"/>
                  <a:pt x="4188376" y="2852813"/>
                  <a:pt x="4182753" y="2867695"/>
                </a:cubicBezTo>
                <a:cubicBezTo>
                  <a:pt x="4169603" y="2902533"/>
                  <a:pt x="4112835" y="2904865"/>
                  <a:pt x="4097371" y="2867472"/>
                </a:cubicBezTo>
                <a:cubicBezTo>
                  <a:pt x="4093702" y="2856396"/>
                  <a:pt x="4082746" y="2849435"/>
                  <a:pt x="4071156" y="2850790"/>
                </a:cubicBezTo>
                <a:cubicBezTo>
                  <a:pt x="3859552" y="2853001"/>
                  <a:pt x="3864713" y="2843949"/>
                  <a:pt x="3856261" y="2866100"/>
                </a:cubicBezTo>
                <a:cubicBezTo>
                  <a:pt x="3847534" y="2888954"/>
                  <a:pt x="3829428" y="2900236"/>
                  <a:pt x="3804020" y="2900527"/>
                </a:cubicBezTo>
                <a:cubicBezTo>
                  <a:pt x="3777651" y="2900819"/>
                  <a:pt x="3758705" y="2889812"/>
                  <a:pt x="3748830" y="2866100"/>
                </a:cubicBezTo>
                <a:cubicBezTo>
                  <a:pt x="3743618" y="2853584"/>
                  <a:pt x="3736177" y="2850841"/>
                  <a:pt x="3724210" y="2850961"/>
                </a:cubicBezTo>
                <a:cubicBezTo>
                  <a:pt x="3679427" y="2851355"/>
                  <a:pt x="3634610" y="2850721"/>
                  <a:pt x="3589827" y="2851355"/>
                </a:cubicBezTo>
                <a:cubicBezTo>
                  <a:pt x="3563047" y="2852933"/>
                  <a:pt x="3585850" y="2865140"/>
                  <a:pt x="3243549" y="2524092"/>
                </a:cubicBezTo>
                <a:cubicBezTo>
                  <a:pt x="3216323" y="2496865"/>
                  <a:pt x="3189817" y="2468799"/>
                  <a:pt x="3161288" y="2443013"/>
                </a:cubicBezTo>
                <a:cubicBezTo>
                  <a:pt x="3147589" y="2430634"/>
                  <a:pt x="3144383" y="2417244"/>
                  <a:pt x="3144554" y="2400322"/>
                </a:cubicBezTo>
                <a:cubicBezTo>
                  <a:pt x="3145017" y="2352847"/>
                  <a:pt x="3144640" y="2368381"/>
                  <a:pt x="3144640" y="2061382"/>
                </a:cubicBezTo>
                <a:lnTo>
                  <a:pt x="3144726" y="2061382"/>
                </a:lnTo>
                <a:lnTo>
                  <a:pt x="3144794" y="2061451"/>
                </a:lnTo>
                <a:cubicBezTo>
                  <a:pt x="3144794" y="1948465"/>
                  <a:pt x="3144486" y="1835497"/>
                  <a:pt x="3145120" y="1722511"/>
                </a:cubicBezTo>
                <a:cubicBezTo>
                  <a:pt x="3146080" y="1705555"/>
                  <a:pt x="3139325" y="1689044"/>
                  <a:pt x="3126741" y="1677643"/>
                </a:cubicBezTo>
                <a:cubicBezTo>
                  <a:pt x="3006743" y="1562634"/>
                  <a:pt x="3009109" y="1548490"/>
                  <a:pt x="2979791" y="1550004"/>
                </a:cubicBezTo>
                <a:cubicBezTo>
                  <a:pt x="2912617" y="1553489"/>
                  <a:pt x="2879458" y="1464639"/>
                  <a:pt x="2928407" y="1422738"/>
                </a:cubicBezTo>
                <a:cubicBezTo>
                  <a:pt x="2937940" y="1414657"/>
                  <a:pt x="2942929" y="1402455"/>
                  <a:pt x="2941815" y="1390018"/>
                </a:cubicBezTo>
                <a:cubicBezTo>
                  <a:pt x="2940014" y="1237388"/>
                  <a:pt x="2949890" y="1248114"/>
                  <a:pt x="2921018" y="1248852"/>
                </a:cubicBezTo>
                <a:cubicBezTo>
                  <a:pt x="2857599" y="1255469"/>
                  <a:pt x="2842408" y="1178065"/>
                  <a:pt x="2879390" y="1154585"/>
                </a:cubicBezTo>
                <a:cubicBezTo>
                  <a:pt x="2900101" y="1141452"/>
                  <a:pt x="2905296" y="1124953"/>
                  <a:pt x="2903787" y="1102685"/>
                </a:cubicBezTo>
                <a:cubicBezTo>
                  <a:pt x="2902587" y="1084830"/>
                  <a:pt x="2903701" y="1066830"/>
                  <a:pt x="2903358" y="1048888"/>
                </a:cubicBezTo>
                <a:cubicBezTo>
                  <a:pt x="2903135" y="1036013"/>
                  <a:pt x="2882099" y="1007092"/>
                  <a:pt x="2870320" y="1003186"/>
                </a:cubicBezTo>
                <a:cubicBezTo>
                  <a:pt x="2863908" y="1001034"/>
                  <a:pt x="2858439" y="1005458"/>
                  <a:pt x="2852609" y="1006953"/>
                </a:cubicBezTo>
                <a:cubicBezTo>
                  <a:pt x="2822931" y="1014484"/>
                  <a:pt x="2790750" y="989893"/>
                  <a:pt x="2791522" y="959955"/>
                </a:cubicBezTo>
                <a:cubicBezTo>
                  <a:pt x="2792053" y="939242"/>
                  <a:pt x="2810741" y="918977"/>
                  <a:pt x="2833818" y="914032"/>
                </a:cubicBezTo>
                <a:close/>
                <a:moveTo>
                  <a:pt x="2617500" y="883056"/>
                </a:moveTo>
                <a:cubicBezTo>
                  <a:pt x="2598160" y="882982"/>
                  <a:pt x="2582404" y="898608"/>
                  <a:pt x="2582335" y="917960"/>
                </a:cubicBezTo>
                <a:cubicBezTo>
                  <a:pt x="2582250" y="937311"/>
                  <a:pt x="2597886" y="953059"/>
                  <a:pt x="2617226" y="953134"/>
                </a:cubicBezTo>
                <a:cubicBezTo>
                  <a:pt x="2636582" y="953208"/>
                  <a:pt x="2652339" y="937582"/>
                  <a:pt x="2652407" y="918230"/>
                </a:cubicBezTo>
                <a:cubicBezTo>
                  <a:pt x="2652493" y="897300"/>
                  <a:pt x="2635982" y="882751"/>
                  <a:pt x="2617500" y="883056"/>
                </a:cubicBezTo>
                <a:close/>
                <a:moveTo>
                  <a:pt x="3907107" y="879343"/>
                </a:moveTo>
                <a:cubicBezTo>
                  <a:pt x="3917494" y="881962"/>
                  <a:pt x="3926392" y="888995"/>
                  <a:pt x="3930087" y="900419"/>
                </a:cubicBezTo>
                <a:cubicBezTo>
                  <a:pt x="3938882" y="927635"/>
                  <a:pt x="3953781" y="933732"/>
                  <a:pt x="4070487" y="1053217"/>
                </a:cubicBezTo>
                <a:cubicBezTo>
                  <a:pt x="4091010" y="1074216"/>
                  <a:pt x="4099308" y="1064478"/>
                  <a:pt x="4140919" y="1067241"/>
                </a:cubicBezTo>
                <a:cubicBezTo>
                  <a:pt x="4158493" y="1068183"/>
                  <a:pt x="4172175" y="1065719"/>
                  <a:pt x="4183799" y="1048589"/>
                </a:cubicBezTo>
                <a:cubicBezTo>
                  <a:pt x="4196658" y="1029615"/>
                  <a:pt x="4221706" y="1030234"/>
                  <a:pt x="4237943" y="1045433"/>
                </a:cubicBezTo>
                <a:cubicBezTo>
                  <a:pt x="4254539" y="1060850"/>
                  <a:pt x="4254453" y="1087143"/>
                  <a:pt x="4237771" y="1102459"/>
                </a:cubicBezTo>
                <a:cubicBezTo>
                  <a:pt x="4221295" y="1117521"/>
                  <a:pt x="4196229" y="1117984"/>
                  <a:pt x="4183627" y="1098848"/>
                </a:cubicBezTo>
                <a:cubicBezTo>
                  <a:pt x="4160687" y="1064083"/>
                  <a:pt x="4117225" y="1091076"/>
                  <a:pt x="4079540" y="1078185"/>
                </a:cubicBezTo>
                <a:cubicBezTo>
                  <a:pt x="4060903" y="1071816"/>
                  <a:pt x="4049279" y="1051324"/>
                  <a:pt x="4034672" y="1036938"/>
                </a:cubicBezTo>
                <a:cubicBezTo>
                  <a:pt x="3939791" y="943648"/>
                  <a:pt x="3943220" y="941956"/>
                  <a:pt x="3931630" y="938541"/>
                </a:cubicBezTo>
                <a:cubicBezTo>
                  <a:pt x="3927018" y="941968"/>
                  <a:pt x="3922235" y="946002"/>
                  <a:pt x="3917005" y="949301"/>
                </a:cubicBezTo>
                <a:cubicBezTo>
                  <a:pt x="3871811" y="977876"/>
                  <a:pt x="3834298" y="911122"/>
                  <a:pt x="3875189" y="884753"/>
                </a:cubicBezTo>
                <a:cubicBezTo>
                  <a:pt x="3884841" y="878520"/>
                  <a:pt x="3896719" y="876724"/>
                  <a:pt x="3907107" y="879343"/>
                </a:cubicBezTo>
                <a:close/>
                <a:moveTo>
                  <a:pt x="2629169" y="873454"/>
                </a:moveTo>
                <a:cubicBezTo>
                  <a:pt x="2641194" y="876016"/>
                  <a:pt x="2652167" y="882609"/>
                  <a:pt x="2658254" y="892417"/>
                </a:cubicBezTo>
                <a:cubicBezTo>
                  <a:pt x="2671575" y="913900"/>
                  <a:pt x="2666775" y="944833"/>
                  <a:pt x="2644812" y="955985"/>
                </a:cubicBezTo>
                <a:cubicBezTo>
                  <a:pt x="2628901" y="964056"/>
                  <a:pt x="2626518" y="974120"/>
                  <a:pt x="2626535" y="989598"/>
                </a:cubicBezTo>
                <a:cubicBezTo>
                  <a:pt x="2626964" y="1146549"/>
                  <a:pt x="2626964" y="1303503"/>
                  <a:pt x="2626501" y="1460458"/>
                </a:cubicBezTo>
                <a:cubicBezTo>
                  <a:pt x="2625901" y="1475614"/>
                  <a:pt x="2632039" y="1490258"/>
                  <a:pt x="2643269" y="1500452"/>
                </a:cubicBezTo>
                <a:cubicBezTo>
                  <a:pt x="2720953" y="1577413"/>
                  <a:pt x="2797642" y="1655388"/>
                  <a:pt x="2875549" y="1732129"/>
                </a:cubicBezTo>
                <a:cubicBezTo>
                  <a:pt x="2887448" y="1742965"/>
                  <a:pt x="2893912" y="1758533"/>
                  <a:pt x="2893192" y="1774632"/>
                </a:cubicBezTo>
                <a:cubicBezTo>
                  <a:pt x="2892488" y="1904317"/>
                  <a:pt x="2893328" y="1947402"/>
                  <a:pt x="2892608" y="2802149"/>
                </a:cubicBezTo>
                <a:cubicBezTo>
                  <a:pt x="2891597" y="2823580"/>
                  <a:pt x="2900169" y="2844377"/>
                  <a:pt x="2916028" y="2858847"/>
                </a:cubicBezTo>
                <a:cubicBezTo>
                  <a:pt x="2985329" y="2926450"/>
                  <a:pt x="3053771" y="2994944"/>
                  <a:pt x="3121323" y="3064313"/>
                </a:cubicBezTo>
                <a:cubicBezTo>
                  <a:pt x="3136273" y="3080927"/>
                  <a:pt x="3157842" y="3090048"/>
                  <a:pt x="3180164" y="3089173"/>
                </a:cubicBezTo>
                <a:cubicBezTo>
                  <a:pt x="3388991" y="3088385"/>
                  <a:pt x="3597817" y="3088710"/>
                  <a:pt x="3806660" y="3088710"/>
                </a:cubicBezTo>
                <a:lnTo>
                  <a:pt x="3806660" y="3088796"/>
                </a:lnTo>
                <a:lnTo>
                  <a:pt x="3806694" y="3088830"/>
                </a:lnTo>
                <a:cubicBezTo>
                  <a:pt x="3807706" y="3088830"/>
                  <a:pt x="4445637" y="3088813"/>
                  <a:pt x="4446648" y="3088882"/>
                </a:cubicBezTo>
                <a:cubicBezTo>
                  <a:pt x="4458307" y="3090459"/>
                  <a:pt x="4469709" y="3084544"/>
                  <a:pt x="4475161" y="3074120"/>
                </a:cubicBezTo>
                <a:cubicBezTo>
                  <a:pt x="4492528" y="3046757"/>
                  <a:pt x="4527179" y="3048934"/>
                  <a:pt x="4542403" y="3076863"/>
                </a:cubicBezTo>
                <a:cubicBezTo>
                  <a:pt x="4565635" y="3119177"/>
                  <a:pt x="4501187" y="3154513"/>
                  <a:pt x="4475229" y="3113331"/>
                </a:cubicBezTo>
                <a:cubicBezTo>
                  <a:pt x="4467120" y="3099340"/>
                  <a:pt x="4550599" y="3103198"/>
                  <a:pt x="3172209" y="3104192"/>
                </a:cubicBezTo>
                <a:cubicBezTo>
                  <a:pt x="3152664" y="3105135"/>
                  <a:pt x="3133702" y="3097334"/>
                  <a:pt x="3120500" y="3082898"/>
                </a:cubicBezTo>
                <a:cubicBezTo>
                  <a:pt x="3046433" y="3007375"/>
                  <a:pt x="2971647" y="2932537"/>
                  <a:pt x="2896158" y="2858402"/>
                </a:cubicBezTo>
                <a:cubicBezTo>
                  <a:pt x="2883110" y="2846263"/>
                  <a:pt x="2876149" y="2828947"/>
                  <a:pt x="2877178" y="2811150"/>
                </a:cubicBezTo>
                <a:cubicBezTo>
                  <a:pt x="2877658" y="2473908"/>
                  <a:pt x="2877178" y="2136666"/>
                  <a:pt x="2878173" y="1799441"/>
                </a:cubicBezTo>
                <a:cubicBezTo>
                  <a:pt x="2878258" y="1769420"/>
                  <a:pt x="2870731" y="1747851"/>
                  <a:pt x="2848786" y="1726694"/>
                </a:cubicBezTo>
                <a:cubicBezTo>
                  <a:pt x="2775217" y="1655783"/>
                  <a:pt x="2704065" y="1582368"/>
                  <a:pt x="2631164" y="1510745"/>
                </a:cubicBezTo>
                <a:cubicBezTo>
                  <a:pt x="2617911" y="1498783"/>
                  <a:pt x="2610693" y="1481528"/>
                  <a:pt x="2611482" y="1463692"/>
                </a:cubicBezTo>
                <a:cubicBezTo>
                  <a:pt x="2612116" y="1325563"/>
                  <a:pt x="2612065" y="997612"/>
                  <a:pt x="2611619" y="979371"/>
                </a:cubicBezTo>
                <a:cubicBezTo>
                  <a:pt x="2613042" y="957847"/>
                  <a:pt x="2591371" y="964969"/>
                  <a:pt x="2577586" y="941534"/>
                </a:cubicBezTo>
                <a:cubicBezTo>
                  <a:pt x="2564025" y="919806"/>
                  <a:pt x="2571414" y="891146"/>
                  <a:pt x="2593771" y="878682"/>
                </a:cubicBezTo>
                <a:cubicBezTo>
                  <a:pt x="2604067" y="872363"/>
                  <a:pt x="2617144" y="870893"/>
                  <a:pt x="2629169" y="873454"/>
                </a:cubicBezTo>
                <a:close/>
                <a:moveTo>
                  <a:pt x="4050273" y="865522"/>
                </a:moveTo>
                <a:cubicBezTo>
                  <a:pt x="4027950" y="866832"/>
                  <a:pt x="4010240" y="884846"/>
                  <a:pt x="4009331" y="907195"/>
                </a:cubicBezTo>
                <a:cubicBezTo>
                  <a:pt x="4009502" y="930272"/>
                  <a:pt x="4028345" y="948838"/>
                  <a:pt x="4051422" y="948665"/>
                </a:cubicBezTo>
                <a:cubicBezTo>
                  <a:pt x="4075682" y="948463"/>
                  <a:pt x="4092758" y="929341"/>
                  <a:pt x="4092793" y="907673"/>
                </a:cubicBezTo>
                <a:cubicBezTo>
                  <a:pt x="4092741" y="884262"/>
                  <a:pt x="4073659" y="865380"/>
                  <a:pt x="4050273" y="865522"/>
                </a:cubicBezTo>
                <a:close/>
                <a:moveTo>
                  <a:pt x="1815045" y="856335"/>
                </a:moveTo>
                <a:cubicBezTo>
                  <a:pt x="1791797" y="857033"/>
                  <a:pt x="1773092" y="875664"/>
                  <a:pt x="1772286" y="898911"/>
                </a:cubicBezTo>
                <a:cubicBezTo>
                  <a:pt x="1772457" y="921275"/>
                  <a:pt x="1792157" y="938496"/>
                  <a:pt x="1816897" y="937937"/>
                </a:cubicBezTo>
                <a:cubicBezTo>
                  <a:pt x="1872447" y="936663"/>
                  <a:pt x="1865092" y="855891"/>
                  <a:pt x="1815045" y="856335"/>
                </a:cubicBezTo>
                <a:close/>
                <a:moveTo>
                  <a:pt x="607455" y="845688"/>
                </a:moveTo>
                <a:cubicBezTo>
                  <a:pt x="580811" y="848711"/>
                  <a:pt x="565947" y="862801"/>
                  <a:pt x="567113" y="889189"/>
                </a:cubicBezTo>
                <a:cubicBezTo>
                  <a:pt x="569393" y="942884"/>
                  <a:pt x="648586" y="937898"/>
                  <a:pt x="650660" y="887651"/>
                </a:cubicBezTo>
                <a:cubicBezTo>
                  <a:pt x="650660" y="865848"/>
                  <a:pt x="628938" y="843245"/>
                  <a:pt x="607455" y="845688"/>
                </a:cubicBezTo>
                <a:close/>
                <a:moveTo>
                  <a:pt x="1799467" y="842767"/>
                </a:moveTo>
                <a:cubicBezTo>
                  <a:pt x="1822423" y="836190"/>
                  <a:pt x="1849379" y="843102"/>
                  <a:pt x="1865469" y="869904"/>
                </a:cubicBezTo>
                <a:cubicBezTo>
                  <a:pt x="1883128" y="899264"/>
                  <a:pt x="1870355" y="937578"/>
                  <a:pt x="1838431" y="950348"/>
                </a:cubicBezTo>
                <a:cubicBezTo>
                  <a:pt x="1823429" y="955605"/>
                  <a:pt x="1820017" y="963749"/>
                  <a:pt x="1820052" y="978017"/>
                </a:cubicBezTo>
                <a:cubicBezTo>
                  <a:pt x="1820275" y="1080323"/>
                  <a:pt x="1820446" y="1432577"/>
                  <a:pt x="1820446" y="1432613"/>
                </a:cubicBezTo>
                <a:cubicBezTo>
                  <a:pt x="1819863" y="1438228"/>
                  <a:pt x="1823927" y="1443260"/>
                  <a:pt x="1829533" y="1443855"/>
                </a:cubicBezTo>
                <a:cubicBezTo>
                  <a:pt x="1831247" y="1444033"/>
                  <a:pt x="1863823" y="1444426"/>
                  <a:pt x="1872498" y="1443668"/>
                </a:cubicBezTo>
                <a:cubicBezTo>
                  <a:pt x="1901508" y="1441127"/>
                  <a:pt x="1881259" y="1432539"/>
                  <a:pt x="2195081" y="1744885"/>
                </a:cubicBezTo>
                <a:cubicBezTo>
                  <a:pt x="2257815" y="1807636"/>
                  <a:pt x="2319863" y="1871107"/>
                  <a:pt x="2383642" y="1932777"/>
                </a:cubicBezTo>
                <a:cubicBezTo>
                  <a:pt x="2400153" y="1947659"/>
                  <a:pt x="2408880" y="1969313"/>
                  <a:pt x="2407319" y="1991482"/>
                </a:cubicBezTo>
                <a:cubicBezTo>
                  <a:pt x="2406119" y="2065222"/>
                  <a:pt x="2406668" y="2464769"/>
                  <a:pt x="2407028" y="2518639"/>
                </a:cubicBezTo>
                <a:cubicBezTo>
                  <a:pt x="2407937" y="2533761"/>
                  <a:pt x="2401970" y="2548471"/>
                  <a:pt x="2390792" y="2558690"/>
                </a:cubicBezTo>
                <a:cubicBezTo>
                  <a:pt x="2334350" y="2613742"/>
                  <a:pt x="2279298" y="2670235"/>
                  <a:pt x="2223096" y="2725528"/>
                </a:cubicBezTo>
                <a:cubicBezTo>
                  <a:pt x="2212552" y="2735112"/>
                  <a:pt x="2206826" y="2748896"/>
                  <a:pt x="2207460" y="2763127"/>
                </a:cubicBezTo>
                <a:cubicBezTo>
                  <a:pt x="2207992" y="2882387"/>
                  <a:pt x="2207803" y="3001648"/>
                  <a:pt x="2207752" y="3120891"/>
                </a:cubicBezTo>
                <a:cubicBezTo>
                  <a:pt x="2207752" y="3133493"/>
                  <a:pt x="2208232" y="3144243"/>
                  <a:pt x="2219753" y="3154256"/>
                </a:cubicBezTo>
                <a:cubicBezTo>
                  <a:pt x="2234841" y="3167337"/>
                  <a:pt x="2232835" y="3185888"/>
                  <a:pt x="2218793" y="3198901"/>
                </a:cubicBezTo>
                <a:cubicBezTo>
                  <a:pt x="2187058" y="3227722"/>
                  <a:pt x="2144555" y="3175104"/>
                  <a:pt x="2178897" y="3152335"/>
                </a:cubicBezTo>
                <a:cubicBezTo>
                  <a:pt x="2193881" y="3142391"/>
                  <a:pt x="2194190" y="3130270"/>
                  <a:pt x="2194173" y="3115697"/>
                </a:cubicBezTo>
                <a:cubicBezTo>
                  <a:pt x="2194019" y="2998236"/>
                  <a:pt x="2194567" y="2880759"/>
                  <a:pt x="2193710" y="2763315"/>
                </a:cubicBezTo>
                <a:cubicBezTo>
                  <a:pt x="2192613" y="2744662"/>
                  <a:pt x="2199916" y="2726488"/>
                  <a:pt x="2213615" y="2713766"/>
                </a:cubicBezTo>
                <a:cubicBezTo>
                  <a:pt x="2255329" y="2673201"/>
                  <a:pt x="2368195" y="2560438"/>
                  <a:pt x="2368195" y="2560438"/>
                </a:cubicBezTo>
                <a:cubicBezTo>
                  <a:pt x="2387020" y="2544511"/>
                  <a:pt x="2394015" y="2525548"/>
                  <a:pt x="2393809" y="2499694"/>
                </a:cubicBezTo>
                <a:cubicBezTo>
                  <a:pt x="2389437" y="1951808"/>
                  <a:pt x="2403496" y="1971559"/>
                  <a:pt x="2376561" y="1945945"/>
                </a:cubicBezTo>
                <a:cubicBezTo>
                  <a:pt x="2220953" y="1791056"/>
                  <a:pt x="2065825" y="1635689"/>
                  <a:pt x="1911160" y="1479847"/>
                </a:cubicBezTo>
                <a:cubicBezTo>
                  <a:pt x="1880796" y="1449153"/>
                  <a:pt x="1857479" y="1460103"/>
                  <a:pt x="1830064" y="1462051"/>
                </a:cubicBezTo>
                <a:cubicBezTo>
                  <a:pt x="1804553" y="1463870"/>
                  <a:pt x="1804913" y="1458586"/>
                  <a:pt x="1804913" y="1421923"/>
                </a:cubicBezTo>
                <a:cubicBezTo>
                  <a:pt x="1804913" y="962716"/>
                  <a:pt x="1804844" y="972707"/>
                  <a:pt x="1804844" y="972707"/>
                </a:cubicBezTo>
                <a:cubicBezTo>
                  <a:pt x="1806044" y="962718"/>
                  <a:pt x="1800095" y="953256"/>
                  <a:pt x="1790579" y="949998"/>
                </a:cubicBezTo>
                <a:cubicBezTo>
                  <a:pt x="1768479" y="939917"/>
                  <a:pt x="1757387" y="922196"/>
                  <a:pt x="1757472" y="896561"/>
                </a:cubicBezTo>
                <a:cubicBezTo>
                  <a:pt x="1757558" y="869408"/>
                  <a:pt x="1776512" y="849343"/>
                  <a:pt x="1799467" y="842767"/>
                </a:cubicBezTo>
                <a:close/>
                <a:moveTo>
                  <a:pt x="594547" y="830802"/>
                </a:moveTo>
                <a:cubicBezTo>
                  <a:pt x="605289" y="828202"/>
                  <a:pt x="617030" y="828820"/>
                  <a:pt x="628749" y="834085"/>
                </a:cubicBezTo>
                <a:cubicBezTo>
                  <a:pt x="698100" y="862124"/>
                  <a:pt x="660536" y="967048"/>
                  <a:pt x="586606" y="939842"/>
                </a:cubicBezTo>
                <a:cubicBezTo>
                  <a:pt x="573593" y="935053"/>
                  <a:pt x="567318" y="939072"/>
                  <a:pt x="558643" y="946669"/>
                </a:cubicBezTo>
                <a:cubicBezTo>
                  <a:pt x="545956" y="956756"/>
                  <a:pt x="539081" y="972469"/>
                  <a:pt x="540281" y="988631"/>
                </a:cubicBezTo>
                <a:cubicBezTo>
                  <a:pt x="541309" y="1017593"/>
                  <a:pt x="540881" y="1205157"/>
                  <a:pt x="540452" y="1228013"/>
                </a:cubicBezTo>
                <a:cubicBezTo>
                  <a:pt x="539595" y="1240576"/>
                  <a:pt x="544636" y="1252819"/>
                  <a:pt x="554065" y="1261148"/>
                </a:cubicBezTo>
                <a:cubicBezTo>
                  <a:pt x="571090" y="1277045"/>
                  <a:pt x="586829" y="1294298"/>
                  <a:pt x="603666" y="1310400"/>
                </a:cubicBezTo>
                <a:cubicBezTo>
                  <a:pt x="612255" y="1318359"/>
                  <a:pt x="616816" y="1329743"/>
                  <a:pt x="616130" y="1341431"/>
                </a:cubicBezTo>
                <a:cubicBezTo>
                  <a:pt x="615667" y="1393433"/>
                  <a:pt x="615890" y="1445445"/>
                  <a:pt x="616010" y="1497447"/>
                </a:cubicBezTo>
                <a:cubicBezTo>
                  <a:pt x="616062" y="1519100"/>
                  <a:pt x="616250" y="1518966"/>
                  <a:pt x="637527" y="1525131"/>
                </a:cubicBezTo>
                <a:cubicBezTo>
                  <a:pt x="698546" y="1542756"/>
                  <a:pt x="704941" y="1611292"/>
                  <a:pt x="675349" y="1642873"/>
                </a:cubicBezTo>
                <a:cubicBezTo>
                  <a:pt x="659027" y="1659983"/>
                  <a:pt x="664702" y="1621733"/>
                  <a:pt x="663896" y="2231015"/>
                </a:cubicBezTo>
                <a:cubicBezTo>
                  <a:pt x="663896" y="2244216"/>
                  <a:pt x="665508" y="2253800"/>
                  <a:pt x="679224" y="2261259"/>
                </a:cubicBezTo>
                <a:cubicBezTo>
                  <a:pt x="699506" y="2272283"/>
                  <a:pt x="703930" y="2304395"/>
                  <a:pt x="690111" y="2322243"/>
                </a:cubicBezTo>
                <a:cubicBezTo>
                  <a:pt x="675023" y="2341514"/>
                  <a:pt x="646665" y="2343812"/>
                  <a:pt x="628646" y="2327198"/>
                </a:cubicBezTo>
                <a:cubicBezTo>
                  <a:pt x="599945" y="2301206"/>
                  <a:pt x="619062" y="2270345"/>
                  <a:pt x="629160" y="2264053"/>
                </a:cubicBezTo>
                <a:cubicBezTo>
                  <a:pt x="650849" y="2255909"/>
                  <a:pt x="649374" y="2237736"/>
                  <a:pt x="649357" y="2219425"/>
                </a:cubicBezTo>
                <a:cubicBezTo>
                  <a:pt x="648723" y="1633066"/>
                  <a:pt x="651157" y="1677917"/>
                  <a:pt x="645894" y="1671608"/>
                </a:cubicBezTo>
                <a:cubicBezTo>
                  <a:pt x="637853" y="1661972"/>
                  <a:pt x="625663" y="1669516"/>
                  <a:pt x="615359" y="1669070"/>
                </a:cubicBezTo>
                <a:cubicBezTo>
                  <a:pt x="532565" y="1665453"/>
                  <a:pt x="518249" y="1561674"/>
                  <a:pt x="582166" y="1532678"/>
                </a:cubicBezTo>
                <a:cubicBezTo>
                  <a:pt x="599517" y="1524673"/>
                  <a:pt x="603031" y="1514554"/>
                  <a:pt x="602740" y="1497667"/>
                </a:cubicBezTo>
                <a:cubicBezTo>
                  <a:pt x="600065" y="1338866"/>
                  <a:pt x="609118" y="1336042"/>
                  <a:pt x="590258" y="1318863"/>
                </a:cubicBezTo>
                <a:cubicBezTo>
                  <a:pt x="573268" y="1302929"/>
                  <a:pt x="557529" y="1285676"/>
                  <a:pt x="540555" y="1269724"/>
                </a:cubicBezTo>
                <a:cubicBezTo>
                  <a:pt x="520221" y="1251907"/>
                  <a:pt x="528485" y="1259327"/>
                  <a:pt x="526222" y="978507"/>
                </a:cubicBezTo>
                <a:cubicBezTo>
                  <a:pt x="526102" y="962835"/>
                  <a:pt x="529822" y="950414"/>
                  <a:pt x="542218" y="941025"/>
                </a:cubicBezTo>
                <a:cubicBezTo>
                  <a:pt x="555660" y="930803"/>
                  <a:pt x="561043" y="920012"/>
                  <a:pt x="552471" y="902613"/>
                </a:cubicBezTo>
                <a:cubicBezTo>
                  <a:pt x="539098" y="875380"/>
                  <a:pt x="562323" y="838604"/>
                  <a:pt x="594547" y="830802"/>
                </a:cubicBezTo>
                <a:close/>
                <a:moveTo>
                  <a:pt x="2746778" y="825078"/>
                </a:moveTo>
                <a:cubicBezTo>
                  <a:pt x="2763957" y="828256"/>
                  <a:pt x="2779357" y="841459"/>
                  <a:pt x="2781903" y="862666"/>
                </a:cubicBezTo>
                <a:cubicBezTo>
                  <a:pt x="2782778" y="877687"/>
                  <a:pt x="2777069" y="892529"/>
                  <a:pt x="2763799" y="899303"/>
                </a:cubicBezTo>
                <a:cubicBezTo>
                  <a:pt x="2747031" y="907867"/>
                  <a:pt x="2745265" y="920175"/>
                  <a:pt x="2745316" y="936477"/>
                </a:cubicBezTo>
                <a:cubicBezTo>
                  <a:pt x="2746619" y="1473763"/>
                  <a:pt x="2742710" y="1437702"/>
                  <a:pt x="2749568" y="1447821"/>
                </a:cubicBezTo>
                <a:cubicBezTo>
                  <a:pt x="2763473" y="1443302"/>
                  <a:pt x="2777034" y="1437154"/>
                  <a:pt x="2792739" y="1437901"/>
                </a:cubicBezTo>
                <a:cubicBezTo>
                  <a:pt x="2838276" y="1439179"/>
                  <a:pt x="2864800" y="1492400"/>
                  <a:pt x="2834127" y="1529982"/>
                </a:cubicBezTo>
                <a:cubicBezTo>
                  <a:pt x="2813056" y="1556956"/>
                  <a:pt x="2812919" y="1557148"/>
                  <a:pt x="2837899" y="1582163"/>
                </a:cubicBezTo>
                <a:cubicBezTo>
                  <a:pt x="2877144" y="1621493"/>
                  <a:pt x="2916303" y="1660910"/>
                  <a:pt x="2956114" y="1699657"/>
                </a:cubicBezTo>
                <a:cubicBezTo>
                  <a:pt x="2966692" y="1709276"/>
                  <a:pt x="2972385" y="1723146"/>
                  <a:pt x="2971596" y="1737428"/>
                </a:cubicBezTo>
                <a:cubicBezTo>
                  <a:pt x="2970858" y="1792120"/>
                  <a:pt x="2971304" y="1846813"/>
                  <a:pt x="2971510" y="1901523"/>
                </a:cubicBezTo>
                <a:cubicBezTo>
                  <a:pt x="2971544" y="1910352"/>
                  <a:pt x="2969899" y="1919388"/>
                  <a:pt x="2974322" y="1930463"/>
                </a:cubicBezTo>
                <a:cubicBezTo>
                  <a:pt x="3028449" y="1918702"/>
                  <a:pt x="3072803" y="1946974"/>
                  <a:pt x="3083604" y="1985859"/>
                </a:cubicBezTo>
                <a:cubicBezTo>
                  <a:pt x="3093411" y="2021195"/>
                  <a:pt x="3081135" y="2060439"/>
                  <a:pt x="3050532" y="2077842"/>
                </a:cubicBezTo>
                <a:cubicBezTo>
                  <a:pt x="3013087" y="2099136"/>
                  <a:pt x="3041307" y="2133717"/>
                  <a:pt x="3027986" y="2174968"/>
                </a:cubicBezTo>
                <a:cubicBezTo>
                  <a:pt x="3022088" y="2193176"/>
                  <a:pt x="3001805" y="2203600"/>
                  <a:pt x="2988707" y="2218259"/>
                </a:cubicBezTo>
                <a:cubicBezTo>
                  <a:pt x="2949907" y="2264842"/>
                  <a:pt x="2965749" y="2159983"/>
                  <a:pt x="2962303" y="2765476"/>
                </a:cubicBezTo>
                <a:cubicBezTo>
                  <a:pt x="2961378" y="2783341"/>
                  <a:pt x="2968475" y="2800675"/>
                  <a:pt x="2981660" y="2812762"/>
                </a:cubicBezTo>
                <a:cubicBezTo>
                  <a:pt x="3041256" y="2871038"/>
                  <a:pt x="3100166" y="2930000"/>
                  <a:pt x="3158391" y="2989664"/>
                </a:cubicBezTo>
                <a:cubicBezTo>
                  <a:pt x="3170855" y="3003500"/>
                  <a:pt x="3188840" y="3011061"/>
                  <a:pt x="3207459" y="3010256"/>
                </a:cubicBezTo>
                <a:cubicBezTo>
                  <a:pt x="3808032" y="3009244"/>
                  <a:pt x="4149526" y="3009810"/>
                  <a:pt x="4462731" y="3009810"/>
                </a:cubicBezTo>
                <a:cubicBezTo>
                  <a:pt x="4476087" y="3009810"/>
                  <a:pt x="4488620" y="3010633"/>
                  <a:pt x="4499524" y="2998511"/>
                </a:cubicBezTo>
                <a:cubicBezTo>
                  <a:pt x="4507959" y="2989167"/>
                  <a:pt x="4522841" y="2992339"/>
                  <a:pt x="4530368" y="3001392"/>
                </a:cubicBezTo>
                <a:cubicBezTo>
                  <a:pt x="4549348" y="3023217"/>
                  <a:pt x="4517578" y="3052055"/>
                  <a:pt x="4499730" y="3034790"/>
                </a:cubicBezTo>
                <a:cubicBezTo>
                  <a:pt x="4483768" y="3019359"/>
                  <a:pt x="4561572" y="3024332"/>
                  <a:pt x="3357598" y="3024314"/>
                </a:cubicBezTo>
                <a:cubicBezTo>
                  <a:pt x="3302940" y="3024314"/>
                  <a:pt x="3248299" y="3023749"/>
                  <a:pt x="3193641" y="3024246"/>
                </a:cubicBezTo>
                <a:cubicBezTo>
                  <a:pt x="3180216" y="3024812"/>
                  <a:pt x="3167237" y="3019394"/>
                  <a:pt x="3158202" y="3009450"/>
                </a:cubicBezTo>
                <a:cubicBezTo>
                  <a:pt x="3094663" y="2944984"/>
                  <a:pt x="3030746" y="2880914"/>
                  <a:pt x="2966418" y="2817237"/>
                </a:cubicBezTo>
                <a:cubicBezTo>
                  <a:pt x="2953148" y="2805287"/>
                  <a:pt x="2945878" y="2788056"/>
                  <a:pt x="2946598" y="2770208"/>
                </a:cubicBezTo>
                <a:cubicBezTo>
                  <a:pt x="2947456" y="2601639"/>
                  <a:pt x="2947627" y="2433069"/>
                  <a:pt x="2947096" y="2264499"/>
                </a:cubicBezTo>
                <a:cubicBezTo>
                  <a:pt x="2947061" y="2245040"/>
                  <a:pt x="2951673" y="2229849"/>
                  <a:pt x="2967447" y="2217694"/>
                </a:cubicBezTo>
                <a:cubicBezTo>
                  <a:pt x="2976568" y="2210647"/>
                  <a:pt x="2982723" y="2199571"/>
                  <a:pt x="2992187" y="2193193"/>
                </a:cubicBezTo>
                <a:cubicBezTo>
                  <a:pt x="3027043" y="2169636"/>
                  <a:pt x="3015573" y="2134489"/>
                  <a:pt x="3015676" y="2102582"/>
                </a:cubicBezTo>
                <a:cubicBezTo>
                  <a:pt x="3015727" y="2092124"/>
                  <a:pt x="3004926" y="2092586"/>
                  <a:pt x="2996816" y="2092415"/>
                </a:cubicBezTo>
                <a:cubicBezTo>
                  <a:pt x="2920932" y="2090769"/>
                  <a:pt x="2895198" y="1994551"/>
                  <a:pt x="2942432" y="1952392"/>
                </a:cubicBezTo>
                <a:cubicBezTo>
                  <a:pt x="2954571" y="1941556"/>
                  <a:pt x="2957571" y="1929880"/>
                  <a:pt x="2957400" y="1914639"/>
                </a:cubicBezTo>
                <a:cubicBezTo>
                  <a:pt x="2955343" y="1731324"/>
                  <a:pt x="2964103" y="1727638"/>
                  <a:pt x="2941541" y="1707270"/>
                </a:cubicBezTo>
                <a:cubicBezTo>
                  <a:pt x="2910748" y="1677283"/>
                  <a:pt x="2819571" y="1585883"/>
                  <a:pt x="2819571" y="1585883"/>
                </a:cubicBezTo>
                <a:cubicBezTo>
                  <a:pt x="2808273" y="1577516"/>
                  <a:pt x="2806369" y="1562274"/>
                  <a:pt x="2797506" y="1553491"/>
                </a:cubicBezTo>
                <a:cubicBezTo>
                  <a:pt x="2789173" y="1545255"/>
                  <a:pt x="2773417" y="1551398"/>
                  <a:pt x="2761895" y="1544996"/>
                </a:cubicBezTo>
                <a:cubicBezTo>
                  <a:pt x="2743207" y="1534618"/>
                  <a:pt x="2730091" y="1519959"/>
                  <a:pt x="2732252" y="1498116"/>
                </a:cubicBezTo>
                <a:cubicBezTo>
                  <a:pt x="2732252" y="1498116"/>
                  <a:pt x="2731411" y="1182171"/>
                  <a:pt x="2732131" y="940226"/>
                </a:cubicBezTo>
                <a:cubicBezTo>
                  <a:pt x="2732183" y="922408"/>
                  <a:pt x="2730983" y="908529"/>
                  <a:pt x="2712706" y="897925"/>
                </a:cubicBezTo>
                <a:cubicBezTo>
                  <a:pt x="2695561" y="887984"/>
                  <a:pt x="2692595" y="865227"/>
                  <a:pt x="2700979" y="847645"/>
                </a:cubicBezTo>
                <a:cubicBezTo>
                  <a:pt x="2710641" y="828748"/>
                  <a:pt x="2729599" y="821900"/>
                  <a:pt x="2746778" y="825078"/>
                </a:cubicBezTo>
                <a:close/>
                <a:moveTo>
                  <a:pt x="1712775" y="809425"/>
                </a:moveTo>
                <a:cubicBezTo>
                  <a:pt x="1719969" y="808025"/>
                  <a:pt x="1727962" y="809647"/>
                  <a:pt x="1735681" y="815878"/>
                </a:cubicBezTo>
                <a:cubicBezTo>
                  <a:pt x="1747237" y="825207"/>
                  <a:pt x="1751626" y="847382"/>
                  <a:pt x="1739985" y="856275"/>
                </a:cubicBezTo>
                <a:cubicBezTo>
                  <a:pt x="1717096" y="873760"/>
                  <a:pt x="1726817" y="831071"/>
                  <a:pt x="1724468" y="1547946"/>
                </a:cubicBezTo>
                <a:cubicBezTo>
                  <a:pt x="1723285" y="1566766"/>
                  <a:pt x="1731001" y="1585042"/>
                  <a:pt x="1745300" y="1597353"/>
                </a:cubicBezTo>
                <a:cubicBezTo>
                  <a:pt x="1764605" y="1614686"/>
                  <a:pt x="1783121" y="1633083"/>
                  <a:pt x="1800609" y="1652268"/>
                </a:cubicBezTo>
                <a:cubicBezTo>
                  <a:pt x="1811445" y="1664150"/>
                  <a:pt x="1820600" y="1664595"/>
                  <a:pt x="1835482" y="1658903"/>
                </a:cubicBezTo>
                <a:cubicBezTo>
                  <a:pt x="1880214" y="1641724"/>
                  <a:pt x="1918738" y="1660463"/>
                  <a:pt x="1934649" y="1696125"/>
                </a:cubicBezTo>
                <a:cubicBezTo>
                  <a:pt x="1945468" y="1726317"/>
                  <a:pt x="1943359" y="1776638"/>
                  <a:pt x="1893552" y="1796012"/>
                </a:cubicBezTo>
                <a:cubicBezTo>
                  <a:pt x="1878482" y="1801875"/>
                  <a:pt x="1873767" y="1809865"/>
                  <a:pt x="1873921" y="1825604"/>
                </a:cubicBezTo>
                <a:cubicBezTo>
                  <a:pt x="1874590" y="1889675"/>
                  <a:pt x="1876767" y="1867712"/>
                  <a:pt x="1945073" y="1942601"/>
                </a:cubicBezTo>
                <a:cubicBezTo>
                  <a:pt x="1953868" y="1952288"/>
                  <a:pt x="1961395" y="1955237"/>
                  <a:pt x="1975060" y="1950042"/>
                </a:cubicBezTo>
                <a:cubicBezTo>
                  <a:pt x="2011922" y="1936035"/>
                  <a:pt x="2045234" y="1956249"/>
                  <a:pt x="2053995" y="1994294"/>
                </a:cubicBezTo>
                <a:cubicBezTo>
                  <a:pt x="2056447" y="2004941"/>
                  <a:pt x="2053224" y="2014028"/>
                  <a:pt x="2050772" y="2023080"/>
                </a:cubicBezTo>
                <a:cubicBezTo>
                  <a:pt x="2043828" y="2048660"/>
                  <a:pt x="2044857" y="2050461"/>
                  <a:pt x="2069786" y="2047237"/>
                </a:cubicBezTo>
                <a:cubicBezTo>
                  <a:pt x="2078581" y="2045420"/>
                  <a:pt x="2087702" y="2046106"/>
                  <a:pt x="2096138" y="2049209"/>
                </a:cubicBezTo>
                <a:cubicBezTo>
                  <a:pt x="2140115" y="2067966"/>
                  <a:pt x="2126399" y="2136460"/>
                  <a:pt x="2072958" y="2129876"/>
                </a:cubicBezTo>
                <a:cubicBezTo>
                  <a:pt x="2052041" y="2126944"/>
                  <a:pt x="2033198" y="2108908"/>
                  <a:pt x="2040228" y="2073024"/>
                </a:cubicBezTo>
                <a:cubicBezTo>
                  <a:pt x="2042851" y="2056993"/>
                  <a:pt x="2034725" y="2049072"/>
                  <a:pt x="2019688" y="2055210"/>
                </a:cubicBezTo>
                <a:cubicBezTo>
                  <a:pt x="1975403" y="2074738"/>
                  <a:pt x="1923419" y="2033093"/>
                  <a:pt x="1941438" y="1985070"/>
                </a:cubicBezTo>
                <a:cubicBezTo>
                  <a:pt x="1946650" y="1971096"/>
                  <a:pt x="1944319" y="1962438"/>
                  <a:pt x="1933637" y="1952597"/>
                </a:cubicBezTo>
                <a:cubicBezTo>
                  <a:pt x="1913235" y="1933772"/>
                  <a:pt x="1894495" y="1913164"/>
                  <a:pt x="1874350" y="1894013"/>
                </a:cubicBezTo>
                <a:cubicBezTo>
                  <a:pt x="1864577" y="1884703"/>
                  <a:pt x="1858834" y="1874844"/>
                  <a:pt x="1860583" y="1860991"/>
                </a:cubicBezTo>
                <a:cubicBezTo>
                  <a:pt x="1861371" y="1854819"/>
                  <a:pt x="1860051" y="1848373"/>
                  <a:pt x="1860840" y="1842166"/>
                </a:cubicBezTo>
                <a:cubicBezTo>
                  <a:pt x="1863857" y="1818043"/>
                  <a:pt x="1858559" y="1802715"/>
                  <a:pt x="1831933" y="1792223"/>
                </a:cubicBezTo>
                <a:cubicBezTo>
                  <a:pt x="1794729" y="1777546"/>
                  <a:pt x="1780292" y="1734461"/>
                  <a:pt x="1797369" y="1697377"/>
                </a:cubicBezTo>
                <a:cubicBezTo>
                  <a:pt x="1804776" y="1681329"/>
                  <a:pt x="1800695" y="1673579"/>
                  <a:pt x="1789997" y="1663378"/>
                </a:cubicBezTo>
                <a:cubicBezTo>
                  <a:pt x="1769251" y="1643576"/>
                  <a:pt x="1750066" y="1622127"/>
                  <a:pt x="1728943" y="1602770"/>
                </a:cubicBezTo>
                <a:cubicBezTo>
                  <a:pt x="1716033" y="1591626"/>
                  <a:pt x="1709004" y="1575150"/>
                  <a:pt x="1709912" y="1558108"/>
                </a:cubicBezTo>
                <a:cubicBezTo>
                  <a:pt x="1710890" y="1211383"/>
                  <a:pt x="1710255" y="888189"/>
                  <a:pt x="1710255" y="888189"/>
                </a:cubicBezTo>
                <a:cubicBezTo>
                  <a:pt x="1710307" y="877338"/>
                  <a:pt x="1709484" y="868822"/>
                  <a:pt x="1698511" y="860833"/>
                </a:cubicBezTo>
                <a:cubicBezTo>
                  <a:pt x="1676793" y="845029"/>
                  <a:pt x="1691191" y="813625"/>
                  <a:pt x="1712775" y="809425"/>
                </a:cubicBezTo>
                <a:close/>
                <a:moveTo>
                  <a:pt x="248386" y="808785"/>
                </a:moveTo>
                <a:cubicBezTo>
                  <a:pt x="260071" y="806540"/>
                  <a:pt x="272689" y="809098"/>
                  <a:pt x="282968" y="817152"/>
                </a:cubicBezTo>
                <a:cubicBezTo>
                  <a:pt x="302565" y="832509"/>
                  <a:pt x="306285" y="866158"/>
                  <a:pt x="283328" y="881883"/>
                </a:cubicBezTo>
                <a:cubicBezTo>
                  <a:pt x="268806" y="891810"/>
                  <a:pt x="266543" y="902607"/>
                  <a:pt x="266560" y="917708"/>
                </a:cubicBezTo>
                <a:cubicBezTo>
                  <a:pt x="266835" y="1087097"/>
                  <a:pt x="266800" y="1256488"/>
                  <a:pt x="266475" y="1425877"/>
                </a:cubicBezTo>
                <a:cubicBezTo>
                  <a:pt x="266440" y="1441527"/>
                  <a:pt x="269338" y="1451271"/>
                  <a:pt x="285043" y="1459701"/>
                </a:cubicBezTo>
                <a:cubicBezTo>
                  <a:pt x="325745" y="1481554"/>
                  <a:pt x="326739" y="1533970"/>
                  <a:pt x="286706" y="1557508"/>
                </a:cubicBezTo>
                <a:cubicBezTo>
                  <a:pt x="271018" y="1566749"/>
                  <a:pt x="266269" y="1576162"/>
                  <a:pt x="266389" y="1593289"/>
                </a:cubicBezTo>
                <a:cubicBezTo>
                  <a:pt x="267109" y="1685598"/>
                  <a:pt x="266938" y="1777924"/>
                  <a:pt x="266560" y="1870233"/>
                </a:cubicBezTo>
                <a:cubicBezTo>
                  <a:pt x="266492" y="1885303"/>
                  <a:pt x="267863" y="1896927"/>
                  <a:pt x="283465" y="1905740"/>
                </a:cubicBezTo>
                <a:cubicBezTo>
                  <a:pt x="298913" y="1914450"/>
                  <a:pt x="303371" y="1936670"/>
                  <a:pt x="297730" y="1953849"/>
                </a:cubicBezTo>
                <a:cubicBezTo>
                  <a:pt x="291626" y="1970308"/>
                  <a:pt x="275510" y="1980852"/>
                  <a:pt x="257988" y="1979841"/>
                </a:cubicBezTo>
                <a:cubicBezTo>
                  <a:pt x="237860" y="1980852"/>
                  <a:pt x="224984" y="1970942"/>
                  <a:pt x="217183" y="1951466"/>
                </a:cubicBezTo>
                <a:cubicBezTo>
                  <a:pt x="210531" y="1933858"/>
                  <a:pt x="217920" y="1914038"/>
                  <a:pt x="234482" y="1905088"/>
                </a:cubicBezTo>
                <a:cubicBezTo>
                  <a:pt x="251301" y="1896345"/>
                  <a:pt x="253153" y="1884446"/>
                  <a:pt x="253067" y="1868227"/>
                </a:cubicBezTo>
                <a:cubicBezTo>
                  <a:pt x="252279" y="1721380"/>
                  <a:pt x="253376" y="1590323"/>
                  <a:pt x="252433" y="1575150"/>
                </a:cubicBezTo>
                <a:cubicBezTo>
                  <a:pt x="252536" y="1564743"/>
                  <a:pt x="242918" y="1566423"/>
                  <a:pt x="230042" y="1559634"/>
                </a:cubicBezTo>
                <a:cubicBezTo>
                  <a:pt x="210136" y="1548032"/>
                  <a:pt x="198205" y="1531602"/>
                  <a:pt x="199013" y="1507366"/>
                </a:cubicBezTo>
                <a:cubicBezTo>
                  <a:pt x="199810" y="1483339"/>
                  <a:pt x="211131" y="1464327"/>
                  <a:pt x="232956" y="1457547"/>
                </a:cubicBezTo>
                <a:cubicBezTo>
                  <a:pt x="251473" y="1451787"/>
                  <a:pt x="253102" y="1441990"/>
                  <a:pt x="253067" y="1426275"/>
                </a:cubicBezTo>
                <a:cubicBezTo>
                  <a:pt x="252707" y="1256886"/>
                  <a:pt x="252759" y="1087495"/>
                  <a:pt x="253222" y="918106"/>
                </a:cubicBezTo>
                <a:cubicBezTo>
                  <a:pt x="253273" y="901814"/>
                  <a:pt x="248850" y="892981"/>
                  <a:pt x="233933" y="884987"/>
                </a:cubicBezTo>
                <a:cubicBezTo>
                  <a:pt x="214525" y="873604"/>
                  <a:pt x="208024" y="848643"/>
                  <a:pt x="219412" y="829233"/>
                </a:cubicBezTo>
                <a:cubicBezTo>
                  <a:pt x="225952" y="818076"/>
                  <a:pt x="236702" y="811029"/>
                  <a:pt x="248386" y="808785"/>
                </a:cubicBezTo>
                <a:close/>
                <a:moveTo>
                  <a:pt x="3876251" y="797012"/>
                </a:moveTo>
                <a:cubicBezTo>
                  <a:pt x="3883898" y="796491"/>
                  <a:pt x="3891725" y="798987"/>
                  <a:pt x="3896945" y="805242"/>
                </a:cubicBezTo>
                <a:cubicBezTo>
                  <a:pt x="3904489" y="814274"/>
                  <a:pt x="3913336" y="819975"/>
                  <a:pt x="3940768" y="818182"/>
                </a:cubicBezTo>
                <a:cubicBezTo>
                  <a:pt x="3962353" y="814113"/>
                  <a:pt x="3984299" y="823121"/>
                  <a:pt x="3996815" y="841175"/>
                </a:cubicBezTo>
                <a:cubicBezTo>
                  <a:pt x="4006742" y="854011"/>
                  <a:pt x="4017355" y="858546"/>
                  <a:pt x="4035871" y="853322"/>
                </a:cubicBezTo>
                <a:cubicBezTo>
                  <a:pt x="4091284" y="837682"/>
                  <a:pt x="4124751" y="896363"/>
                  <a:pt x="4105034" y="930819"/>
                </a:cubicBezTo>
                <a:cubicBezTo>
                  <a:pt x="4097885" y="945833"/>
                  <a:pt x="4105257" y="950424"/>
                  <a:pt x="4117190" y="961759"/>
                </a:cubicBezTo>
                <a:cubicBezTo>
                  <a:pt x="4135330" y="978974"/>
                  <a:pt x="4141330" y="978642"/>
                  <a:pt x="4157721" y="959408"/>
                </a:cubicBezTo>
                <a:cubicBezTo>
                  <a:pt x="4174934" y="939206"/>
                  <a:pt x="4199195" y="936727"/>
                  <a:pt x="4216288" y="953428"/>
                </a:cubicBezTo>
                <a:cubicBezTo>
                  <a:pt x="4232507" y="969298"/>
                  <a:pt x="4233262" y="992587"/>
                  <a:pt x="4216597" y="1007877"/>
                </a:cubicBezTo>
                <a:cubicBezTo>
                  <a:pt x="4198577" y="1024388"/>
                  <a:pt x="4183490" y="1024624"/>
                  <a:pt x="4163979" y="1009641"/>
                </a:cubicBezTo>
                <a:cubicBezTo>
                  <a:pt x="4152012" y="998912"/>
                  <a:pt x="4153366" y="988584"/>
                  <a:pt x="4141107" y="989278"/>
                </a:cubicBezTo>
                <a:cubicBezTo>
                  <a:pt x="4106749" y="993289"/>
                  <a:pt x="4106629" y="947460"/>
                  <a:pt x="4069493" y="960958"/>
                </a:cubicBezTo>
                <a:cubicBezTo>
                  <a:pt x="4029099" y="976812"/>
                  <a:pt x="3979035" y="940146"/>
                  <a:pt x="3998409" y="885409"/>
                </a:cubicBezTo>
                <a:cubicBezTo>
                  <a:pt x="4005147" y="866374"/>
                  <a:pt x="3995478" y="862594"/>
                  <a:pt x="3987625" y="853812"/>
                </a:cubicBezTo>
                <a:cubicBezTo>
                  <a:pt x="3974115" y="837780"/>
                  <a:pt x="3958479" y="827057"/>
                  <a:pt x="3941111" y="832911"/>
                </a:cubicBezTo>
                <a:cubicBezTo>
                  <a:pt x="3921308" y="833099"/>
                  <a:pt x="3906838" y="830447"/>
                  <a:pt x="3895214" y="845614"/>
                </a:cubicBezTo>
                <a:cubicBezTo>
                  <a:pt x="3887961" y="855091"/>
                  <a:pt x="3866170" y="851837"/>
                  <a:pt x="3858266" y="843757"/>
                </a:cubicBezTo>
                <a:cubicBezTo>
                  <a:pt x="3848579" y="833597"/>
                  <a:pt x="3847893" y="817849"/>
                  <a:pt x="3856637" y="806883"/>
                </a:cubicBezTo>
                <a:cubicBezTo>
                  <a:pt x="3861138" y="801070"/>
                  <a:pt x="3868605" y="797532"/>
                  <a:pt x="3876251" y="797012"/>
                </a:cubicBezTo>
                <a:close/>
                <a:moveTo>
                  <a:pt x="1264520" y="786893"/>
                </a:moveTo>
                <a:cubicBezTo>
                  <a:pt x="1500161" y="789060"/>
                  <a:pt x="1496989" y="780687"/>
                  <a:pt x="1515026" y="800492"/>
                </a:cubicBezTo>
                <a:cubicBezTo>
                  <a:pt x="1553790" y="840217"/>
                  <a:pt x="1593275" y="879243"/>
                  <a:pt x="1632503" y="918515"/>
                </a:cubicBezTo>
                <a:cubicBezTo>
                  <a:pt x="1640681" y="926687"/>
                  <a:pt x="1647385" y="933740"/>
                  <a:pt x="1662267" y="930350"/>
                </a:cubicBezTo>
                <a:cubicBezTo>
                  <a:pt x="1678503" y="926671"/>
                  <a:pt x="1694242" y="943041"/>
                  <a:pt x="1694791" y="958686"/>
                </a:cubicBezTo>
                <a:cubicBezTo>
                  <a:pt x="1694260" y="973486"/>
                  <a:pt x="1683578" y="985957"/>
                  <a:pt x="1669039" y="988781"/>
                </a:cubicBezTo>
                <a:cubicBezTo>
                  <a:pt x="1653231" y="991287"/>
                  <a:pt x="1635572" y="979047"/>
                  <a:pt x="1635915" y="961553"/>
                </a:cubicBezTo>
                <a:cubicBezTo>
                  <a:pt x="1636292" y="942794"/>
                  <a:pt x="1626708" y="932056"/>
                  <a:pt x="1615032" y="920545"/>
                </a:cubicBezTo>
                <a:cubicBezTo>
                  <a:pt x="1580588" y="886610"/>
                  <a:pt x="1546110" y="852690"/>
                  <a:pt x="1512728" y="817737"/>
                </a:cubicBezTo>
                <a:cubicBezTo>
                  <a:pt x="1501995" y="805658"/>
                  <a:pt x="1486239" y="799279"/>
                  <a:pt x="1470140" y="800484"/>
                </a:cubicBezTo>
                <a:cubicBezTo>
                  <a:pt x="1437050" y="801559"/>
                  <a:pt x="1403909" y="800796"/>
                  <a:pt x="1370785" y="800796"/>
                </a:cubicBezTo>
                <a:lnTo>
                  <a:pt x="1370785" y="800839"/>
                </a:lnTo>
                <a:cubicBezTo>
                  <a:pt x="1336769" y="800839"/>
                  <a:pt x="1302753" y="801345"/>
                  <a:pt x="1268755" y="800597"/>
                </a:cubicBezTo>
                <a:cubicBezTo>
                  <a:pt x="1242420" y="799140"/>
                  <a:pt x="1252210" y="799416"/>
                  <a:pt x="1059123" y="991028"/>
                </a:cubicBezTo>
                <a:cubicBezTo>
                  <a:pt x="1039475" y="1010616"/>
                  <a:pt x="1055008" y="1011016"/>
                  <a:pt x="1052214" y="1032442"/>
                </a:cubicBezTo>
                <a:cubicBezTo>
                  <a:pt x="1051579" y="1052718"/>
                  <a:pt x="1041824" y="1065479"/>
                  <a:pt x="1024079" y="1069772"/>
                </a:cubicBezTo>
                <a:cubicBezTo>
                  <a:pt x="979810" y="1080481"/>
                  <a:pt x="951315" y="1033661"/>
                  <a:pt x="980050" y="1002738"/>
                </a:cubicBezTo>
                <a:cubicBezTo>
                  <a:pt x="1016158" y="963874"/>
                  <a:pt x="1020975" y="1010018"/>
                  <a:pt x="1050808" y="979906"/>
                </a:cubicBezTo>
                <a:cubicBezTo>
                  <a:pt x="1182824" y="846660"/>
                  <a:pt x="1197020" y="835081"/>
                  <a:pt x="1227127" y="802968"/>
                </a:cubicBezTo>
                <a:cubicBezTo>
                  <a:pt x="1236454" y="792136"/>
                  <a:pt x="1250238" y="786204"/>
                  <a:pt x="1264520" y="786893"/>
                </a:cubicBezTo>
                <a:close/>
                <a:moveTo>
                  <a:pt x="3066116" y="771686"/>
                </a:moveTo>
                <a:cubicBezTo>
                  <a:pt x="3077860" y="774198"/>
                  <a:pt x="3090856" y="786427"/>
                  <a:pt x="3088713" y="798139"/>
                </a:cubicBezTo>
                <a:cubicBezTo>
                  <a:pt x="3085421" y="816033"/>
                  <a:pt x="3095382" y="825238"/>
                  <a:pt x="3106561" y="833764"/>
                </a:cubicBezTo>
                <a:cubicBezTo>
                  <a:pt x="3133650" y="854429"/>
                  <a:pt x="3145977" y="879408"/>
                  <a:pt x="3140902" y="914742"/>
                </a:cubicBezTo>
                <a:cubicBezTo>
                  <a:pt x="3137216" y="940178"/>
                  <a:pt x="3140148" y="966609"/>
                  <a:pt x="3140165" y="992642"/>
                </a:cubicBezTo>
                <a:cubicBezTo>
                  <a:pt x="3140165" y="1024921"/>
                  <a:pt x="3139617" y="1057232"/>
                  <a:pt x="3140405" y="1089479"/>
                </a:cubicBezTo>
                <a:cubicBezTo>
                  <a:pt x="3140817" y="1105801"/>
                  <a:pt x="3136942" y="1118788"/>
                  <a:pt x="3124238" y="1129956"/>
                </a:cubicBezTo>
                <a:cubicBezTo>
                  <a:pt x="3110127" y="1142330"/>
                  <a:pt x="3097851" y="1156797"/>
                  <a:pt x="3084204" y="1169767"/>
                </a:cubicBezTo>
                <a:cubicBezTo>
                  <a:pt x="3075614" y="1176464"/>
                  <a:pt x="3072014" y="1187747"/>
                  <a:pt x="3075134" y="1198183"/>
                </a:cubicBezTo>
                <a:cubicBezTo>
                  <a:pt x="3087581" y="1245697"/>
                  <a:pt x="3021196" y="1277374"/>
                  <a:pt x="2994741" y="1226476"/>
                </a:cubicBezTo>
                <a:cubicBezTo>
                  <a:pt x="2976945" y="1194540"/>
                  <a:pt x="3013172" y="1156862"/>
                  <a:pt x="3040553" y="1166119"/>
                </a:cubicBezTo>
                <a:cubicBezTo>
                  <a:pt x="3057766" y="1171932"/>
                  <a:pt x="3067367" y="1165855"/>
                  <a:pt x="3077672" y="1154234"/>
                </a:cubicBezTo>
                <a:cubicBezTo>
                  <a:pt x="3092468" y="1137529"/>
                  <a:pt x="3115202" y="1125543"/>
                  <a:pt x="3122266" y="1105031"/>
                </a:cubicBezTo>
                <a:cubicBezTo>
                  <a:pt x="3130187" y="1081919"/>
                  <a:pt x="3122351" y="1075001"/>
                  <a:pt x="3125249" y="895798"/>
                </a:cubicBezTo>
                <a:cubicBezTo>
                  <a:pt x="3126518" y="881412"/>
                  <a:pt x="3120483" y="867352"/>
                  <a:pt x="3109167" y="858361"/>
                </a:cubicBezTo>
                <a:cubicBezTo>
                  <a:pt x="3088884" y="841883"/>
                  <a:pt x="3082592" y="823423"/>
                  <a:pt x="3062790" y="826862"/>
                </a:cubicBezTo>
                <a:cubicBezTo>
                  <a:pt x="3050411" y="829014"/>
                  <a:pt x="3040947" y="820127"/>
                  <a:pt x="3035444" y="808980"/>
                </a:cubicBezTo>
                <a:cubicBezTo>
                  <a:pt x="3025877" y="790281"/>
                  <a:pt x="3046073" y="767394"/>
                  <a:pt x="3066116" y="771686"/>
                </a:cubicBezTo>
                <a:close/>
                <a:moveTo>
                  <a:pt x="322279" y="721693"/>
                </a:moveTo>
                <a:cubicBezTo>
                  <a:pt x="328480" y="720987"/>
                  <a:pt x="335427" y="721429"/>
                  <a:pt x="343078" y="723316"/>
                </a:cubicBezTo>
                <a:cubicBezTo>
                  <a:pt x="375945" y="731418"/>
                  <a:pt x="378466" y="780769"/>
                  <a:pt x="353691" y="796652"/>
                </a:cubicBezTo>
                <a:cubicBezTo>
                  <a:pt x="345050" y="801550"/>
                  <a:pt x="340267" y="811209"/>
                  <a:pt x="341587" y="821054"/>
                </a:cubicBezTo>
                <a:cubicBezTo>
                  <a:pt x="341947" y="828728"/>
                  <a:pt x="341792" y="2065205"/>
                  <a:pt x="341690" y="2066131"/>
                </a:cubicBezTo>
                <a:cubicBezTo>
                  <a:pt x="340061" y="2076092"/>
                  <a:pt x="345410" y="2085899"/>
                  <a:pt x="354668" y="2089894"/>
                </a:cubicBezTo>
                <a:cubicBezTo>
                  <a:pt x="369447" y="2097644"/>
                  <a:pt x="377729" y="2113846"/>
                  <a:pt x="375380" y="2130356"/>
                </a:cubicBezTo>
                <a:cubicBezTo>
                  <a:pt x="374677" y="2151719"/>
                  <a:pt x="356777" y="2168452"/>
                  <a:pt x="335415" y="2167749"/>
                </a:cubicBezTo>
                <a:cubicBezTo>
                  <a:pt x="315749" y="2167115"/>
                  <a:pt x="304211" y="2164063"/>
                  <a:pt x="294575" y="2139272"/>
                </a:cubicBezTo>
                <a:cubicBezTo>
                  <a:pt x="288369" y="2123258"/>
                  <a:pt x="291832" y="2104484"/>
                  <a:pt x="308205" y="2094849"/>
                </a:cubicBezTo>
                <a:cubicBezTo>
                  <a:pt x="325951" y="2084425"/>
                  <a:pt x="328317" y="2071017"/>
                  <a:pt x="328299" y="2052775"/>
                </a:cubicBezTo>
                <a:cubicBezTo>
                  <a:pt x="327922" y="1674642"/>
                  <a:pt x="327631" y="826527"/>
                  <a:pt x="328059" y="821147"/>
                </a:cubicBezTo>
                <a:cubicBezTo>
                  <a:pt x="329448" y="812823"/>
                  <a:pt x="324305" y="804801"/>
                  <a:pt x="316178" y="802565"/>
                </a:cubicBezTo>
                <a:cubicBezTo>
                  <a:pt x="272012" y="787754"/>
                  <a:pt x="278870" y="726631"/>
                  <a:pt x="322279" y="721693"/>
                </a:cubicBezTo>
                <a:close/>
                <a:moveTo>
                  <a:pt x="2486427" y="720188"/>
                </a:moveTo>
                <a:cubicBezTo>
                  <a:pt x="2465544" y="719834"/>
                  <a:pt x="2449719" y="734477"/>
                  <a:pt x="2449959" y="753913"/>
                </a:cubicBezTo>
                <a:cubicBezTo>
                  <a:pt x="2450233" y="772529"/>
                  <a:pt x="2465544" y="787401"/>
                  <a:pt x="2484164" y="787130"/>
                </a:cubicBezTo>
                <a:cubicBezTo>
                  <a:pt x="2484181" y="787130"/>
                  <a:pt x="2484215" y="787128"/>
                  <a:pt x="2484249" y="787128"/>
                </a:cubicBezTo>
                <a:cubicBezTo>
                  <a:pt x="2504154" y="787526"/>
                  <a:pt x="2521557" y="771705"/>
                  <a:pt x="2521471" y="753289"/>
                </a:cubicBezTo>
                <a:cubicBezTo>
                  <a:pt x="2521402" y="735866"/>
                  <a:pt x="2505132" y="720506"/>
                  <a:pt x="2486427" y="720188"/>
                </a:cubicBezTo>
                <a:close/>
                <a:moveTo>
                  <a:pt x="3872481" y="690854"/>
                </a:moveTo>
                <a:cubicBezTo>
                  <a:pt x="3878314" y="689656"/>
                  <a:pt x="3884313" y="689783"/>
                  <a:pt x="3889904" y="691459"/>
                </a:cubicBezTo>
                <a:cubicBezTo>
                  <a:pt x="3897359" y="693693"/>
                  <a:pt x="3904090" y="698679"/>
                  <a:pt x="3908741" y="706942"/>
                </a:cubicBezTo>
                <a:cubicBezTo>
                  <a:pt x="3917091" y="722005"/>
                  <a:pt x="3928132" y="722941"/>
                  <a:pt x="3941968" y="722672"/>
                </a:cubicBezTo>
                <a:cubicBezTo>
                  <a:pt x="3959833" y="722327"/>
                  <a:pt x="3977750" y="723275"/>
                  <a:pt x="3995598" y="722393"/>
                </a:cubicBezTo>
                <a:cubicBezTo>
                  <a:pt x="4008131" y="721540"/>
                  <a:pt x="4020321" y="726623"/>
                  <a:pt x="4028551" y="736118"/>
                </a:cubicBezTo>
                <a:cubicBezTo>
                  <a:pt x="4057680" y="766028"/>
                  <a:pt x="4132638" y="840211"/>
                  <a:pt x="4140799" y="847674"/>
                </a:cubicBezTo>
                <a:cubicBezTo>
                  <a:pt x="4156075" y="861615"/>
                  <a:pt x="4156023" y="849348"/>
                  <a:pt x="4175517" y="850848"/>
                </a:cubicBezTo>
                <a:cubicBezTo>
                  <a:pt x="4196263" y="849612"/>
                  <a:pt x="4213734" y="866194"/>
                  <a:pt x="4213562" y="886984"/>
                </a:cubicBezTo>
                <a:cubicBezTo>
                  <a:pt x="4214711" y="944055"/>
                  <a:pt x="4126671" y="930924"/>
                  <a:pt x="4136718" y="887113"/>
                </a:cubicBezTo>
                <a:cubicBezTo>
                  <a:pt x="4143628" y="856960"/>
                  <a:pt x="4123602" y="857531"/>
                  <a:pt x="4030145" y="757324"/>
                </a:cubicBezTo>
                <a:cubicBezTo>
                  <a:pt x="4001341" y="726434"/>
                  <a:pt x="3985997" y="738989"/>
                  <a:pt x="3938214" y="736596"/>
                </a:cubicBezTo>
                <a:cubicBezTo>
                  <a:pt x="3926555" y="735021"/>
                  <a:pt x="3915170" y="740900"/>
                  <a:pt x="3909701" y="751309"/>
                </a:cubicBezTo>
                <a:cubicBezTo>
                  <a:pt x="3890928" y="783257"/>
                  <a:pt x="3842596" y="768710"/>
                  <a:pt x="3839904" y="731462"/>
                </a:cubicBezTo>
                <a:cubicBezTo>
                  <a:pt x="3838969" y="709981"/>
                  <a:pt x="3854980" y="694450"/>
                  <a:pt x="3872481" y="690854"/>
                </a:cubicBezTo>
                <a:close/>
                <a:moveTo>
                  <a:pt x="1901194" y="685479"/>
                </a:moveTo>
                <a:cubicBezTo>
                  <a:pt x="1908200" y="684287"/>
                  <a:pt x="1915902" y="686043"/>
                  <a:pt x="1923265" y="692240"/>
                </a:cubicBezTo>
                <a:cubicBezTo>
                  <a:pt x="1935181" y="702269"/>
                  <a:pt x="1939776" y="723765"/>
                  <a:pt x="1927911" y="732589"/>
                </a:cubicBezTo>
                <a:cubicBezTo>
                  <a:pt x="1909721" y="746107"/>
                  <a:pt x="1912447" y="763300"/>
                  <a:pt x="1912430" y="780807"/>
                </a:cubicBezTo>
                <a:cubicBezTo>
                  <a:pt x="1912344" y="907129"/>
                  <a:pt x="1912292" y="1259581"/>
                  <a:pt x="1912292" y="1259581"/>
                </a:cubicBezTo>
                <a:cubicBezTo>
                  <a:pt x="1909858" y="1290402"/>
                  <a:pt x="1964002" y="1279592"/>
                  <a:pt x="1947988" y="1334113"/>
                </a:cubicBezTo>
                <a:cubicBezTo>
                  <a:pt x="1943925" y="1347982"/>
                  <a:pt x="1949137" y="1353981"/>
                  <a:pt x="1956732" y="1361551"/>
                </a:cubicBezTo>
                <a:cubicBezTo>
                  <a:pt x="2003607" y="1408470"/>
                  <a:pt x="2050481" y="1455375"/>
                  <a:pt x="2097373" y="1502266"/>
                </a:cubicBezTo>
                <a:cubicBezTo>
                  <a:pt x="2118907" y="1523775"/>
                  <a:pt x="2140475" y="1545187"/>
                  <a:pt x="2161581" y="1566166"/>
                </a:cubicBezTo>
                <a:cubicBezTo>
                  <a:pt x="2174182" y="1562943"/>
                  <a:pt x="2183955" y="1557096"/>
                  <a:pt x="2196128" y="1556263"/>
                </a:cubicBezTo>
                <a:cubicBezTo>
                  <a:pt x="2232818" y="1553746"/>
                  <a:pt x="2269131" y="1582008"/>
                  <a:pt x="2253684" y="1633220"/>
                </a:cubicBezTo>
                <a:cubicBezTo>
                  <a:pt x="2248952" y="1648925"/>
                  <a:pt x="2250906" y="1656554"/>
                  <a:pt x="2261330" y="1666927"/>
                </a:cubicBezTo>
                <a:cubicBezTo>
                  <a:pt x="2345238" y="1750303"/>
                  <a:pt x="2428391" y="1834434"/>
                  <a:pt x="2512625" y="1917484"/>
                </a:cubicBezTo>
                <a:cubicBezTo>
                  <a:pt x="2525003" y="1928954"/>
                  <a:pt x="2531638" y="1945345"/>
                  <a:pt x="2530695" y="1962181"/>
                </a:cubicBezTo>
                <a:cubicBezTo>
                  <a:pt x="2529993" y="2562393"/>
                  <a:pt x="2530438" y="3126841"/>
                  <a:pt x="2530438" y="3126841"/>
                </a:cubicBezTo>
                <a:cubicBezTo>
                  <a:pt x="2529941" y="3136956"/>
                  <a:pt x="2533062" y="3141980"/>
                  <a:pt x="2544017" y="3145666"/>
                </a:cubicBezTo>
                <a:cubicBezTo>
                  <a:pt x="2625285" y="3173047"/>
                  <a:pt x="2603493" y="3272574"/>
                  <a:pt x="2547206" y="3285895"/>
                </a:cubicBezTo>
                <a:cubicBezTo>
                  <a:pt x="2442381" y="3310704"/>
                  <a:pt x="2418790" y="3178139"/>
                  <a:pt x="2487576" y="3153056"/>
                </a:cubicBezTo>
                <a:cubicBezTo>
                  <a:pt x="2515265" y="3142940"/>
                  <a:pt x="2516996" y="3126687"/>
                  <a:pt x="2516962" y="3102649"/>
                </a:cubicBezTo>
                <a:cubicBezTo>
                  <a:pt x="2516431" y="2726968"/>
                  <a:pt x="2516465" y="2351304"/>
                  <a:pt x="2517031" y="1975640"/>
                </a:cubicBezTo>
                <a:cubicBezTo>
                  <a:pt x="2518145" y="1955203"/>
                  <a:pt x="2510070" y="1935349"/>
                  <a:pt x="2495017" y="1921496"/>
                </a:cubicBezTo>
                <a:cubicBezTo>
                  <a:pt x="2431254" y="1859105"/>
                  <a:pt x="2254147" y="1682049"/>
                  <a:pt x="2249415" y="1676665"/>
                </a:cubicBezTo>
                <a:cubicBezTo>
                  <a:pt x="2240105" y="1665092"/>
                  <a:pt x="2230298" y="1662418"/>
                  <a:pt x="2214764" y="1666978"/>
                </a:cubicBezTo>
                <a:cubicBezTo>
                  <a:pt x="2182395" y="1676494"/>
                  <a:pt x="2154517" y="1659315"/>
                  <a:pt x="2143287" y="1627579"/>
                </a:cubicBezTo>
                <a:cubicBezTo>
                  <a:pt x="2130137" y="1594815"/>
                  <a:pt x="2163981" y="1590735"/>
                  <a:pt x="2139224" y="1566252"/>
                </a:cubicBezTo>
                <a:cubicBezTo>
                  <a:pt x="2114672" y="1541954"/>
                  <a:pt x="1961670" y="1389137"/>
                  <a:pt x="1956801" y="1383719"/>
                </a:cubicBezTo>
                <a:cubicBezTo>
                  <a:pt x="1943754" y="1367671"/>
                  <a:pt x="1929386" y="1357504"/>
                  <a:pt x="1906497" y="1360049"/>
                </a:cubicBezTo>
                <a:cubicBezTo>
                  <a:pt x="1869858" y="1364090"/>
                  <a:pt x="1849559" y="1309728"/>
                  <a:pt x="1882563" y="1287421"/>
                </a:cubicBezTo>
                <a:cubicBezTo>
                  <a:pt x="1896708" y="1278845"/>
                  <a:pt x="1898542" y="1268215"/>
                  <a:pt x="1898525" y="1254065"/>
                </a:cubicBezTo>
                <a:cubicBezTo>
                  <a:pt x="1898285" y="1091786"/>
                  <a:pt x="1898302" y="929507"/>
                  <a:pt x="1898576" y="767226"/>
                </a:cubicBezTo>
                <a:cubicBezTo>
                  <a:pt x="1899639" y="754959"/>
                  <a:pt x="1894462" y="742980"/>
                  <a:pt x="1884775" y="735370"/>
                </a:cubicBezTo>
                <a:cubicBezTo>
                  <a:pt x="1865410" y="719145"/>
                  <a:pt x="1880175" y="689052"/>
                  <a:pt x="1901194" y="685479"/>
                </a:cubicBezTo>
                <a:close/>
                <a:moveTo>
                  <a:pt x="2023665" y="676883"/>
                </a:moveTo>
                <a:cubicBezTo>
                  <a:pt x="1999234" y="675942"/>
                  <a:pt x="1978403" y="692689"/>
                  <a:pt x="1977031" y="714381"/>
                </a:cubicBezTo>
                <a:cubicBezTo>
                  <a:pt x="1975728" y="735070"/>
                  <a:pt x="1997416" y="757239"/>
                  <a:pt x="2019534" y="757791"/>
                </a:cubicBezTo>
                <a:cubicBezTo>
                  <a:pt x="2042336" y="758362"/>
                  <a:pt x="2063459" y="738002"/>
                  <a:pt x="2063064" y="715832"/>
                </a:cubicBezTo>
                <a:cubicBezTo>
                  <a:pt x="2062602" y="694339"/>
                  <a:pt x="2045165" y="677099"/>
                  <a:pt x="2023665" y="676883"/>
                </a:cubicBezTo>
                <a:close/>
                <a:moveTo>
                  <a:pt x="1114930" y="671892"/>
                </a:moveTo>
                <a:cubicBezTo>
                  <a:pt x="1096087" y="672932"/>
                  <a:pt x="1081651" y="689049"/>
                  <a:pt x="1082680" y="707891"/>
                </a:cubicBezTo>
                <a:cubicBezTo>
                  <a:pt x="1084686" y="749714"/>
                  <a:pt x="1150951" y="748811"/>
                  <a:pt x="1151003" y="706403"/>
                </a:cubicBezTo>
                <a:cubicBezTo>
                  <a:pt x="1151020" y="685929"/>
                  <a:pt x="1134115" y="670832"/>
                  <a:pt x="1114930" y="671892"/>
                </a:cubicBezTo>
                <a:close/>
                <a:moveTo>
                  <a:pt x="1593875" y="666116"/>
                </a:moveTo>
                <a:cubicBezTo>
                  <a:pt x="1575256" y="665165"/>
                  <a:pt x="1550584" y="684783"/>
                  <a:pt x="1551064" y="708503"/>
                </a:cubicBezTo>
                <a:cubicBezTo>
                  <a:pt x="1551441" y="726967"/>
                  <a:pt x="1570283" y="748985"/>
                  <a:pt x="1592709" y="749416"/>
                </a:cubicBezTo>
                <a:cubicBezTo>
                  <a:pt x="1613300" y="749808"/>
                  <a:pt x="1637646" y="730410"/>
                  <a:pt x="1634852" y="706971"/>
                </a:cubicBezTo>
                <a:cubicBezTo>
                  <a:pt x="1634200" y="684632"/>
                  <a:pt x="1616215" y="666693"/>
                  <a:pt x="1593875" y="666116"/>
                </a:cubicBezTo>
                <a:close/>
                <a:moveTo>
                  <a:pt x="2009229" y="659178"/>
                </a:moveTo>
                <a:cubicBezTo>
                  <a:pt x="2029512" y="654083"/>
                  <a:pt x="2057681" y="666350"/>
                  <a:pt x="2069631" y="685491"/>
                </a:cubicBezTo>
                <a:cubicBezTo>
                  <a:pt x="2088028" y="713227"/>
                  <a:pt x="2078307" y="750788"/>
                  <a:pt x="2048783" y="766121"/>
                </a:cubicBezTo>
                <a:cubicBezTo>
                  <a:pt x="2035290" y="774720"/>
                  <a:pt x="2024300" y="770287"/>
                  <a:pt x="2024866" y="789791"/>
                </a:cubicBezTo>
                <a:cubicBezTo>
                  <a:pt x="2025020" y="795171"/>
                  <a:pt x="2025226" y="1129802"/>
                  <a:pt x="2024505" y="1287496"/>
                </a:cubicBezTo>
                <a:cubicBezTo>
                  <a:pt x="2023597" y="1305272"/>
                  <a:pt x="2030626" y="1322532"/>
                  <a:pt x="2043691" y="1334620"/>
                </a:cubicBezTo>
                <a:cubicBezTo>
                  <a:pt x="2224091" y="1514227"/>
                  <a:pt x="2404267" y="1694085"/>
                  <a:pt x="2584204" y="1874193"/>
                </a:cubicBezTo>
                <a:cubicBezTo>
                  <a:pt x="2598743" y="1887241"/>
                  <a:pt x="2606767" y="1906066"/>
                  <a:pt x="2606150" y="1925594"/>
                </a:cubicBezTo>
                <a:cubicBezTo>
                  <a:pt x="2605515" y="2269060"/>
                  <a:pt x="2605361" y="2612526"/>
                  <a:pt x="2605687" y="2955991"/>
                </a:cubicBezTo>
                <a:cubicBezTo>
                  <a:pt x="2607933" y="2985738"/>
                  <a:pt x="2590719" y="3008661"/>
                  <a:pt x="2638314" y="3054061"/>
                </a:cubicBezTo>
                <a:cubicBezTo>
                  <a:pt x="2697961" y="3110931"/>
                  <a:pt x="2755020" y="3170527"/>
                  <a:pt x="2813690" y="3228443"/>
                </a:cubicBezTo>
                <a:cubicBezTo>
                  <a:pt x="2822605" y="3236021"/>
                  <a:pt x="2827286" y="3247422"/>
                  <a:pt x="2826292" y="3259064"/>
                </a:cubicBezTo>
                <a:cubicBezTo>
                  <a:pt x="2826103" y="3261670"/>
                  <a:pt x="2826240" y="4728081"/>
                  <a:pt x="2826240" y="4730688"/>
                </a:cubicBezTo>
                <a:cubicBezTo>
                  <a:pt x="2826240" y="4741403"/>
                  <a:pt x="2827012" y="4752136"/>
                  <a:pt x="2827423" y="4762869"/>
                </a:cubicBezTo>
                <a:lnTo>
                  <a:pt x="2811290" y="4762869"/>
                </a:lnTo>
                <a:lnTo>
                  <a:pt x="2811307" y="4762834"/>
                </a:lnTo>
                <a:cubicBezTo>
                  <a:pt x="2813278" y="4720109"/>
                  <a:pt x="2812078" y="4899275"/>
                  <a:pt x="2813004" y="3275180"/>
                </a:cubicBezTo>
                <a:cubicBezTo>
                  <a:pt x="2813690" y="3256526"/>
                  <a:pt x="2806009" y="3238541"/>
                  <a:pt x="2792070" y="3226111"/>
                </a:cubicBezTo>
                <a:cubicBezTo>
                  <a:pt x="2730605" y="3165898"/>
                  <a:pt x="2670409" y="3104381"/>
                  <a:pt x="2609047" y="3044065"/>
                </a:cubicBezTo>
                <a:cubicBezTo>
                  <a:pt x="2597097" y="3033401"/>
                  <a:pt x="2590514" y="3017971"/>
                  <a:pt x="2591079" y="3001974"/>
                </a:cubicBezTo>
                <a:cubicBezTo>
                  <a:pt x="2592468" y="2363032"/>
                  <a:pt x="2590428" y="2108377"/>
                  <a:pt x="2591799" y="1928543"/>
                </a:cubicBezTo>
                <a:cubicBezTo>
                  <a:pt x="2592434" y="1910695"/>
                  <a:pt x="2585130" y="1893481"/>
                  <a:pt x="2571842" y="1881566"/>
                </a:cubicBezTo>
                <a:cubicBezTo>
                  <a:pt x="2391477" y="1701869"/>
                  <a:pt x="2211352" y="1521970"/>
                  <a:pt x="2031432" y="1341846"/>
                </a:cubicBezTo>
                <a:cubicBezTo>
                  <a:pt x="2017579" y="1329370"/>
                  <a:pt x="2009966" y="1311391"/>
                  <a:pt x="2010635" y="1292755"/>
                </a:cubicBezTo>
                <a:cubicBezTo>
                  <a:pt x="2011287" y="1162945"/>
                  <a:pt x="2011218" y="795049"/>
                  <a:pt x="2011218" y="795049"/>
                </a:cubicBezTo>
                <a:cubicBezTo>
                  <a:pt x="2012778" y="780653"/>
                  <a:pt x="2006606" y="773453"/>
                  <a:pt x="1993130" y="766734"/>
                </a:cubicBezTo>
                <a:cubicBezTo>
                  <a:pt x="1945158" y="744951"/>
                  <a:pt x="1955617" y="670609"/>
                  <a:pt x="2009229" y="659178"/>
                </a:cubicBezTo>
                <a:close/>
                <a:moveTo>
                  <a:pt x="390132" y="656086"/>
                </a:moveTo>
                <a:cubicBezTo>
                  <a:pt x="405404" y="651685"/>
                  <a:pt x="423231" y="656029"/>
                  <a:pt x="435044" y="671239"/>
                </a:cubicBezTo>
                <a:cubicBezTo>
                  <a:pt x="451280" y="691448"/>
                  <a:pt x="442348" y="717255"/>
                  <a:pt x="432644" y="725096"/>
                </a:cubicBezTo>
                <a:cubicBezTo>
                  <a:pt x="413561" y="736092"/>
                  <a:pt x="415670" y="753800"/>
                  <a:pt x="415739" y="772178"/>
                </a:cubicBezTo>
                <a:cubicBezTo>
                  <a:pt x="416030" y="844646"/>
                  <a:pt x="416373" y="1943854"/>
                  <a:pt x="416013" y="1947917"/>
                </a:cubicBezTo>
                <a:cubicBezTo>
                  <a:pt x="414881" y="1960433"/>
                  <a:pt x="417865" y="1969726"/>
                  <a:pt x="430072" y="1976789"/>
                </a:cubicBezTo>
                <a:cubicBezTo>
                  <a:pt x="442982" y="1983990"/>
                  <a:pt x="450457" y="1998083"/>
                  <a:pt x="449223" y="2012811"/>
                </a:cubicBezTo>
                <a:cubicBezTo>
                  <a:pt x="449034" y="2036059"/>
                  <a:pt x="430021" y="2054765"/>
                  <a:pt x="406755" y="2054559"/>
                </a:cubicBezTo>
                <a:cubicBezTo>
                  <a:pt x="383506" y="2054370"/>
                  <a:pt x="364801" y="2035356"/>
                  <a:pt x="364989" y="2012108"/>
                </a:cubicBezTo>
                <a:cubicBezTo>
                  <a:pt x="365110" y="1998563"/>
                  <a:pt x="372893" y="1985327"/>
                  <a:pt x="378277" y="1981693"/>
                </a:cubicBezTo>
                <a:cubicBezTo>
                  <a:pt x="403017" y="1972589"/>
                  <a:pt x="398954" y="1951518"/>
                  <a:pt x="398954" y="1932092"/>
                </a:cubicBezTo>
                <a:cubicBezTo>
                  <a:pt x="398851" y="599348"/>
                  <a:pt x="399091" y="808323"/>
                  <a:pt x="398799" y="753684"/>
                </a:cubicBezTo>
                <a:cubicBezTo>
                  <a:pt x="399554" y="745454"/>
                  <a:pt x="394307" y="737869"/>
                  <a:pt x="386335" y="735673"/>
                </a:cubicBezTo>
                <a:cubicBezTo>
                  <a:pt x="367750" y="728400"/>
                  <a:pt x="358903" y="713994"/>
                  <a:pt x="360549" y="693399"/>
                </a:cubicBezTo>
                <a:cubicBezTo>
                  <a:pt x="362143" y="673632"/>
                  <a:pt x="374861" y="660486"/>
                  <a:pt x="390132" y="656086"/>
                </a:cubicBezTo>
                <a:close/>
                <a:moveTo>
                  <a:pt x="3058559" y="652836"/>
                </a:moveTo>
                <a:cubicBezTo>
                  <a:pt x="3064349" y="652050"/>
                  <a:pt x="3070162" y="652322"/>
                  <a:pt x="3075580" y="653866"/>
                </a:cubicBezTo>
                <a:cubicBezTo>
                  <a:pt x="3098794" y="660483"/>
                  <a:pt x="3115528" y="687377"/>
                  <a:pt x="3110436" y="710145"/>
                </a:cubicBezTo>
                <a:cubicBezTo>
                  <a:pt x="3107967" y="720710"/>
                  <a:pt x="3095537" y="725985"/>
                  <a:pt x="3112665" y="742794"/>
                </a:cubicBezTo>
                <a:cubicBezTo>
                  <a:pt x="3142068" y="771641"/>
                  <a:pt x="3170375" y="801632"/>
                  <a:pt x="3200481" y="829711"/>
                </a:cubicBezTo>
                <a:cubicBezTo>
                  <a:pt x="3216358" y="842989"/>
                  <a:pt x="3224947" y="863068"/>
                  <a:pt x="3223558" y="883729"/>
                </a:cubicBezTo>
                <a:cubicBezTo>
                  <a:pt x="3221998" y="920387"/>
                  <a:pt x="3223130" y="957165"/>
                  <a:pt x="3223130" y="993893"/>
                </a:cubicBezTo>
                <a:lnTo>
                  <a:pt x="3223301" y="993893"/>
                </a:lnTo>
                <a:lnTo>
                  <a:pt x="3223318" y="993855"/>
                </a:lnTo>
                <a:cubicBezTo>
                  <a:pt x="3223318" y="1031476"/>
                  <a:pt x="3222547" y="1069120"/>
                  <a:pt x="3223644" y="1106709"/>
                </a:cubicBezTo>
                <a:cubicBezTo>
                  <a:pt x="3224433" y="1123802"/>
                  <a:pt x="3217386" y="1140321"/>
                  <a:pt x="3204527" y="1151598"/>
                </a:cubicBezTo>
                <a:cubicBezTo>
                  <a:pt x="3156556" y="1198585"/>
                  <a:pt x="3109390" y="1246386"/>
                  <a:pt x="3061950" y="1293932"/>
                </a:cubicBezTo>
                <a:cubicBezTo>
                  <a:pt x="3052657" y="1303261"/>
                  <a:pt x="3043810" y="1311276"/>
                  <a:pt x="3045027" y="1327824"/>
                </a:cubicBezTo>
                <a:cubicBezTo>
                  <a:pt x="3046142" y="1342926"/>
                  <a:pt x="3026734" y="1355976"/>
                  <a:pt x="3013584" y="1353475"/>
                </a:cubicBezTo>
                <a:cubicBezTo>
                  <a:pt x="2997947" y="1350283"/>
                  <a:pt x="2987677" y="1335265"/>
                  <a:pt x="2990369" y="1319547"/>
                </a:cubicBezTo>
                <a:cubicBezTo>
                  <a:pt x="2992701" y="1307473"/>
                  <a:pt x="3000999" y="1298275"/>
                  <a:pt x="3014681" y="1299071"/>
                </a:cubicBezTo>
                <a:cubicBezTo>
                  <a:pt x="3032203" y="1300080"/>
                  <a:pt x="3042644" y="1291258"/>
                  <a:pt x="3053634" y="1280165"/>
                </a:cubicBezTo>
                <a:cubicBezTo>
                  <a:pt x="3099583" y="1233667"/>
                  <a:pt x="3145531" y="1187180"/>
                  <a:pt x="3192337" y="1141565"/>
                </a:cubicBezTo>
                <a:cubicBezTo>
                  <a:pt x="3202659" y="1131883"/>
                  <a:pt x="3207956" y="1118000"/>
                  <a:pt x="3206722" y="1103906"/>
                </a:cubicBezTo>
                <a:cubicBezTo>
                  <a:pt x="3203927" y="865652"/>
                  <a:pt x="3214934" y="865268"/>
                  <a:pt x="3191463" y="843058"/>
                </a:cubicBezTo>
                <a:cubicBezTo>
                  <a:pt x="3095125" y="751941"/>
                  <a:pt x="3097594" y="737521"/>
                  <a:pt x="3074191" y="746048"/>
                </a:cubicBezTo>
                <a:cubicBezTo>
                  <a:pt x="3038478" y="757769"/>
                  <a:pt x="3004737" y="719721"/>
                  <a:pt x="3018367" y="682798"/>
                </a:cubicBezTo>
                <a:cubicBezTo>
                  <a:pt x="3024025" y="667092"/>
                  <a:pt x="3041188" y="655197"/>
                  <a:pt x="3058559" y="652836"/>
                </a:cubicBezTo>
                <a:close/>
                <a:moveTo>
                  <a:pt x="2121272" y="614282"/>
                </a:moveTo>
                <a:cubicBezTo>
                  <a:pt x="2141949" y="613022"/>
                  <a:pt x="2156488" y="620577"/>
                  <a:pt x="2163466" y="636189"/>
                </a:cubicBezTo>
                <a:cubicBezTo>
                  <a:pt x="2170838" y="652695"/>
                  <a:pt x="2170067" y="674048"/>
                  <a:pt x="2156093" y="682789"/>
                </a:cubicBezTo>
                <a:cubicBezTo>
                  <a:pt x="2134508" y="696304"/>
                  <a:pt x="2134954" y="715575"/>
                  <a:pt x="2134920" y="735927"/>
                </a:cubicBezTo>
                <a:cubicBezTo>
                  <a:pt x="2134611" y="989983"/>
                  <a:pt x="2135125" y="1088347"/>
                  <a:pt x="2134765" y="1177071"/>
                </a:cubicBezTo>
                <a:cubicBezTo>
                  <a:pt x="2134714" y="1192016"/>
                  <a:pt x="2135811" y="1202970"/>
                  <a:pt x="2153299" y="1210502"/>
                </a:cubicBezTo>
                <a:cubicBezTo>
                  <a:pt x="2172021" y="1218095"/>
                  <a:pt x="2181039" y="1239427"/>
                  <a:pt x="2173444" y="1258151"/>
                </a:cubicBezTo>
                <a:cubicBezTo>
                  <a:pt x="2168404" y="1270602"/>
                  <a:pt x="2158991" y="1279115"/>
                  <a:pt x="2179308" y="1299298"/>
                </a:cubicBezTo>
                <a:cubicBezTo>
                  <a:pt x="2372943" y="1491615"/>
                  <a:pt x="2367903" y="1488376"/>
                  <a:pt x="2700482" y="1820050"/>
                </a:cubicBezTo>
                <a:cubicBezTo>
                  <a:pt x="2710271" y="1829188"/>
                  <a:pt x="2715518" y="1842218"/>
                  <a:pt x="2714798" y="1855591"/>
                </a:cubicBezTo>
                <a:cubicBezTo>
                  <a:pt x="2714300" y="1933601"/>
                  <a:pt x="2714592" y="2011611"/>
                  <a:pt x="2714626" y="2089620"/>
                </a:cubicBezTo>
                <a:cubicBezTo>
                  <a:pt x="2714626" y="2107811"/>
                  <a:pt x="2712072" y="2125111"/>
                  <a:pt x="2728805" y="2127922"/>
                </a:cubicBezTo>
                <a:cubicBezTo>
                  <a:pt x="2799648" y="2145873"/>
                  <a:pt x="2815593" y="2249635"/>
                  <a:pt x="2737360" y="2284696"/>
                </a:cubicBezTo>
                <a:cubicBezTo>
                  <a:pt x="2715175" y="2294658"/>
                  <a:pt x="2714678" y="2294057"/>
                  <a:pt x="2714678" y="2316534"/>
                </a:cubicBezTo>
                <a:cubicBezTo>
                  <a:pt x="2714626" y="2492288"/>
                  <a:pt x="2714626" y="2668024"/>
                  <a:pt x="2714678" y="2843795"/>
                </a:cubicBezTo>
                <a:cubicBezTo>
                  <a:pt x="2714678" y="2861986"/>
                  <a:pt x="2713238" y="2872118"/>
                  <a:pt x="2729834" y="2875530"/>
                </a:cubicBezTo>
                <a:cubicBezTo>
                  <a:pt x="2766884" y="2883177"/>
                  <a:pt x="2788230" y="2906803"/>
                  <a:pt x="2797162" y="2943407"/>
                </a:cubicBezTo>
                <a:cubicBezTo>
                  <a:pt x="2802306" y="2964547"/>
                  <a:pt x="2794573" y="2982189"/>
                  <a:pt x="2785607" y="2999643"/>
                </a:cubicBezTo>
                <a:cubicBezTo>
                  <a:pt x="2775577" y="3019119"/>
                  <a:pt x="2774891" y="3018982"/>
                  <a:pt x="2790682" y="3034842"/>
                </a:cubicBezTo>
                <a:cubicBezTo>
                  <a:pt x="2833681" y="3078030"/>
                  <a:pt x="2876269" y="3121647"/>
                  <a:pt x="2920212" y="3163875"/>
                </a:cubicBezTo>
                <a:cubicBezTo>
                  <a:pt x="2933414" y="3175808"/>
                  <a:pt x="2940512" y="3193073"/>
                  <a:pt x="2939535" y="3210852"/>
                </a:cubicBezTo>
                <a:cubicBezTo>
                  <a:pt x="2939037" y="3716578"/>
                  <a:pt x="2938934" y="4222304"/>
                  <a:pt x="2939208" y="4728030"/>
                </a:cubicBezTo>
                <a:cubicBezTo>
                  <a:pt x="2939208" y="4739655"/>
                  <a:pt x="2939980" y="4751279"/>
                  <a:pt x="2940392" y="4762903"/>
                </a:cubicBezTo>
                <a:lnTo>
                  <a:pt x="2924258" y="4762903"/>
                </a:lnTo>
                <a:cubicBezTo>
                  <a:pt x="2924258" y="4762903"/>
                  <a:pt x="2925012" y="3216184"/>
                  <a:pt x="2925012" y="3216064"/>
                </a:cubicBezTo>
                <a:cubicBezTo>
                  <a:pt x="2926007" y="3198199"/>
                  <a:pt x="2918926" y="3180831"/>
                  <a:pt x="2905724" y="3168761"/>
                </a:cubicBezTo>
                <a:cubicBezTo>
                  <a:pt x="2765513" y="3033779"/>
                  <a:pt x="2774668" y="3022669"/>
                  <a:pt x="2740464" y="3034910"/>
                </a:cubicBezTo>
                <a:cubicBezTo>
                  <a:pt x="2638777" y="3071360"/>
                  <a:pt x="2579575" y="2914758"/>
                  <a:pt x="2691566" y="2875890"/>
                </a:cubicBezTo>
                <a:cubicBezTo>
                  <a:pt x="2703945" y="2872101"/>
                  <a:pt x="2699899" y="2904334"/>
                  <a:pt x="2699899" y="2314820"/>
                </a:cubicBezTo>
                <a:cubicBezTo>
                  <a:pt x="2699590" y="2293800"/>
                  <a:pt x="2699659" y="2293629"/>
                  <a:pt x="2677439" y="2285811"/>
                </a:cubicBezTo>
                <a:cubicBezTo>
                  <a:pt x="2616934" y="2266831"/>
                  <a:pt x="2599806" y="2183678"/>
                  <a:pt x="2651499" y="2144090"/>
                </a:cubicBezTo>
                <a:cubicBezTo>
                  <a:pt x="2677850" y="2119916"/>
                  <a:pt x="2699556" y="2133512"/>
                  <a:pt x="2699847" y="2114841"/>
                </a:cubicBezTo>
                <a:cubicBezTo>
                  <a:pt x="2699847" y="2114841"/>
                  <a:pt x="2699779" y="2096650"/>
                  <a:pt x="2699779" y="2096633"/>
                </a:cubicBezTo>
                <a:cubicBezTo>
                  <a:pt x="2699882" y="2018623"/>
                  <a:pt x="2699487" y="1940613"/>
                  <a:pt x="2700413" y="1862604"/>
                </a:cubicBezTo>
                <a:cubicBezTo>
                  <a:pt x="2700927" y="1847413"/>
                  <a:pt x="2694670" y="1832788"/>
                  <a:pt x="2683337" y="1822673"/>
                </a:cubicBezTo>
                <a:cubicBezTo>
                  <a:pt x="2115820" y="1256368"/>
                  <a:pt x="2158151" y="1288952"/>
                  <a:pt x="2131388" y="1289374"/>
                </a:cubicBezTo>
                <a:cubicBezTo>
                  <a:pt x="2091011" y="1291123"/>
                  <a:pt x="2077484" y="1234423"/>
                  <a:pt x="2106202" y="1214788"/>
                </a:cubicBezTo>
                <a:cubicBezTo>
                  <a:pt x="2118735" y="1206180"/>
                  <a:pt x="2119677" y="1195313"/>
                  <a:pt x="2119643" y="1182288"/>
                </a:cubicBezTo>
                <a:cubicBezTo>
                  <a:pt x="2119455" y="1028952"/>
                  <a:pt x="2119489" y="875626"/>
                  <a:pt x="2119729" y="722315"/>
                </a:cubicBezTo>
                <a:cubicBezTo>
                  <a:pt x="2119729" y="708015"/>
                  <a:pt x="2118032" y="697854"/>
                  <a:pt x="2103047" y="689871"/>
                </a:cubicBezTo>
                <a:cubicBezTo>
                  <a:pt x="2084102" y="679770"/>
                  <a:pt x="2079507" y="660936"/>
                  <a:pt x="2086056" y="641602"/>
                </a:cubicBezTo>
                <a:cubicBezTo>
                  <a:pt x="2092297" y="623196"/>
                  <a:pt x="2102293" y="615441"/>
                  <a:pt x="2121272" y="614282"/>
                </a:cubicBezTo>
                <a:close/>
                <a:moveTo>
                  <a:pt x="2215961" y="604655"/>
                </a:moveTo>
                <a:cubicBezTo>
                  <a:pt x="2225351" y="604156"/>
                  <a:pt x="2235055" y="607455"/>
                  <a:pt x="2243224" y="616261"/>
                </a:cubicBezTo>
                <a:cubicBezTo>
                  <a:pt x="2256237" y="630475"/>
                  <a:pt x="2256186" y="657461"/>
                  <a:pt x="2239692" y="669070"/>
                </a:cubicBezTo>
                <a:cubicBezTo>
                  <a:pt x="2215055" y="686392"/>
                  <a:pt x="2226148" y="692252"/>
                  <a:pt x="2223045" y="863624"/>
                </a:cubicBezTo>
                <a:cubicBezTo>
                  <a:pt x="2222342" y="877925"/>
                  <a:pt x="2228171" y="891770"/>
                  <a:pt x="2238869" y="901283"/>
                </a:cubicBezTo>
                <a:cubicBezTo>
                  <a:pt x="2280497" y="942058"/>
                  <a:pt x="2320925" y="984047"/>
                  <a:pt x="2362828" y="1024515"/>
                </a:cubicBezTo>
                <a:cubicBezTo>
                  <a:pt x="2374709" y="1035388"/>
                  <a:pt x="2381002" y="1051062"/>
                  <a:pt x="2379956" y="1067129"/>
                </a:cubicBezTo>
                <a:cubicBezTo>
                  <a:pt x="2379201" y="1138858"/>
                  <a:pt x="2379956" y="1210603"/>
                  <a:pt x="2379424" y="1282322"/>
                </a:cubicBezTo>
                <a:cubicBezTo>
                  <a:pt x="2379304" y="1299925"/>
                  <a:pt x="2380453" y="1314113"/>
                  <a:pt x="2398164" y="1325243"/>
                </a:cubicBezTo>
                <a:cubicBezTo>
                  <a:pt x="2415103" y="1335878"/>
                  <a:pt x="2417366" y="1362364"/>
                  <a:pt x="2407131" y="1378283"/>
                </a:cubicBezTo>
                <a:cubicBezTo>
                  <a:pt x="2383316" y="1417228"/>
                  <a:pt x="2323086" y="1395807"/>
                  <a:pt x="2328898" y="1350733"/>
                </a:cubicBezTo>
                <a:cubicBezTo>
                  <a:pt x="2335241" y="1309945"/>
                  <a:pt x="2362536" y="1330520"/>
                  <a:pt x="2362313" y="1294243"/>
                </a:cubicBezTo>
                <a:cubicBezTo>
                  <a:pt x="2360685" y="1029490"/>
                  <a:pt x="2367766" y="1050232"/>
                  <a:pt x="2349797" y="1032271"/>
                </a:cubicBezTo>
                <a:cubicBezTo>
                  <a:pt x="2309833" y="992368"/>
                  <a:pt x="2270794" y="951515"/>
                  <a:pt x="2229868" y="912656"/>
                </a:cubicBezTo>
                <a:cubicBezTo>
                  <a:pt x="2214369" y="899039"/>
                  <a:pt x="2206242" y="878880"/>
                  <a:pt x="2207974" y="858320"/>
                </a:cubicBezTo>
                <a:cubicBezTo>
                  <a:pt x="2209500" y="817185"/>
                  <a:pt x="2208403" y="775950"/>
                  <a:pt x="2208403" y="734758"/>
                </a:cubicBezTo>
                <a:lnTo>
                  <a:pt x="2205711" y="734758"/>
                </a:lnTo>
                <a:cubicBezTo>
                  <a:pt x="2205711" y="699665"/>
                  <a:pt x="2209688" y="682888"/>
                  <a:pt x="2189835" y="665631"/>
                </a:cubicBezTo>
                <a:cubicBezTo>
                  <a:pt x="2162446" y="641841"/>
                  <a:pt x="2187791" y="606152"/>
                  <a:pt x="2215961" y="604655"/>
                </a:cubicBezTo>
                <a:close/>
                <a:moveTo>
                  <a:pt x="708839" y="595094"/>
                </a:moveTo>
                <a:cubicBezTo>
                  <a:pt x="734753" y="601620"/>
                  <a:pt x="751113" y="634636"/>
                  <a:pt x="732031" y="662065"/>
                </a:cubicBezTo>
                <a:cubicBezTo>
                  <a:pt x="723612" y="675469"/>
                  <a:pt x="706879" y="664883"/>
                  <a:pt x="707153" y="710059"/>
                </a:cubicBezTo>
                <a:cubicBezTo>
                  <a:pt x="707685" y="797923"/>
                  <a:pt x="706964" y="885802"/>
                  <a:pt x="707787" y="973671"/>
                </a:cubicBezTo>
                <a:cubicBezTo>
                  <a:pt x="707959" y="992205"/>
                  <a:pt x="703878" y="1006826"/>
                  <a:pt x="688705" y="1017861"/>
                </a:cubicBezTo>
                <a:cubicBezTo>
                  <a:pt x="685104" y="1020465"/>
                  <a:pt x="682533" y="1024419"/>
                  <a:pt x="679052" y="1027200"/>
                </a:cubicBezTo>
                <a:cubicBezTo>
                  <a:pt x="662919" y="1040079"/>
                  <a:pt x="653661" y="1054045"/>
                  <a:pt x="658461" y="1077232"/>
                </a:cubicBezTo>
                <a:cubicBezTo>
                  <a:pt x="667068" y="1118734"/>
                  <a:pt x="599311" y="1139148"/>
                  <a:pt x="579697" y="1094350"/>
                </a:cubicBezTo>
                <a:cubicBezTo>
                  <a:pt x="564404" y="1063309"/>
                  <a:pt x="597597" y="1026053"/>
                  <a:pt x="624840" y="1035892"/>
                </a:cubicBezTo>
                <a:cubicBezTo>
                  <a:pt x="643254" y="1042541"/>
                  <a:pt x="652803" y="1034908"/>
                  <a:pt x="663896" y="1023207"/>
                </a:cubicBezTo>
                <a:cubicBezTo>
                  <a:pt x="700209" y="984886"/>
                  <a:pt x="693008" y="1003210"/>
                  <a:pt x="693677" y="951261"/>
                </a:cubicBezTo>
                <a:cubicBezTo>
                  <a:pt x="694363" y="896911"/>
                  <a:pt x="693180" y="772200"/>
                  <a:pt x="693986" y="703779"/>
                </a:cubicBezTo>
                <a:cubicBezTo>
                  <a:pt x="694157" y="689377"/>
                  <a:pt x="690968" y="680404"/>
                  <a:pt x="676875" y="671855"/>
                </a:cubicBezTo>
                <a:cubicBezTo>
                  <a:pt x="646443" y="653404"/>
                  <a:pt x="649597" y="614077"/>
                  <a:pt x="680698" y="598588"/>
                </a:cubicBezTo>
                <a:cubicBezTo>
                  <a:pt x="690501" y="593688"/>
                  <a:pt x="700200" y="592919"/>
                  <a:pt x="708839" y="595094"/>
                </a:cubicBezTo>
                <a:close/>
                <a:moveTo>
                  <a:pt x="2309919" y="560606"/>
                </a:moveTo>
                <a:cubicBezTo>
                  <a:pt x="2319464" y="561180"/>
                  <a:pt x="2328796" y="565355"/>
                  <a:pt x="2335705" y="573000"/>
                </a:cubicBezTo>
                <a:cubicBezTo>
                  <a:pt x="2347535" y="586373"/>
                  <a:pt x="2345923" y="615375"/>
                  <a:pt x="2329790" y="625619"/>
                </a:cubicBezTo>
                <a:cubicBezTo>
                  <a:pt x="2308016" y="639428"/>
                  <a:pt x="2317463" y="640042"/>
                  <a:pt x="2315028" y="818281"/>
                </a:cubicBezTo>
                <a:cubicBezTo>
                  <a:pt x="2314411" y="831685"/>
                  <a:pt x="2319828" y="844662"/>
                  <a:pt x="2329790" y="853653"/>
                </a:cubicBezTo>
                <a:cubicBezTo>
                  <a:pt x="2371915" y="895121"/>
                  <a:pt x="2412943" y="937723"/>
                  <a:pt x="2455394" y="978847"/>
                </a:cubicBezTo>
                <a:cubicBezTo>
                  <a:pt x="2466590" y="989083"/>
                  <a:pt x="2472522" y="1003846"/>
                  <a:pt x="2471527" y="1018980"/>
                </a:cubicBezTo>
                <a:cubicBezTo>
                  <a:pt x="2470807" y="1093379"/>
                  <a:pt x="2471339" y="1167792"/>
                  <a:pt x="2471048" y="1242201"/>
                </a:cubicBezTo>
                <a:cubicBezTo>
                  <a:pt x="2470996" y="1257018"/>
                  <a:pt x="2471905" y="1268848"/>
                  <a:pt x="2487489" y="1277983"/>
                </a:cubicBezTo>
                <a:cubicBezTo>
                  <a:pt x="2504052" y="1287699"/>
                  <a:pt x="2508149" y="1308455"/>
                  <a:pt x="2502011" y="1325637"/>
                </a:cubicBezTo>
                <a:cubicBezTo>
                  <a:pt x="2496714" y="1340432"/>
                  <a:pt x="2478608" y="1354527"/>
                  <a:pt x="2462698" y="1353537"/>
                </a:cubicBezTo>
                <a:cubicBezTo>
                  <a:pt x="2430448" y="1352588"/>
                  <a:pt x="2408331" y="1316928"/>
                  <a:pt x="2425682" y="1290216"/>
                </a:cubicBezTo>
                <a:cubicBezTo>
                  <a:pt x="2428425" y="1285696"/>
                  <a:pt x="2431700" y="1279773"/>
                  <a:pt x="2436054" y="1278250"/>
                </a:cubicBezTo>
                <a:cubicBezTo>
                  <a:pt x="2459235" y="1270105"/>
                  <a:pt x="2458274" y="1251825"/>
                  <a:pt x="2457863" y="1232471"/>
                </a:cubicBezTo>
                <a:cubicBezTo>
                  <a:pt x="2453474" y="1023472"/>
                  <a:pt x="2468218" y="1010697"/>
                  <a:pt x="2442535" y="987634"/>
                </a:cubicBezTo>
                <a:cubicBezTo>
                  <a:pt x="2400804" y="947011"/>
                  <a:pt x="2360496" y="904913"/>
                  <a:pt x="2318594" y="864478"/>
                </a:cubicBezTo>
                <a:cubicBezTo>
                  <a:pt x="2306661" y="853752"/>
                  <a:pt x="2300318" y="838148"/>
                  <a:pt x="2301380" y="822144"/>
                </a:cubicBezTo>
                <a:cubicBezTo>
                  <a:pt x="2302306" y="770163"/>
                  <a:pt x="2301552" y="718158"/>
                  <a:pt x="2301826" y="666161"/>
                </a:cubicBezTo>
                <a:cubicBezTo>
                  <a:pt x="2301912" y="649002"/>
                  <a:pt x="2302015" y="634600"/>
                  <a:pt x="2283618" y="623021"/>
                </a:cubicBezTo>
                <a:cubicBezTo>
                  <a:pt x="2264005" y="610686"/>
                  <a:pt x="2265753" y="586181"/>
                  <a:pt x="2282847" y="569825"/>
                </a:cubicBezTo>
                <a:cubicBezTo>
                  <a:pt x="2290614" y="563062"/>
                  <a:pt x="2300373" y="560033"/>
                  <a:pt x="2309919" y="560606"/>
                </a:cubicBezTo>
                <a:close/>
                <a:moveTo>
                  <a:pt x="2814513" y="553543"/>
                </a:moveTo>
                <a:cubicBezTo>
                  <a:pt x="2793356" y="551737"/>
                  <a:pt x="2777154" y="567912"/>
                  <a:pt x="2777069" y="587107"/>
                </a:cubicBezTo>
                <a:cubicBezTo>
                  <a:pt x="2777000" y="607982"/>
                  <a:pt x="2789070" y="620388"/>
                  <a:pt x="2809695" y="620591"/>
                </a:cubicBezTo>
                <a:cubicBezTo>
                  <a:pt x="2857941" y="621086"/>
                  <a:pt x="2854170" y="556933"/>
                  <a:pt x="2814513" y="553543"/>
                </a:cubicBezTo>
                <a:close/>
                <a:moveTo>
                  <a:pt x="2403775" y="519820"/>
                </a:moveTo>
                <a:cubicBezTo>
                  <a:pt x="2412450" y="520551"/>
                  <a:pt x="2420873" y="524327"/>
                  <a:pt x="2427328" y="531001"/>
                </a:cubicBezTo>
                <a:cubicBezTo>
                  <a:pt x="2442536" y="548264"/>
                  <a:pt x="2440170" y="576941"/>
                  <a:pt x="2416338" y="590114"/>
                </a:cubicBezTo>
                <a:cubicBezTo>
                  <a:pt x="2403634" y="597988"/>
                  <a:pt x="2408314" y="591619"/>
                  <a:pt x="2407526" y="783152"/>
                </a:cubicBezTo>
                <a:cubicBezTo>
                  <a:pt x="2407491" y="795429"/>
                  <a:pt x="2414932" y="802707"/>
                  <a:pt x="2422596" y="810352"/>
                </a:cubicBezTo>
                <a:cubicBezTo>
                  <a:pt x="2463178" y="850852"/>
                  <a:pt x="2503075" y="892072"/>
                  <a:pt x="2544583" y="931586"/>
                </a:cubicBezTo>
                <a:cubicBezTo>
                  <a:pt x="2557853" y="943521"/>
                  <a:pt x="2564900" y="960899"/>
                  <a:pt x="2563682" y="978710"/>
                </a:cubicBezTo>
                <a:cubicBezTo>
                  <a:pt x="2562842" y="1050391"/>
                  <a:pt x="2563528" y="1122088"/>
                  <a:pt x="2563477" y="1193780"/>
                </a:cubicBezTo>
                <a:cubicBezTo>
                  <a:pt x="2563477" y="1210004"/>
                  <a:pt x="2562808" y="1224445"/>
                  <a:pt x="2581273" y="1234494"/>
                </a:cubicBezTo>
                <a:cubicBezTo>
                  <a:pt x="2604196" y="1246988"/>
                  <a:pt x="2606082" y="1308766"/>
                  <a:pt x="2553738" y="1308031"/>
                </a:cubicBezTo>
                <a:cubicBezTo>
                  <a:pt x="2537228" y="1308476"/>
                  <a:pt x="2522191" y="1298568"/>
                  <a:pt x="2516088" y="1283218"/>
                </a:cubicBezTo>
                <a:cubicBezTo>
                  <a:pt x="2507618" y="1265724"/>
                  <a:pt x="2513584" y="1252059"/>
                  <a:pt x="2524163" y="1238948"/>
                </a:cubicBezTo>
                <a:cubicBezTo>
                  <a:pt x="2535530" y="1224144"/>
                  <a:pt x="2549178" y="1231864"/>
                  <a:pt x="2549126" y="1208003"/>
                </a:cubicBezTo>
                <a:cubicBezTo>
                  <a:pt x="2548972" y="1128246"/>
                  <a:pt x="2548818" y="1048486"/>
                  <a:pt x="2549281" y="968729"/>
                </a:cubicBezTo>
                <a:cubicBezTo>
                  <a:pt x="2549349" y="956021"/>
                  <a:pt x="2541582" y="949260"/>
                  <a:pt x="2534124" y="941781"/>
                </a:cubicBezTo>
                <a:cubicBezTo>
                  <a:pt x="2495531" y="903098"/>
                  <a:pt x="2457658" y="863632"/>
                  <a:pt x="2417727" y="826388"/>
                </a:cubicBezTo>
                <a:cubicBezTo>
                  <a:pt x="2400067" y="811170"/>
                  <a:pt x="2390758" y="788415"/>
                  <a:pt x="2392678" y="765182"/>
                </a:cubicBezTo>
                <a:cubicBezTo>
                  <a:pt x="2394461" y="716857"/>
                  <a:pt x="2393141" y="668418"/>
                  <a:pt x="2393227" y="620025"/>
                </a:cubicBezTo>
                <a:cubicBezTo>
                  <a:pt x="2393261" y="605699"/>
                  <a:pt x="2393141" y="594003"/>
                  <a:pt x="2377676" y="583927"/>
                </a:cubicBezTo>
                <a:cubicBezTo>
                  <a:pt x="2357051" y="570479"/>
                  <a:pt x="2359417" y="540119"/>
                  <a:pt x="2378705" y="526901"/>
                </a:cubicBezTo>
                <a:cubicBezTo>
                  <a:pt x="2386172" y="521401"/>
                  <a:pt x="2395100" y="519088"/>
                  <a:pt x="2403775" y="519820"/>
                </a:cubicBezTo>
                <a:close/>
                <a:moveTo>
                  <a:pt x="3787770" y="517350"/>
                </a:moveTo>
                <a:cubicBezTo>
                  <a:pt x="3803038" y="514644"/>
                  <a:pt x="3820281" y="521022"/>
                  <a:pt x="3828605" y="533552"/>
                </a:cubicBezTo>
                <a:cubicBezTo>
                  <a:pt x="3840195" y="550417"/>
                  <a:pt x="3836630" y="574870"/>
                  <a:pt x="3814667" y="588916"/>
                </a:cubicBezTo>
                <a:cubicBezTo>
                  <a:pt x="3808220" y="592320"/>
                  <a:pt x="3804397" y="599203"/>
                  <a:pt x="3804894" y="606471"/>
                </a:cubicBezTo>
                <a:cubicBezTo>
                  <a:pt x="3805048" y="654789"/>
                  <a:pt x="3805031" y="703107"/>
                  <a:pt x="3804860" y="751425"/>
                </a:cubicBezTo>
                <a:cubicBezTo>
                  <a:pt x="3803557" y="766307"/>
                  <a:pt x="3815970" y="768517"/>
                  <a:pt x="3824954" y="777168"/>
                </a:cubicBezTo>
                <a:cubicBezTo>
                  <a:pt x="3841156" y="791692"/>
                  <a:pt x="3841430" y="817055"/>
                  <a:pt x="3825434" y="831914"/>
                </a:cubicBezTo>
                <a:cubicBezTo>
                  <a:pt x="3810449" y="847782"/>
                  <a:pt x="3785143" y="847581"/>
                  <a:pt x="3770415" y="831484"/>
                </a:cubicBezTo>
                <a:cubicBezTo>
                  <a:pt x="3754711" y="815194"/>
                  <a:pt x="3753476" y="790168"/>
                  <a:pt x="3772181" y="777379"/>
                </a:cubicBezTo>
                <a:cubicBezTo>
                  <a:pt x="3790115" y="765129"/>
                  <a:pt x="3792241" y="750481"/>
                  <a:pt x="3791418" y="732022"/>
                </a:cubicBezTo>
                <a:cubicBezTo>
                  <a:pt x="3791092" y="724297"/>
                  <a:pt x="3791246" y="613960"/>
                  <a:pt x="3791264" y="608544"/>
                </a:cubicBezTo>
                <a:cubicBezTo>
                  <a:pt x="3792378" y="600416"/>
                  <a:pt x="3787646" y="592620"/>
                  <a:pt x="3779914" y="589854"/>
                </a:cubicBezTo>
                <a:cubicBezTo>
                  <a:pt x="3766198" y="584255"/>
                  <a:pt x="3757660" y="570432"/>
                  <a:pt x="3758791" y="555647"/>
                </a:cubicBezTo>
                <a:cubicBezTo>
                  <a:pt x="3759211" y="531844"/>
                  <a:pt x="3772503" y="520056"/>
                  <a:pt x="3787770" y="517350"/>
                </a:cubicBezTo>
                <a:close/>
                <a:moveTo>
                  <a:pt x="2090257" y="457620"/>
                </a:moveTo>
                <a:cubicBezTo>
                  <a:pt x="2067849" y="454774"/>
                  <a:pt x="2047018" y="475250"/>
                  <a:pt x="2046417" y="498307"/>
                </a:cubicBezTo>
                <a:cubicBezTo>
                  <a:pt x="2045869" y="520722"/>
                  <a:pt x="2063682" y="539275"/>
                  <a:pt x="2086040" y="539657"/>
                </a:cubicBezTo>
                <a:cubicBezTo>
                  <a:pt x="2136326" y="543514"/>
                  <a:pt x="2150333" y="465248"/>
                  <a:pt x="2090257" y="457620"/>
                </a:cubicBezTo>
                <a:close/>
                <a:moveTo>
                  <a:pt x="3715636" y="448821"/>
                </a:moveTo>
                <a:cubicBezTo>
                  <a:pt x="3725128" y="447160"/>
                  <a:pt x="3735252" y="449115"/>
                  <a:pt x="3743773" y="455076"/>
                </a:cubicBezTo>
                <a:cubicBezTo>
                  <a:pt x="3765084" y="468746"/>
                  <a:pt x="3767793" y="501724"/>
                  <a:pt x="3746053" y="516518"/>
                </a:cubicBezTo>
                <a:cubicBezTo>
                  <a:pt x="3731566" y="526385"/>
                  <a:pt x="3729422" y="537182"/>
                  <a:pt x="3729474" y="552315"/>
                </a:cubicBezTo>
                <a:cubicBezTo>
                  <a:pt x="3730674" y="925199"/>
                  <a:pt x="3723559" y="909274"/>
                  <a:pt x="3743018" y="926538"/>
                </a:cubicBezTo>
                <a:cubicBezTo>
                  <a:pt x="3753906" y="936221"/>
                  <a:pt x="3751351" y="952626"/>
                  <a:pt x="3741441" y="962395"/>
                </a:cubicBezTo>
                <a:cubicBezTo>
                  <a:pt x="3723027" y="978286"/>
                  <a:pt x="3692818" y="966775"/>
                  <a:pt x="3694652" y="942897"/>
                </a:cubicBezTo>
                <a:cubicBezTo>
                  <a:pt x="3693212" y="934843"/>
                  <a:pt x="3696710" y="926726"/>
                  <a:pt x="3703516" y="922202"/>
                </a:cubicBezTo>
                <a:cubicBezTo>
                  <a:pt x="3723284" y="911145"/>
                  <a:pt x="3713872" y="924314"/>
                  <a:pt x="3716238" y="556609"/>
                </a:cubicBezTo>
                <a:cubicBezTo>
                  <a:pt x="3716358" y="539668"/>
                  <a:pt x="3714883" y="526922"/>
                  <a:pt x="3697944" y="516340"/>
                </a:cubicBezTo>
                <a:cubicBezTo>
                  <a:pt x="3679462" y="504795"/>
                  <a:pt x="3678468" y="480466"/>
                  <a:pt x="3691292" y="464254"/>
                </a:cubicBezTo>
                <a:cubicBezTo>
                  <a:pt x="3697284" y="455756"/>
                  <a:pt x="3706144" y="450481"/>
                  <a:pt x="3715636" y="448821"/>
                </a:cubicBezTo>
                <a:close/>
                <a:moveTo>
                  <a:pt x="1591368" y="398714"/>
                </a:moveTo>
                <a:cubicBezTo>
                  <a:pt x="1619986" y="392201"/>
                  <a:pt x="1653043" y="418155"/>
                  <a:pt x="1641881" y="453134"/>
                </a:cubicBezTo>
                <a:cubicBezTo>
                  <a:pt x="1635468" y="472801"/>
                  <a:pt x="1612940" y="488194"/>
                  <a:pt x="1593463" y="481523"/>
                </a:cubicBezTo>
                <a:cubicBezTo>
                  <a:pt x="1576901" y="475840"/>
                  <a:pt x="1568500" y="482862"/>
                  <a:pt x="1558710" y="492701"/>
                </a:cubicBezTo>
                <a:cubicBezTo>
                  <a:pt x="1522106" y="529525"/>
                  <a:pt x="1484987" y="565840"/>
                  <a:pt x="1448776" y="603051"/>
                </a:cubicBezTo>
                <a:cubicBezTo>
                  <a:pt x="1440101" y="613289"/>
                  <a:pt x="1427105" y="618854"/>
                  <a:pt x="1413715" y="618078"/>
                </a:cubicBezTo>
                <a:cubicBezTo>
                  <a:pt x="1386900" y="616960"/>
                  <a:pt x="1360000" y="618170"/>
                  <a:pt x="1333168" y="617680"/>
                </a:cubicBezTo>
                <a:cubicBezTo>
                  <a:pt x="1323326" y="617205"/>
                  <a:pt x="1313811" y="621176"/>
                  <a:pt x="1307227" y="628493"/>
                </a:cubicBezTo>
                <a:cubicBezTo>
                  <a:pt x="1155168" y="782523"/>
                  <a:pt x="1153917" y="774530"/>
                  <a:pt x="1157757" y="794718"/>
                </a:cubicBezTo>
                <a:cubicBezTo>
                  <a:pt x="1161015" y="820835"/>
                  <a:pt x="1117861" y="837486"/>
                  <a:pt x="1102379" y="808581"/>
                </a:cubicBezTo>
                <a:cubicBezTo>
                  <a:pt x="1091440" y="790619"/>
                  <a:pt x="1103939" y="765139"/>
                  <a:pt x="1125610" y="766619"/>
                </a:cubicBezTo>
                <a:cubicBezTo>
                  <a:pt x="1144727" y="767938"/>
                  <a:pt x="1154808" y="759039"/>
                  <a:pt x="1166330" y="747317"/>
                </a:cubicBezTo>
                <a:cubicBezTo>
                  <a:pt x="1207101" y="705796"/>
                  <a:pt x="1249140" y="665502"/>
                  <a:pt x="1289328" y="623432"/>
                </a:cubicBezTo>
                <a:cubicBezTo>
                  <a:pt x="1315731" y="595803"/>
                  <a:pt x="1331865" y="606181"/>
                  <a:pt x="1369652" y="604344"/>
                </a:cubicBezTo>
                <a:cubicBezTo>
                  <a:pt x="1387997" y="602999"/>
                  <a:pt x="1409532" y="609999"/>
                  <a:pt x="1426677" y="601342"/>
                </a:cubicBezTo>
                <a:cubicBezTo>
                  <a:pt x="1443513" y="592859"/>
                  <a:pt x="1438678" y="590884"/>
                  <a:pt x="1551492" y="479937"/>
                </a:cubicBezTo>
                <a:cubicBezTo>
                  <a:pt x="1560150" y="471421"/>
                  <a:pt x="1566768" y="464465"/>
                  <a:pt x="1560751" y="450110"/>
                </a:cubicBezTo>
                <a:cubicBezTo>
                  <a:pt x="1556653" y="438878"/>
                  <a:pt x="1558642" y="426323"/>
                  <a:pt x="1566031" y="416917"/>
                </a:cubicBezTo>
                <a:cubicBezTo>
                  <a:pt x="1572782" y="406663"/>
                  <a:pt x="1581829" y="400885"/>
                  <a:pt x="1591368" y="398714"/>
                </a:cubicBezTo>
                <a:close/>
                <a:moveTo>
                  <a:pt x="3125369" y="386465"/>
                </a:moveTo>
                <a:cubicBezTo>
                  <a:pt x="3105566" y="385042"/>
                  <a:pt x="3088953" y="401150"/>
                  <a:pt x="3089707" y="420940"/>
                </a:cubicBezTo>
                <a:cubicBezTo>
                  <a:pt x="3089347" y="461582"/>
                  <a:pt x="3155664" y="468763"/>
                  <a:pt x="3158905" y="421026"/>
                </a:cubicBezTo>
                <a:cubicBezTo>
                  <a:pt x="3160105" y="403384"/>
                  <a:pt x="3143543" y="386998"/>
                  <a:pt x="3125369" y="386465"/>
                </a:cubicBezTo>
                <a:close/>
                <a:moveTo>
                  <a:pt x="2358113" y="381522"/>
                </a:moveTo>
                <a:cubicBezTo>
                  <a:pt x="2341260" y="381323"/>
                  <a:pt x="2320943" y="401208"/>
                  <a:pt x="2321303" y="417566"/>
                </a:cubicBezTo>
                <a:cubicBezTo>
                  <a:pt x="2321663" y="434734"/>
                  <a:pt x="2342049" y="452939"/>
                  <a:pt x="2359399" y="451588"/>
                </a:cubicBezTo>
                <a:cubicBezTo>
                  <a:pt x="2376750" y="450240"/>
                  <a:pt x="2393484" y="432437"/>
                  <a:pt x="2392935" y="416017"/>
                </a:cubicBezTo>
                <a:cubicBezTo>
                  <a:pt x="2391066" y="397678"/>
                  <a:pt x="2376476" y="383228"/>
                  <a:pt x="2358113" y="381522"/>
                </a:cubicBezTo>
                <a:close/>
                <a:moveTo>
                  <a:pt x="3596154" y="355222"/>
                </a:moveTo>
                <a:cubicBezTo>
                  <a:pt x="3619163" y="355184"/>
                  <a:pt x="3632965" y="368703"/>
                  <a:pt x="3633376" y="391359"/>
                </a:cubicBezTo>
                <a:cubicBezTo>
                  <a:pt x="3633633" y="405685"/>
                  <a:pt x="3630238" y="418161"/>
                  <a:pt x="3616437" y="425182"/>
                </a:cubicBezTo>
                <a:cubicBezTo>
                  <a:pt x="3598811" y="434156"/>
                  <a:pt x="3609047" y="448001"/>
                  <a:pt x="3605618" y="538886"/>
                </a:cubicBezTo>
                <a:cubicBezTo>
                  <a:pt x="3605070" y="552799"/>
                  <a:pt x="3613488" y="559781"/>
                  <a:pt x="3621220" y="568309"/>
                </a:cubicBezTo>
                <a:cubicBezTo>
                  <a:pt x="3627992" y="576612"/>
                  <a:pt x="3638931" y="580308"/>
                  <a:pt x="3649355" y="577826"/>
                </a:cubicBezTo>
                <a:cubicBezTo>
                  <a:pt x="3679376" y="573080"/>
                  <a:pt x="3694635" y="592115"/>
                  <a:pt x="3693572" y="617239"/>
                </a:cubicBezTo>
                <a:cubicBezTo>
                  <a:pt x="3692732" y="637262"/>
                  <a:pt x="3673855" y="656468"/>
                  <a:pt x="3655305" y="654113"/>
                </a:cubicBezTo>
                <a:cubicBezTo>
                  <a:pt x="3633101" y="651289"/>
                  <a:pt x="3616248" y="635541"/>
                  <a:pt x="3618803" y="615555"/>
                </a:cubicBezTo>
                <a:cubicBezTo>
                  <a:pt x="3619008" y="612363"/>
                  <a:pt x="3619043" y="609162"/>
                  <a:pt x="3618889" y="605968"/>
                </a:cubicBezTo>
                <a:cubicBezTo>
                  <a:pt x="3626055" y="593880"/>
                  <a:pt x="3618066" y="585154"/>
                  <a:pt x="3608516" y="577810"/>
                </a:cubicBezTo>
                <a:cubicBezTo>
                  <a:pt x="3595143" y="567513"/>
                  <a:pt x="3591251" y="554553"/>
                  <a:pt x="3591971" y="537972"/>
                </a:cubicBezTo>
                <a:cubicBezTo>
                  <a:pt x="3593171" y="510281"/>
                  <a:pt x="3591765" y="482489"/>
                  <a:pt x="3592502" y="454773"/>
                </a:cubicBezTo>
                <a:cubicBezTo>
                  <a:pt x="3593668" y="412058"/>
                  <a:pt x="3557990" y="438389"/>
                  <a:pt x="3558744" y="391568"/>
                </a:cubicBezTo>
                <a:cubicBezTo>
                  <a:pt x="3559104" y="369382"/>
                  <a:pt x="3573660" y="355255"/>
                  <a:pt x="3596154" y="355222"/>
                </a:cubicBezTo>
                <a:close/>
                <a:moveTo>
                  <a:pt x="3453439" y="313598"/>
                </a:moveTo>
                <a:cubicBezTo>
                  <a:pt x="3476705" y="316894"/>
                  <a:pt x="3491124" y="340797"/>
                  <a:pt x="3483032" y="362952"/>
                </a:cubicBezTo>
                <a:cubicBezTo>
                  <a:pt x="3473962" y="387927"/>
                  <a:pt x="3453645" y="383269"/>
                  <a:pt x="3455531" y="403145"/>
                </a:cubicBezTo>
                <a:cubicBezTo>
                  <a:pt x="3455788" y="585938"/>
                  <a:pt x="3452085" y="582069"/>
                  <a:pt x="3465303" y="593559"/>
                </a:cubicBezTo>
                <a:cubicBezTo>
                  <a:pt x="3494536" y="622551"/>
                  <a:pt x="3523802" y="651538"/>
                  <a:pt x="3552589" y="680982"/>
                </a:cubicBezTo>
                <a:cubicBezTo>
                  <a:pt x="3559515" y="688042"/>
                  <a:pt x="3569494" y="691224"/>
                  <a:pt x="3579232" y="689482"/>
                </a:cubicBezTo>
                <a:cubicBezTo>
                  <a:pt x="3615545" y="686454"/>
                  <a:pt x="3622626" y="726889"/>
                  <a:pt x="3603029" y="744529"/>
                </a:cubicBezTo>
                <a:cubicBezTo>
                  <a:pt x="3582815" y="763910"/>
                  <a:pt x="3546862" y="747664"/>
                  <a:pt x="3549383" y="719949"/>
                </a:cubicBezTo>
                <a:cubicBezTo>
                  <a:pt x="3549519" y="718164"/>
                  <a:pt x="3549451" y="716367"/>
                  <a:pt x="3549451" y="712794"/>
                </a:cubicBezTo>
                <a:cubicBezTo>
                  <a:pt x="3556875" y="701382"/>
                  <a:pt x="3546725" y="694475"/>
                  <a:pt x="3539284" y="686933"/>
                </a:cubicBezTo>
                <a:cubicBezTo>
                  <a:pt x="3514098" y="661460"/>
                  <a:pt x="3489701" y="635115"/>
                  <a:pt x="3463092" y="611239"/>
                </a:cubicBezTo>
                <a:cubicBezTo>
                  <a:pt x="3446050" y="595954"/>
                  <a:pt x="3440683" y="579315"/>
                  <a:pt x="3441335" y="557080"/>
                </a:cubicBezTo>
                <a:cubicBezTo>
                  <a:pt x="3442775" y="507860"/>
                  <a:pt x="3441626" y="458575"/>
                  <a:pt x="3441901" y="409317"/>
                </a:cubicBezTo>
                <a:cubicBezTo>
                  <a:pt x="3441969" y="397837"/>
                  <a:pt x="3439946" y="390204"/>
                  <a:pt x="3427910" y="383775"/>
                </a:cubicBezTo>
                <a:cubicBezTo>
                  <a:pt x="3409325" y="373849"/>
                  <a:pt x="3404267" y="353690"/>
                  <a:pt x="3411605" y="335085"/>
                </a:cubicBezTo>
                <a:cubicBezTo>
                  <a:pt x="3417881" y="319177"/>
                  <a:pt x="3432676" y="311575"/>
                  <a:pt x="3453439" y="313598"/>
                </a:cubicBezTo>
                <a:close/>
                <a:moveTo>
                  <a:pt x="3361823" y="310675"/>
                </a:moveTo>
                <a:cubicBezTo>
                  <a:pt x="3366722" y="309661"/>
                  <a:pt x="3371890" y="309950"/>
                  <a:pt x="3376743" y="311903"/>
                </a:cubicBezTo>
                <a:cubicBezTo>
                  <a:pt x="3383214" y="314506"/>
                  <a:pt x="3389123" y="320066"/>
                  <a:pt x="3393088" y="329438"/>
                </a:cubicBezTo>
                <a:cubicBezTo>
                  <a:pt x="3398249" y="342693"/>
                  <a:pt x="3391699" y="357626"/>
                  <a:pt x="3378429" y="362792"/>
                </a:cubicBezTo>
                <a:cubicBezTo>
                  <a:pt x="3353449" y="372528"/>
                  <a:pt x="3362519" y="360375"/>
                  <a:pt x="3361833" y="551131"/>
                </a:cubicBezTo>
                <a:cubicBezTo>
                  <a:pt x="3361781" y="564210"/>
                  <a:pt x="3367593" y="572650"/>
                  <a:pt x="3376217" y="581232"/>
                </a:cubicBezTo>
                <a:cubicBezTo>
                  <a:pt x="3651137" y="855052"/>
                  <a:pt x="3634387" y="846644"/>
                  <a:pt x="3651686" y="840115"/>
                </a:cubicBezTo>
                <a:cubicBezTo>
                  <a:pt x="3718637" y="835073"/>
                  <a:pt x="3706087" y="927786"/>
                  <a:pt x="3646611" y="913465"/>
                </a:cubicBezTo>
                <a:cubicBezTo>
                  <a:pt x="3621854" y="906065"/>
                  <a:pt x="3616007" y="879128"/>
                  <a:pt x="3620431" y="867197"/>
                </a:cubicBezTo>
                <a:cubicBezTo>
                  <a:pt x="3630049" y="852242"/>
                  <a:pt x="3622488" y="848507"/>
                  <a:pt x="3567436" y="793655"/>
                </a:cubicBezTo>
                <a:cubicBezTo>
                  <a:pt x="3500296" y="726655"/>
                  <a:pt x="3433482" y="659310"/>
                  <a:pt x="3365690" y="592988"/>
                </a:cubicBezTo>
                <a:cubicBezTo>
                  <a:pt x="3351666" y="580421"/>
                  <a:pt x="3344105" y="562153"/>
                  <a:pt x="3345185" y="543348"/>
                </a:cubicBezTo>
                <a:cubicBezTo>
                  <a:pt x="3346333" y="493218"/>
                  <a:pt x="3345716" y="443039"/>
                  <a:pt x="3345425" y="392878"/>
                </a:cubicBezTo>
                <a:cubicBezTo>
                  <a:pt x="3345339" y="376949"/>
                  <a:pt x="3346402" y="361213"/>
                  <a:pt x="3340745" y="345224"/>
                </a:cubicBezTo>
                <a:cubicBezTo>
                  <a:pt x="3334843" y="328476"/>
                  <a:pt x="3347124" y="313714"/>
                  <a:pt x="3361823" y="310675"/>
                </a:cubicBezTo>
                <a:close/>
                <a:moveTo>
                  <a:pt x="1593327" y="273653"/>
                </a:moveTo>
                <a:cubicBezTo>
                  <a:pt x="1577039" y="274008"/>
                  <a:pt x="1558797" y="291852"/>
                  <a:pt x="1558111" y="308131"/>
                </a:cubicBezTo>
                <a:cubicBezTo>
                  <a:pt x="1557356" y="325987"/>
                  <a:pt x="1574999" y="342654"/>
                  <a:pt x="1594784" y="342783"/>
                </a:cubicBezTo>
                <a:cubicBezTo>
                  <a:pt x="1613198" y="341997"/>
                  <a:pt x="1628079" y="327533"/>
                  <a:pt x="1629400" y="309159"/>
                </a:cubicBezTo>
                <a:cubicBezTo>
                  <a:pt x="1629794" y="291271"/>
                  <a:pt x="1611500" y="273281"/>
                  <a:pt x="1593327" y="273653"/>
                </a:cubicBezTo>
                <a:close/>
                <a:moveTo>
                  <a:pt x="3281284" y="256503"/>
                </a:moveTo>
                <a:cubicBezTo>
                  <a:pt x="3298444" y="251227"/>
                  <a:pt x="3319031" y="257393"/>
                  <a:pt x="3328760" y="281090"/>
                </a:cubicBezTo>
                <a:cubicBezTo>
                  <a:pt x="3338704" y="305300"/>
                  <a:pt x="3319022" y="331839"/>
                  <a:pt x="3291556" y="332942"/>
                </a:cubicBezTo>
                <a:cubicBezTo>
                  <a:pt x="3283035" y="333286"/>
                  <a:pt x="3274154" y="324545"/>
                  <a:pt x="3266198" y="333088"/>
                </a:cubicBezTo>
                <a:cubicBezTo>
                  <a:pt x="3258569" y="341297"/>
                  <a:pt x="3261998" y="351852"/>
                  <a:pt x="3261895" y="361417"/>
                </a:cubicBezTo>
                <a:cubicBezTo>
                  <a:pt x="3261346" y="423422"/>
                  <a:pt x="3262392" y="520439"/>
                  <a:pt x="3261569" y="565874"/>
                </a:cubicBezTo>
                <a:cubicBezTo>
                  <a:pt x="3260249" y="591089"/>
                  <a:pt x="3244596" y="565443"/>
                  <a:pt x="3623757" y="946749"/>
                </a:cubicBezTo>
                <a:cubicBezTo>
                  <a:pt x="3633684" y="956756"/>
                  <a:pt x="3642720" y="955895"/>
                  <a:pt x="3654515" y="954426"/>
                </a:cubicBezTo>
                <a:cubicBezTo>
                  <a:pt x="3675930" y="951817"/>
                  <a:pt x="3693932" y="964110"/>
                  <a:pt x="3696795" y="982525"/>
                </a:cubicBezTo>
                <a:cubicBezTo>
                  <a:pt x="3699658" y="1000940"/>
                  <a:pt x="3696864" y="1019157"/>
                  <a:pt x="3670392" y="1028793"/>
                </a:cubicBezTo>
                <a:cubicBezTo>
                  <a:pt x="3647366" y="1037180"/>
                  <a:pt x="3614328" y="1012803"/>
                  <a:pt x="3621168" y="989196"/>
                </a:cubicBezTo>
                <a:cubicBezTo>
                  <a:pt x="3627152" y="968531"/>
                  <a:pt x="3617414" y="959462"/>
                  <a:pt x="3605892" y="947949"/>
                </a:cubicBezTo>
                <a:cubicBezTo>
                  <a:pt x="3496181" y="838372"/>
                  <a:pt x="3386556" y="728723"/>
                  <a:pt x="3277000" y="619005"/>
                </a:cubicBezTo>
                <a:cubicBezTo>
                  <a:pt x="3258672" y="598724"/>
                  <a:pt x="3245796" y="596271"/>
                  <a:pt x="3246053" y="565985"/>
                </a:cubicBezTo>
                <a:cubicBezTo>
                  <a:pt x="3248008" y="334193"/>
                  <a:pt x="3243138" y="336858"/>
                  <a:pt x="3249705" y="329956"/>
                </a:cubicBezTo>
                <a:cubicBezTo>
                  <a:pt x="3258466" y="320761"/>
                  <a:pt x="3256511" y="311700"/>
                  <a:pt x="3254368" y="300565"/>
                </a:cubicBezTo>
                <a:cubicBezTo>
                  <a:pt x="3250391" y="278496"/>
                  <a:pt x="3264124" y="261779"/>
                  <a:pt x="3281284" y="256503"/>
                </a:cubicBezTo>
                <a:close/>
                <a:moveTo>
                  <a:pt x="1039011" y="222140"/>
                </a:moveTo>
                <a:cubicBezTo>
                  <a:pt x="1091166" y="218322"/>
                  <a:pt x="1080262" y="297460"/>
                  <a:pt x="1039457" y="287193"/>
                </a:cubicBezTo>
                <a:cubicBezTo>
                  <a:pt x="1024712" y="283488"/>
                  <a:pt x="1017837" y="289082"/>
                  <a:pt x="1009436" y="297497"/>
                </a:cubicBezTo>
                <a:cubicBezTo>
                  <a:pt x="966402" y="340663"/>
                  <a:pt x="922734" y="383212"/>
                  <a:pt x="880488" y="427150"/>
                </a:cubicBezTo>
                <a:cubicBezTo>
                  <a:pt x="867613" y="440552"/>
                  <a:pt x="854668" y="448313"/>
                  <a:pt x="836117" y="445683"/>
                </a:cubicBezTo>
                <a:cubicBezTo>
                  <a:pt x="832602" y="445190"/>
                  <a:pt x="828916" y="445942"/>
                  <a:pt x="825350" y="445517"/>
                </a:cubicBezTo>
                <a:cubicBezTo>
                  <a:pt x="809697" y="443639"/>
                  <a:pt x="799753" y="447717"/>
                  <a:pt x="792072" y="464089"/>
                </a:cubicBezTo>
                <a:cubicBezTo>
                  <a:pt x="779367" y="491106"/>
                  <a:pt x="754284" y="501994"/>
                  <a:pt x="724177" y="492439"/>
                </a:cubicBezTo>
                <a:cubicBezTo>
                  <a:pt x="706792" y="486919"/>
                  <a:pt x="697774" y="492115"/>
                  <a:pt x="687007" y="503063"/>
                </a:cubicBezTo>
                <a:cubicBezTo>
                  <a:pt x="569787" y="622397"/>
                  <a:pt x="567386" y="615383"/>
                  <a:pt x="571690" y="634902"/>
                </a:cubicBezTo>
                <a:cubicBezTo>
                  <a:pt x="578411" y="665829"/>
                  <a:pt x="558780" y="696340"/>
                  <a:pt x="527850" y="703050"/>
                </a:cubicBezTo>
                <a:cubicBezTo>
                  <a:pt x="516654" y="705478"/>
                  <a:pt x="509213" y="704028"/>
                  <a:pt x="497349" y="702462"/>
                </a:cubicBezTo>
                <a:cubicBezTo>
                  <a:pt x="481130" y="700316"/>
                  <a:pt x="486942" y="620158"/>
                  <a:pt x="486942" y="2086448"/>
                </a:cubicBezTo>
                <a:cubicBezTo>
                  <a:pt x="486942" y="2109731"/>
                  <a:pt x="484113" y="2121098"/>
                  <a:pt x="498566" y="2127031"/>
                </a:cubicBezTo>
                <a:cubicBezTo>
                  <a:pt x="522964" y="2138586"/>
                  <a:pt x="531159" y="2173236"/>
                  <a:pt x="510619" y="2195011"/>
                </a:cubicBezTo>
                <a:cubicBezTo>
                  <a:pt x="497452" y="2209035"/>
                  <a:pt x="465631" y="2210458"/>
                  <a:pt x="451486" y="2196485"/>
                </a:cubicBezTo>
                <a:cubicBezTo>
                  <a:pt x="436690" y="2181843"/>
                  <a:pt x="429643" y="2158183"/>
                  <a:pt x="449240" y="2136632"/>
                </a:cubicBezTo>
                <a:cubicBezTo>
                  <a:pt x="449703" y="2135860"/>
                  <a:pt x="450337" y="2135209"/>
                  <a:pt x="451075" y="2134694"/>
                </a:cubicBezTo>
                <a:cubicBezTo>
                  <a:pt x="475592" y="2125007"/>
                  <a:pt x="473500" y="2104433"/>
                  <a:pt x="473483" y="2083414"/>
                </a:cubicBezTo>
                <a:cubicBezTo>
                  <a:pt x="472677" y="600654"/>
                  <a:pt x="478352" y="695820"/>
                  <a:pt x="463436" y="670636"/>
                </a:cubicBezTo>
                <a:cubicBezTo>
                  <a:pt x="439965" y="630929"/>
                  <a:pt x="481747" y="572586"/>
                  <a:pt x="540572" y="595227"/>
                </a:cubicBezTo>
                <a:cubicBezTo>
                  <a:pt x="547978" y="598117"/>
                  <a:pt x="553550" y="607138"/>
                  <a:pt x="561471" y="605770"/>
                </a:cubicBezTo>
                <a:cubicBezTo>
                  <a:pt x="571947" y="603963"/>
                  <a:pt x="565329" y="602189"/>
                  <a:pt x="680801" y="490094"/>
                </a:cubicBezTo>
                <a:cubicBezTo>
                  <a:pt x="690916" y="480259"/>
                  <a:pt x="694139" y="471847"/>
                  <a:pt x="689047" y="457422"/>
                </a:cubicBezTo>
                <a:cubicBezTo>
                  <a:pt x="678452" y="427467"/>
                  <a:pt x="691928" y="396328"/>
                  <a:pt x="719840" y="387065"/>
                </a:cubicBezTo>
                <a:cubicBezTo>
                  <a:pt x="751747" y="376466"/>
                  <a:pt x="777087" y="383675"/>
                  <a:pt x="792620" y="413963"/>
                </a:cubicBezTo>
                <a:cubicBezTo>
                  <a:pt x="799924" y="428225"/>
                  <a:pt x="808411" y="431635"/>
                  <a:pt x="823344" y="432604"/>
                </a:cubicBezTo>
                <a:cubicBezTo>
                  <a:pt x="846010" y="434068"/>
                  <a:pt x="861955" y="426531"/>
                  <a:pt x="877454" y="410176"/>
                </a:cubicBezTo>
                <a:cubicBezTo>
                  <a:pt x="915653" y="369827"/>
                  <a:pt x="955309" y="330882"/>
                  <a:pt x="995051" y="292061"/>
                </a:cubicBezTo>
                <a:cubicBezTo>
                  <a:pt x="1006041" y="281328"/>
                  <a:pt x="1011973" y="270680"/>
                  <a:pt x="1011202" y="254627"/>
                </a:cubicBezTo>
                <a:cubicBezTo>
                  <a:pt x="1010242" y="235208"/>
                  <a:pt x="1021900" y="223388"/>
                  <a:pt x="1039011" y="222140"/>
                </a:cubicBezTo>
                <a:close/>
                <a:moveTo>
                  <a:pt x="1132332" y="195383"/>
                </a:moveTo>
                <a:cubicBezTo>
                  <a:pt x="1152032" y="193096"/>
                  <a:pt x="1172485" y="207477"/>
                  <a:pt x="1178984" y="228296"/>
                </a:cubicBezTo>
                <a:cubicBezTo>
                  <a:pt x="1187779" y="256454"/>
                  <a:pt x="1156661" y="290539"/>
                  <a:pt x="1120073" y="276461"/>
                </a:cubicBezTo>
                <a:cubicBezTo>
                  <a:pt x="1107952" y="271174"/>
                  <a:pt x="1106700" y="278071"/>
                  <a:pt x="1059500" y="323982"/>
                </a:cubicBezTo>
                <a:cubicBezTo>
                  <a:pt x="1040726" y="344198"/>
                  <a:pt x="1068758" y="385949"/>
                  <a:pt x="1012900" y="382262"/>
                </a:cubicBezTo>
                <a:cubicBezTo>
                  <a:pt x="993749" y="380988"/>
                  <a:pt x="1002990" y="384933"/>
                  <a:pt x="788523" y="594825"/>
                </a:cubicBezTo>
                <a:cubicBezTo>
                  <a:pt x="777139" y="604913"/>
                  <a:pt x="770898" y="619607"/>
                  <a:pt x="771567" y="634809"/>
                </a:cubicBezTo>
                <a:cubicBezTo>
                  <a:pt x="773058" y="741218"/>
                  <a:pt x="770898" y="931285"/>
                  <a:pt x="772321" y="1035584"/>
                </a:cubicBezTo>
                <a:cubicBezTo>
                  <a:pt x="773658" y="1052499"/>
                  <a:pt x="767006" y="1069068"/>
                  <a:pt x="754353" y="1080366"/>
                </a:cubicBezTo>
                <a:cubicBezTo>
                  <a:pt x="722292" y="1110337"/>
                  <a:pt x="692254" y="1142465"/>
                  <a:pt x="660930" y="1173239"/>
                </a:cubicBezTo>
                <a:cubicBezTo>
                  <a:pt x="651277" y="1182729"/>
                  <a:pt x="646031" y="1191569"/>
                  <a:pt x="649923" y="1206245"/>
                </a:cubicBezTo>
                <a:cubicBezTo>
                  <a:pt x="654604" y="1225122"/>
                  <a:pt x="645003" y="1244622"/>
                  <a:pt x="627189" y="1252420"/>
                </a:cubicBezTo>
                <a:cubicBezTo>
                  <a:pt x="590413" y="1271804"/>
                  <a:pt x="550979" y="1226995"/>
                  <a:pt x="573371" y="1191058"/>
                </a:cubicBezTo>
                <a:cubicBezTo>
                  <a:pt x="581909" y="1176550"/>
                  <a:pt x="599037" y="1169472"/>
                  <a:pt x="615342" y="1173724"/>
                </a:cubicBezTo>
                <a:cubicBezTo>
                  <a:pt x="644728" y="1179794"/>
                  <a:pt x="642242" y="1165825"/>
                  <a:pt x="742163" y="1070571"/>
                </a:cubicBezTo>
                <a:cubicBezTo>
                  <a:pt x="753479" y="1060415"/>
                  <a:pt x="759548" y="1045663"/>
                  <a:pt x="758657" y="1030491"/>
                </a:cubicBezTo>
                <a:cubicBezTo>
                  <a:pt x="758039" y="900476"/>
                  <a:pt x="757971" y="770462"/>
                  <a:pt x="758468" y="640455"/>
                </a:cubicBezTo>
                <a:cubicBezTo>
                  <a:pt x="758588" y="598261"/>
                  <a:pt x="752862" y="611538"/>
                  <a:pt x="781957" y="582224"/>
                </a:cubicBezTo>
                <a:cubicBezTo>
                  <a:pt x="845719" y="517978"/>
                  <a:pt x="909721" y="453977"/>
                  <a:pt x="973981" y="390222"/>
                </a:cubicBezTo>
                <a:cubicBezTo>
                  <a:pt x="984868" y="380945"/>
                  <a:pt x="990646" y="366991"/>
                  <a:pt x="989480" y="352729"/>
                </a:cubicBezTo>
                <a:cubicBezTo>
                  <a:pt x="988074" y="329263"/>
                  <a:pt x="1000144" y="317312"/>
                  <a:pt x="1023701" y="319444"/>
                </a:cubicBezTo>
                <a:cubicBezTo>
                  <a:pt x="1039012" y="320833"/>
                  <a:pt x="1049419" y="316922"/>
                  <a:pt x="1058454" y="305457"/>
                </a:cubicBezTo>
                <a:cubicBezTo>
                  <a:pt x="1075599" y="285423"/>
                  <a:pt x="1104471" y="271812"/>
                  <a:pt x="1097168" y="235329"/>
                </a:cubicBezTo>
                <a:cubicBezTo>
                  <a:pt x="1093259" y="215751"/>
                  <a:pt x="1112632" y="197669"/>
                  <a:pt x="1132332" y="195383"/>
                </a:cubicBezTo>
                <a:close/>
                <a:moveTo>
                  <a:pt x="3164852" y="159518"/>
                </a:moveTo>
                <a:cubicBezTo>
                  <a:pt x="3177688" y="162377"/>
                  <a:pt x="3187400" y="174808"/>
                  <a:pt x="3186320" y="185743"/>
                </a:cubicBezTo>
                <a:cubicBezTo>
                  <a:pt x="3187177" y="199665"/>
                  <a:pt x="3177181" y="211905"/>
                  <a:pt x="3163379" y="213847"/>
                </a:cubicBezTo>
                <a:cubicBezTo>
                  <a:pt x="3124066" y="219983"/>
                  <a:pt x="3134370" y="194014"/>
                  <a:pt x="3132621" y="348230"/>
                </a:cubicBezTo>
                <a:cubicBezTo>
                  <a:pt x="3132450" y="362938"/>
                  <a:pt x="3133358" y="373860"/>
                  <a:pt x="3149715" y="382919"/>
                </a:cubicBezTo>
                <a:cubicBezTo>
                  <a:pt x="3174267" y="396508"/>
                  <a:pt x="3173666" y="415656"/>
                  <a:pt x="3168403" y="436228"/>
                </a:cubicBezTo>
                <a:cubicBezTo>
                  <a:pt x="3163620" y="454993"/>
                  <a:pt x="3139548" y="468840"/>
                  <a:pt x="3119951" y="466947"/>
                </a:cubicBezTo>
                <a:cubicBezTo>
                  <a:pt x="3073900" y="461015"/>
                  <a:pt x="3059087" y="402039"/>
                  <a:pt x="3099806" y="381392"/>
                </a:cubicBezTo>
                <a:cubicBezTo>
                  <a:pt x="3116351" y="374043"/>
                  <a:pt x="3119025" y="363482"/>
                  <a:pt x="3118717" y="347832"/>
                </a:cubicBezTo>
                <a:cubicBezTo>
                  <a:pt x="3117962" y="310297"/>
                  <a:pt x="3118408" y="272740"/>
                  <a:pt x="3118494" y="235195"/>
                </a:cubicBezTo>
                <a:cubicBezTo>
                  <a:pt x="3118494" y="224537"/>
                  <a:pt x="3117482" y="213590"/>
                  <a:pt x="3127135" y="205558"/>
                </a:cubicBezTo>
                <a:cubicBezTo>
                  <a:pt x="3132656" y="200973"/>
                  <a:pt x="3130633" y="194717"/>
                  <a:pt x="3130907" y="188476"/>
                </a:cubicBezTo>
                <a:cubicBezTo>
                  <a:pt x="3130513" y="175545"/>
                  <a:pt x="3138879" y="163967"/>
                  <a:pt x="3151258" y="160259"/>
                </a:cubicBezTo>
                <a:cubicBezTo>
                  <a:pt x="3155947" y="158675"/>
                  <a:pt x="3160573" y="158565"/>
                  <a:pt x="3164852" y="159518"/>
                </a:cubicBezTo>
                <a:close/>
                <a:moveTo>
                  <a:pt x="3061243" y="147520"/>
                </a:moveTo>
                <a:cubicBezTo>
                  <a:pt x="3072309" y="150103"/>
                  <a:pt x="3082455" y="156635"/>
                  <a:pt x="3089416" y="166586"/>
                </a:cubicBezTo>
                <a:cubicBezTo>
                  <a:pt x="3103732" y="188532"/>
                  <a:pt x="3099703" y="221364"/>
                  <a:pt x="3077363" y="232759"/>
                </a:cubicBezTo>
                <a:cubicBezTo>
                  <a:pt x="3059292" y="241986"/>
                  <a:pt x="3057029" y="254113"/>
                  <a:pt x="3057183" y="271231"/>
                </a:cubicBezTo>
                <a:cubicBezTo>
                  <a:pt x="3059104" y="472352"/>
                  <a:pt x="3053292" y="467130"/>
                  <a:pt x="3064522" y="484493"/>
                </a:cubicBezTo>
                <a:cubicBezTo>
                  <a:pt x="3096531" y="530536"/>
                  <a:pt x="3072648" y="554651"/>
                  <a:pt x="3050274" y="579437"/>
                </a:cubicBezTo>
                <a:cubicBezTo>
                  <a:pt x="3056772" y="592144"/>
                  <a:pt x="3280343" y="812857"/>
                  <a:pt x="3285761" y="818213"/>
                </a:cubicBezTo>
                <a:cubicBezTo>
                  <a:pt x="3298396" y="829632"/>
                  <a:pt x="3305306" y="846065"/>
                  <a:pt x="3304637" y="863077"/>
                </a:cubicBezTo>
                <a:cubicBezTo>
                  <a:pt x="3303917" y="950890"/>
                  <a:pt x="3303917" y="1038712"/>
                  <a:pt x="3304637" y="1126544"/>
                </a:cubicBezTo>
                <a:cubicBezTo>
                  <a:pt x="3305426" y="1142643"/>
                  <a:pt x="3298979" y="1158254"/>
                  <a:pt x="3287047" y="1169098"/>
                </a:cubicBezTo>
                <a:cubicBezTo>
                  <a:pt x="3242795" y="1212228"/>
                  <a:pt x="3199624" y="1256472"/>
                  <a:pt x="3155733" y="1299967"/>
                </a:cubicBezTo>
                <a:cubicBezTo>
                  <a:pt x="3145292" y="1310307"/>
                  <a:pt x="3138519" y="1318798"/>
                  <a:pt x="3142360" y="1336448"/>
                </a:cubicBezTo>
                <a:cubicBezTo>
                  <a:pt x="3148018" y="1362610"/>
                  <a:pt x="3129998" y="1379062"/>
                  <a:pt x="3103509" y="1377518"/>
                </a:cubicBezTo>
                <a:cubicBezTo>
                  <a:pt x="3082952" y="1376324"/>
                  <a:pt x="3070694" y="1363574"/>
                  <a:pt x="3070385" y="1343130"/>
                </a:cubicBezTo>
                <a:cubicBezTo>
                  <a:pt x="3070077" y="1321073"/>
                  <a:pt x="3082387" y="1306085"/>
                  <a:pt x="3102618" y="1304142"/>
                </a:cubicBezTo>
                <a:cubicBezTo>
                  <a:pt x="3119248" y="1300211"/>
                  <a:pt x="3118203" y="1317709"/>
                  <a:pt x="3140731" y="1294997"/>
                </a:cubicBezTo>
                <a:cubicBezTo>
                  <a:pt x="3146063" y="1289605"/>
                  <a:pt x="3259854" y="1175400"/>
                  <a:pt x="3273794" y="1162039"/>
                </a:cubicBezTo>
                <a:cubicBezTo>
                  <a:pt x="3292516" y="1145513"/>
                  <a:pt x="3285709" y="1155831"/>
                  <a:pt x="3286995" y="857211"/>
                </a:cubicBezTo>
                <a:cubicBezTo>
                  <a:pt x="3287578" y="833083"/>
                  <a:pt x="3294487" y="848521"/>
                  <a:pt x="3045817" y="598529"/>
                </a:cubicBezTo>
                <a:cubicBezTo>
                  <a:pt x="3038804" y="590385"/>
                  <a:pt x="3028757" y="585492"/>
                  <a:pt x="3018024" y="585010"/>
                </a:cubicBezTo>
                <a:cubicBezTo>
                  <a:pt x="2998856" y="584399"/>
                  <a:pt x="2981094" y="574737"/>
                  <a:pt x="2970173" y="558965"/>
                </a:cubicBezTo>
                <a:cubicBezTo>
                  <a:pt x="2941009" y="523175"/>
                  <a:pt x="2966795" y="466639"/>
                  <a:pt x="3014527" y="464323"/>
                </a:cubicBezTo>
                <a:cubicBezTo>
                  <a:pt x="3043759" y="462898"/>
                  <a:pt x="3043793" y="462903"/>
                  <a:pt x="3043810" y="432776"/>
                </a:cubicBezTo>
                <a:cubicBezTo>
                  <a:pt x="3043845" y="377213"/>
                  <a:pt x="3043433" y="321643"/>
                  <a:pt x="3044085" y="266092"/>
                </a:cubicBezTo>
                <a:cubicBezTo>
                  <a:pt x="3044256" y="251334"/>
                  <a:pt x="3040313" y="243200"/>
                  <a:pt x="3026460" y="234889"/>
                </a:cubicBezTo>
                <a:cubicBezTo>
                  <a:pt x="2989684" y="212830"/>
                  <a:pt x="2996782" y="168963"/>
                  <a:pt x="3027540" y="152146"/>
                </a:cubicBezTo>
                <a:cubicBezTo>
                  <a:pt x="3038187" y="146302"/>
                  <a:pt x="3050175" y="144936"/>
                  <a:pt x="3061243" y="147520"/>
                </a:cubicBezTo>
                <a:close/>
                <a:moveTo>
                  <a:pt x="1299495" y="124909"/>
                </a:moveTo>
                <a:cubicBezTo>
                  <a:pt x="1309654" y="127339"/>
                  <a:pt x="1318946" y="133383"/>
                  <a:pt x="1325298" y="142546"/>
                </a:cubicBezTo>
                <a:cubicBezTo>
                  <a:pt x="1337249" y="161472"/>
                  <a:pt x="1333442" y="190934"/>
                  <a:pt x="1313931" y="199062"/>
                </a:cubicBezTo>
                <a:cubicBezTo>
                  <a:pt x="1283122" y="211899"/>
                  <a:pt x="1309577" y="189938"/>
                  <a:pt x="896210" y="603701"/>
                </a:cubicBezTo>
                <a:cubicBezTo>
                  <a:pt x="881020" y="618909"/>
                  <a:pt x="866207" y="634500"/>
                  <a:pt x="850690" y="649365"/>
                </a:cubicBezTo>
                <a:cubicBezTo>
                  <a:pt x="841929" y="657200"/>
                  <a:pt x="837197" y="668563"/>
                  <a:pt x="837763" y="680293"/>
                </a:cubicBezTo>
                <a:cubicBezTo>
                  <a:pt x="837780" y="680967"/>
                  <a:pt x="837797" y="1019548"/>
                  <a:pt x="838226" y="1097041"/>
                </a:cubicBezTo>
                <a:cubicBezTo>
                  <a:pt x="839032" y="1113104"/>
                  <a:pt x="832534" y="1128667"/>
                  <a:pt x="820549" y="1139396"/>
                </a:cubicBezTo>
                <a:cubicBezTo>
                  <a:pt x="781853" y="1176683"/>
                  <a:pt x="744494" y="1215359"/>
                  <a:pt x="706347" y="1253212"/>
                </a:cubicBezTo>
                <a:cubicBezTo>
                  <a:pt x="697123" y="1262357"/>
                  <a:pt x="691019" y="1271401"/>
                  <a:pt x="691311" y="1285722"/>
                </a:cubicBezTo>
                <a:cubicBezTo>
                  <a:pt x="692134" y="1326165"/>
                  <a:pt x="631732" y="1320610"/>
                  <a:pt x="634698" y="1284625"/>
                </a:cubicBezTo>
                <a:cubicBezTo>
                  <a:pt x="634818" y="1268953"/>
                  <a:pt x="647574" y="1253695"/>
                  <a:pt x="663501" y="1256219"/>
                </a:cubicBezTo>
                <a:cubicBezTo>
                  <a:pt x="691173" y="1260605"/>
                  <a:pt x="689973" y="1245735"/>
                  <a:pt x="804862" y="1135803"/>
                </a:cubicBezTo>
                <a:cubicBezTo>
                  <a:pt x="817498" y="1124521"/>
                  <a:pt x="824373" y="1108126"/>
                  <a:pt x="823533" y="1091198"/>
                </a:cubicBezTo>
                <a:cubicBezTo>
                  <a:pt x="822847" y="956766"/>
                  <a:pt x="823653" y="822324"/>
                  <a:pt x="822693" y="687899"/>
                </a:cubicBezTo>
                <a:cubicBezTo>
                  <a:pt x="821613" y="666538"/>
                  <a:pt x="830082" y="645801"/>
                  <a:pt x="845787" y="631287"/>
                </a:cubicBezTo>
                <a:cubicBezTo>
                  <a:pt x="851171" y="625948"/>
                  <a:pt x="1263285" y="217287"/>
                  <a:pt x="1268291" y="205903"/>
                </a:cubicBezTo>
                <a:cubicBezTo>
                  <a:pt x="1262290" y="198406"/>
                  <a:pt x="1256787" y="190525"/>
                  <a:pt x="1251815" y="182315"/>
                </a:cubicBezTo>
                <a:cubicBezTo>
                  <a:pt x="1242505" y="162907"/>
                  <a:pt x="1249792" y="139607"/>
                  <a:pt x="1268497" y="128958"/>
                </a:cubicBezTo>
                <a:cubicBezTo>
                  <a:pt x="1278313" y="123663"/>
                  <a:pt x="1289337" y="122479"/>
                  <a:pt x="1299495" y="124909"/>
                </a:cubicBezTo>
                <a:close/>
                <a:moveTo>
                  <a:pt x="2887880" y="108339"/>
                </a:moveTo>
                <a:cubicBezTo>
                  <a:pt x="2918340" y="105597"/>
                  <a:pt x="2951363" y="132440"/>
                  <a:pt x="2939072" y="168974"/>
                </a:cubicBezTo>
                <a:cubicBezTo>
                  <a:pt x="2935454" y="179736"/>
                  <a:pt x="2917932" y="198720"/>
                  <a:pt x="2923349" y="233405"/>
                </a:cubicBezTo>
                <a:cubicBezTo>
                  <a:pt x="2927807" y="266875"/>
                  <a:pt x="2917434" y="292687"/>
                  <a:pt x="2890260" y="312221"/>
                </a:cubicBezTo>
                <a:cubicBezTo>
                  <a:pt x="2887396" y="314282"/>
                  <a:pt x="2885579" y="317853"/>
                  <a:pt x="2882630" y="319753"/>
                </a:cubicBezTo>
                <a:cubicBezTo>
                  <a:pt x="2858233" y="335516"/>
                  <a:pt x="2859227" y="359661"/>
                  <a:pt x="2860530" y="384286"/>
                </a:cubicBezTo>
                <a:cubicBezTo>
                  <a:pt x="2861062" y="394506"/>
                  <a:pt x="2867800" y="400101"/>
                  <a:pt x="2873783" y="406669"/>
                </a:cubicBezTo>
                <a:cubicBezTo>
                  <a:pt x="2882836" y="416617"/>
                  <a:pt x="2881790" y="428518"/>
                  <a:pt x="2877264" y="439326"/>
                </a:cubicBezTo>
                <a:cubicBezTo>
                  <a:pt x="2873046" y="449387"/>
                  <a:pt x="2862999" y="452045"/>
                  <a:pt x="2852455" y="451765"/>
                </a:cubicBezTo>
                <a:cubicBezTo>
                  <a:pt x="2831641" y="451226"/>
                  <a:pt x="2816828" y="426781"/>
                  <a:pt x="2830801" y="412115"/>
                </a:cubicBezTo>
                <a:cubicBezTo>
                  <a:pt x="2844637" y="397589"/>
                  <a:pt x="2846214" y="382440"/>
                  <a:pt x="2844534" y="365666"/>
                </a:cubicBezTo>
                <a:cubicBezTo>
                  <a:pt x="2841739" y="346668"/>
                  <a:pt x="2849849" y="327714"/>
                  <a:pt x="2865502" y="316596"/>
                </a:cubicBezTo>
                <a:cubicBezTo>
                  <a:pt x="2871812" y="311696"/>
                  <a:pt x="2876081" y="303979"/>
                  <a:pt x="2882664" y="299676"/>
                </a:cubicBezTo>
                <a:cubicBezTo>
                  <a:pt x="2915034" y="278533"/>
                  <a:pt x="2909394" y="246201"/>
                  <a:pt x="2908416" y="215213"/>
                </a:cubicBezTo>
                <a:cubicBezTo>
                  <a:pt x="2908896" y="209366"/>
                  <a:pt x="2904541" y="204235"/>
                  <a:pt x="2898695" y="203759"/>
                </a:cubicBezTo>
                <a:cubicBezTo>
                  <a:pt x="2893311" y="203318"/>
                  <a:pt x="2874212" y="206309"/>
                  <a:pt x="2858250" y="187777"/>
                </a:cubicBezTo>
                <a:cubicBezTo>
                  <a:pt x="2854444" y="182120"/>
                  <a:pt x="2846163" y="181961"/>
                  <a:pt x="2842134" y="187474"/>
                </a:cubicBezTo>
                <a:cubicBezTo>
                  <a:pt x="2813039" y="216615"/>
                  <a:pt x="2783978" y="245812"/>
                  <a:pt x="2754986" y="275068"/>
                </a:cubicBezTo>
                <a:cubicBezTo>
                  <a:pt x="2747493" y="282638"/>
                  <a:pt x="2746465" y="292348"/>
                  <a:pt x="2746516" y="302505"/>
                </a:cubicBezTo>
                <a:cubicBezTo>
                  <a:pt x="2746550" y="307886"/>
                  <a:pt x="2747133" y="472780"/>
                  <a:pt x="2746242" y="490569"/>
                </a:cubicBezTo>
                <a:cubicBezTo>
                  <a:pt x="2744853" y="517935"/>
                  <a:pt x="2765170" y="529245"/>
                  <a:pt x="2781492" y="543647"/>
                </a:cubicBezTo>
                <a:cubicBezTo>
                  <a:pt x="2786361" y="547950"/>
                  <a:pt x="2793424" y="544304"/>
                  <a:pt x="2799563" y="542979"/>
                </a:cubicBezTo>
                <a:cubicBezTo>
                  <a:pt x="2825006" y="536736"/>
                  <a:pt x="2850723" y="552131"/>
                  <a:pt x="2857256" y="577502"/>
                </a:cubicBezTo>
                <a:cubicBezTo>
                  <a:pt x="2862879" y="598254"/>
                  <a:pt x="2849489" y="622308"/>
                  <a:pt x="2827337" y="631301"/>
                </a:cubicBezTo>
                <a:cubicBezTo>
                  <a:pt x="2788521" y="645616"/>
                  <a:pt x="2752054" y="606612"/>
                  <a:pt x="2766833" y="571429"/>
                </a:cubicBezTo>
                <a:cubicBezTo>
                  <a:pt x="2770879" y="563149"/>
                  <a:pt x="2768393" y="553169"/>
                  <a:pt x="2760952" y="547732"/>
                </a:cubicBezTo>
                <a:cubicBezTo>
                  <a:pt x="2726319" y="515048"/>
                  <a:pt x="2732509" y="524060"/>
                  <a:pt x="2732165" y="472499"/>
                </a:cubicBezTo>
                <a:cubicBezTo>
                  <a:pt x="2731805" y="416958"/>
                  <a:pt x="2733040" y="361385"/>
                  <a:pt x="2731600" y="305877"/>
                </a:cubicBezTo>
                <a:cubicBezTo>
                  <a:pt x="2730383" y="287098"/>
                  <a:pt x="2738115" y="268852"/>
                  <a:pt x="2752431" y="256645"/>
                </a:cubicBezTo>
                <a:cubicBezTo>
                  <a:pt x="2778629" y="232237"/>
                  <a:pt x="2803300" y="206213"/>
                  <a:pt x="2828829" y="181070"/>
                </a:cubicBezTo>
                <a:cubicBezTo>
                  <a:pt x="2837727" y="172596"/>
                  <a:pt x="2843780" y="161579"/>
                  <a:pt x="2846163" y="149522"/>
                </a:cubicBezTo>
                <a:cubicBezTo>
                  <a:pt x="2852251" y="122280"/>
                  <a:pt x="2869604" y="109985"/>
                  <a:pt x="2887880" y="108339"/>
                </a:cubicBezTo>
                <a:close/>
                <a:moveTo>
                  <a:pt x="1805307" y="102915"/>
                </a:moveTo>
                <a:cubicBezTo>
                  <a:pt x="1855987" y="112573"/>
                  <a:pt x="1843111" y="188518"/>
                  <a:pt x="1793065" y="186120"/>
                </a:cubicBezTo>
                <a:cubicBezTo>
                  <a:pt x="1790476" y="185871"/>
                  <a:pt x="1788024" y="184167"/>
                  <a:pt x="1785401" y="183753"/>
                </a:cubicBezTo>
                <a:cubicBezTo>
                  <a:pt x="1770399" y="181379"/>
                  <a:pt x="1763353" y="186292"/>
                  <a:pt x="1761398" y="200838"/>
                </a:cubicBezTo>
                <a:cubicBezTo>
                  <a:pt x="1760833" y="207058"/>
                  <a:pt x="1760901" y="200411"/>
                  <a:pt x="1760987" y="302992"/>
                </a:cubicBezTo>
                <a:lnTo>
                  <a:pt x="1761055" y="302992"/>
                </a:lnTo>
                <a:cubicBezTo>
                  <a:pt x="1761055" y="330780"/>
                  <a:pt x="1760027" y="358636"/>
                  <a:pt x="1761415" y="386352"/>
                </a:cubicBezTo>
                <a:cubicBezTo>
                  <a:pt x="1762410" y="405974"/>
                  <a:pt x="1755638" y="419902"/>
                  <a:pt x="1741802" y="433561"/>
                </a:cubicBezTo>
                <a:cubicBezTo>
                  <a:pt x="1662746" y="511570"/>
                  <a:pt x="1584479" y="590410"/>
                  <a:pt x="1505955" y="668968"/>
                </a:cubicBezTo>
                <a:cubicBezTo>
                  <a:pt x="1493885" y="681045"/>
                  <a:pt x="1482192" y="688656"/>
                  <a:pt x="1489410" y="707299"/>
                </a:cubicBezTo>
                <a:cubicBezTo>
                  <a:pt x="1496251" y="725053"/>
                  <a:pt x="1487335" y="739232"/>
                  <a:pt x="1474734" y="749798"/>
                </a:cubicBezTo>
                <a:cubicBezTo>
                  <a:pt x="1461464" y="760891"/>
                  <a:pt x="1444816" y="761133"/>
                  <a:pt x="1429231" y="754225"/>
                </a:cubicBezTo>
                <a:cubicBezTo>
                  <a:pt x="1382511" y="732446"/>
                  <a:pt x="1415378" y="663705"/>
                  <a:pt x="1452994" y="675228"/>
                </a:cubicBezTo>
                <a:cubicBezTo>
                  <a:pt x="1485055" y="685050"/>
                  <a:pt x="1468579" y="681290"/>
                  <a:pt x="1720507" y="435035"/>
                </a:cubicBezTo>
                <a:cubicBezTo>
                  <a:pt x="1738647" y="417280"/>
                  <a:pt x="1746911" y="399205"/>
                  <a:pt x="1746173" y="373785"/>
                </a:cubicBezTo>
                <a:cubicBezTo>
                  <a:pt x="1744596" y="320052"/>
                  <a:pt x="1745625" y="266242"/>
                  <a:pt x="1745676" y="212464"/>
                </a:cubicBezTo>
                <a:cubicBezTo>
                  <a:pt x="1745676" y="199961"/>
                  <a:pt x="1744510" y="187308"/>
                  <a:pt x="1755895" y="177861"/>
                </a:cubicBezTo>
                <a:cubicBezTo>
                  <a:pt x="1762839" y="172101"/>
                  <a:pt x="1758707" y="165053"/>
                  <a:pt x="1756666" y="158145"/>
                </a:cubicBezTo>
                <a:cubicBezTo>
                  <a:pt x="1746585" y="123859"/>
                  <a:pt x="1770948" y="96362"/>
                  <a:pt x="1805307" y="102915"/>
                </a:cubicBezTo>
                <a:close/>
                <a:moveTo>
                  <a:pt x="1644173" y="98295"/>
                </a:moveTo>
                <a:cubicBezTo>
                  <a:pt x="1660664" y="94656"/>
                  <a:pt x="1679661" y="101176"/>
                  <a:pt x="1690333" y="117262"/>
                </a:cubicBezTo>
                <a:cubicBezTo>
                  <a:pt x="1702420" y="136207"/>
                  <a:pt x="1698203" y="163434"/>
                  <a:pt x="1673754" y="176827"/>
                </a:cubicBezTo>
                <a:cubicBezTo>
                  <a:pt x="1667822" y="179503"/>
                  <a:pt x="1664273" y="185671"/>
                  <a:pt x="1664924" y="192145"/>
                </a:cubicBezTo>
                <a:cubicBezTo>
                  <a:pt x="1667804" y="209011"/>
                  <a:pt x="1657072" y="218602"/>
                  <a:pt x="1646836" y="228727"/>
                </a:cubicBezTo>
                <a:cubicBezTo>
                  <a:pt x="1641093" y="234387"/>
                  <a:pt x="1635349" y="240052"/>
                  <a:pt x="1629914" y="245996"/>
                </a:cubicBezTo>
                <a:cubicBezTo>
                  <a:pt x="1625165" y="251198"/>
                  <a:pt x="1617895" y="255207"/>
                  <a:pt x="1617107" y="262625"/>
                </a:cubicBezTo>
                <a:cubicBezTo>
                  <a:pt x="1616215" y="271062"/>
                  <a:pt x="1625525" y="273310"/>
                  <a:pt x="1629811" y="278733"/>
                </a:cubicBezTo>
                <a:cubicBezTo>
                  <a:pt x="1650437" y="304831"/>
                  <a:pt x="1643133" y="338907"/>
                  <a:pt x="1611809" y="351157"/>
                </a:cubicBezTo>
                <a:cubicBezTo>
                  <a:pt x="1591732" y="359430"/>
                  <a:pt x="1592641" y="356856"/>
                  <a:pt x="1425614" y="527315"/>
                </a:cubicBezTo>
                <a:cubicBezTo>
                  <a:pt x="1414693" y="538466"/>
                  <a:pt x="1403514" y="544379"/>
                  <a:pt x="1387947" y="542582"/>
                </a:cubicBezTo>
                <a:cubicBezTo>
                  <a:pt x="1380883" y="541770"/>
                  <a:pt x="1373648" y="542739"/>
                  <a:pt x="1366481" y="542497"/>
                </a:cubicBezTo>
                <a:cubicBezTo>
                  <a:pt x="1335517" y="540985"/>
                  <a:pt x="1344501" y="597994"/>
                  <a:pt x="1275801" y="578654"/>
                </a:cubicBezTo>
                <a:cubicBezTo>
                  <a:pt x="1265788" y="575834"/>
                  <a:pt x="1259290" y="576390"/>
                  <a:pt x="1252055" y="583744"/>
                </a:cubicBezTo>
                <a:cubicBezTo>
                  <a:pt x="1224452" y="611848"/>
                  <a:pt x="1196488" y="639612"/>
                  <a:pt x="1168508" y="667341"/>
                </a:cubicBezTo>
                <a:cubicBezTo>
                  <a:pt x="1160775" y="674992"/>
                  <a:pt x="1159181" y="682093"/>
                  <a:pt x="1162438" y="693536"/>
                </a:cubicBezTo>
                <a:cubicBezTo>
                  <a:pt x="1168954" y="716249"/>
                  <a:pt x="1157844" y="736811"/>
                  <a:pt x="1137355" y="746843"/>
                </a:cubicBezTo>
                <a:cubicBezTo>
                  <a:pt x="1093104" y="768493"/>
                  <a:pt x="1053568" y="718743"/>
                  <a:pt x="1076490" y="681281"/>
                </a:cubicBezTo>
                <a:cubicBezTo>
                  <a:pt x="1087961" y="663942"/>
                  <a:pt x="1109872" y="652767"/>
                  <a:pt x="1127017" y="660396"/>
                </a:cubicBezTo>
                <a:cubicBezTo>
                  <a:pt x="1144625" y="668218"/>
                  <a:pt x="1154432" y="662867"/>
                  <a:pt x="1166039" y="650390"/>
                </a:cubicBezTo>
                <a:cubicBezTo>
                  <a:pt x="1240397" y="570632"/>
                  <a:pt x="1254679" y="574894"/>
                  <a:pt x="1245214" y="545747"/>
                </a:cubicBezTo>
                <a:cubicBezTo>
                  <a:pt x="1222429" y="475625"/>
                  <a:pt x="1317755" y="440582"/>
                  <a:pt x="1347999" y="504027"/>
                </a:cubicBezTo>
                <a:cubicBezTo>
                  <a:pt x="1354085" y="518529"/>
                  <a:pt x="1352851" y="526453"/>
                  <a:pt x="1362486" y="527633"/>
                </a:cubicBezTo>
                <a:cubicBezTo>
                  <a:pt x="1383763" y="529047"/>
                  <a:pt x="1403686" y="530991"/>
                  <a:pt x="1421431" y="512031"/>
                </a:cubicBezTo>
                <a:cubicBezTo>
                  <a:pt x="1461773" y="468889"/>
                  <a:pt x="1504533" y="428015"/>
                  <a:pt x="1546229" y="386142"/>
                </a:cubicBezTo>
                <a:cubicBezTo>
                  <a:pt x="1555693" y="376716"/>
                  <a:pt x="1564934" y="367048"/>
                  <a:pt x="1576902" y="354740"/>
                </a:cubicBezTo>
                <a:cubicBezTo>
                  <a:pt x="1558402" y="341919"/>
                  <a:pt x="1547172" y="328377"/>
                  <a:pt x="1547978" y="306945"/>
                </a:cubicBezTo>
                <a:cubicBezTo>
                  <a:pt x="1548733" y="287427"/>
                  <a:pt x="1557836" y="272746"/>
                  <a:pt x="1574724" y="267436"/>
                </a:cubicBezTo>
                <a:cubicBezTo>
                  <a:pt x="1591406" y="262185"/>
                  <a:pt x="1602191" y="251446"/>
                  <a:pt x="1613558" y="240268"/>
                </a:cubicBezTo>
                <a:cubicBezTo>
                  <a:pt x="1624411" y="229594"/>
                  <a:pt x="1635538" y="219099"/>
                  <a:pt x="1645379" y="207544"/>
                </a:cubicBezTo>
                <a:cubicBezTo>
                  <a:pt x="1671165" y="177310"/>
                  <a:pt x="1611843" y="185502"/>
                  <a:pt x="1613043" y="140290"/>
                </a:cubicBezTo>
                <a:cubicBezTo>
                  <a:pt x="1613695" y="115735"/>
                  <a:pt x="1627681" y="101935"/>
                  <a:pt x="1644173" y="98295"/>
                </a:cubicBezTo>
                <a:close/>
                <a:moveTo>
                  <a:pt x="2477923" y="88200"/>
                </a:moveTo>
                <a:cubicBezTo>
                  <a:pt x="2526872" y="79620"/>
                  <a:pt x="2542937" y="150242"/>
                  <a:pt x="2503657" y="167300"/>
                </a:cubicBezTo>
                <a:cubicBezTo>
                  <a:pt x="2489393" y="173853"/>
                  <a:pt x="2487250" y="183468"/>
                  <a:pt x="2487490" y="197024"/>
                </a:cubicBezTo>
                <a:cubicBezTo>
                  <a:pt x="2487901" y="220684"/>
                  <a:pt x="2487764" y="576032"/>
                  <a:pt x="2487421" y="678295"/>
                </a:cubicBezTo>
                <a:cubicBezTo>
                  <a:pt x="2487369" y="694730"/>
                  <a:pt x="2489290" y="706006"/>
                  <a:pt x="2507429" y="713694"/>
                </a:cubicBezTo>
                <a:cubicBezTo>
                  <a:pt x="2529889" y="723216"/>
                  <a:pt x="2537279" y="748242"/>
                  <a:pt x="2529152" y="770719"/>
                </a:cubicBezTo>
                <a:cubicBezTo>
                  <a:pt x="2522620" y="788802"/>
                  <a:pt x="2498394" y="803342"/>
                  <a:pt x="2479654" y="800411"/>
                </a:cubicBezTo>
                <a:cubicBezTo>
                  <a:pt x="2430928" y="792788"/>
                  <a:pt x="2425750" y="732238"/>
                  <a:pt x="2457949" y="716502"/>
                </a:cubicBezTo>
                <a:cubicBezTo>
                  <a:pt x="2473362" y="708971"/>
                  <a:pt x="2473945" y="697583"/>
                  <a:pt x="2473928" y="683508"/>
                </a:cubicBezTo>
                <a:cubicBezTo>
                  <a:pt x="2473602" y="486384"/>
                  <a:pt x="2473653" y="207603"/>
                  <a:pt x="2473825" y="202222"/>
                </a:cubicBezTo>
                <a:cubicBezTo>
                  <a:pt x="2474357" y="185926"/>
                  <a:pt x="2474717" y="171622"/>
                  <a:pt x="2456526" y="161335"/>
                </a:cubicBezTo>
                <a:cubicBezTo>
                  <a:pt x="2441575" y="152900"/>
                  <a:pt x="2437975" y="135330"/>
                  <a:pt x="2443358" y="118402"/>
                </a:cubicBezTo>
                <a:cubicBezTo>
                  <a:pt x="2447936" y="102409"/>
                  <a:pt x="2461464" y="90590"/>
                  <a:pt x="2477923" y="88200"/>
                </a:cubicBezTo>
                <a:close/>
                <a:moveTo>
                  <a:pt x="2252961" y="88017"/>
                </a:moveTo>
                <a:cubicBezTo>
                  <a:pt x="2262496" y="89269"/>
                  <a:pt x="2271600" y="93801"/>
                  <a:pt x="2278475" y="101374"/>
                </a:cubicBezTo>
                <a:cubicBezTo>
                  <a:pt x="2292277" y="116465"/>
                  <a:pt x="2294180" y="144337"/>
                  <a:pt x="2278595" y="157325"/>
                </a:cubicBezTo>
                <a:cubicBezTo>
                  <a:pt x="2262307" y="170893"/>
                  <a:pt x="2251900" y="184386"/>
                  <a:pt x="2255723" y="206486"/>
                </a:cubicBezTo>
                <a:cubicBezTo>
                  <a:pt x="2257335" y="215702"/>
                  <a:pt x="2248968" y="220528"/>
                  <a:pt x="2243431" y="226107"/>
                </a:cubicBezTo>
                <a:cubicBezTo>
                  <a:pt x="2243396" y="226138"/>
                  <a:pt x="2122387" y="347934"/>
                  <a:pt x="2122387" y="347934"/>
                </a:cubicBezTo>
                <a:cubicBezTo>
                  <a:pt x="2115460" y="353477"/>
                  <a:pt x="2112597" y="362689"/>
                  <a:pt x="2115186" y="371181"/>
                </a:cubicBezTo>
                <a:cubicBezTo>
                  <a:pt x="2119884" y="395988"/>
                  <a:pt x="2111414" y="410772"/>
                  <a:pt x="2092160" y="419911"/>
                </a:cubicBezTo>
                <a:cubicBezTo>
                  <a:pt x="2057322" y="436709"/>
                  <a:pt x="2020820" y="401445"/>
                  <a:pt x="2035667" y="365527"/>
                </a:cubicBezTo>
                <a:cubicBezTo>
                  <a:pt x="2043040" y="350009"/>
                  <a:pt x="2054458" y="339526"/>
                  <a:pt x="2073918" y="340634"/>
                </a:cubicBezTo>
                <a:cubicBezTo>
                  <a:pt x="2089571" y="337316"/>
                  <a:pt x="2091337" y="359796"/>
                  <a:pt x="2124290" y="326162"/>
                </a:cubicBezTo>
                <a:cubicBezTo>
                  <a:pt x="2238287" y="209958"/>
                  <a:pt x="2242727" y="213207"/>
                  <a:pt x="2242659" y="196966"/>
                </a:cubicBezTo>
                <a:cubicBezTo>
                  <a:pt x="2242608" y="184054"/>
                  <a:pt x="2241630" y="174677"/>
                  <a:pt x="2227503" y="166914"/>
                </a:cubicBezTo>
                <a:cubicBezTo>
                  <a:pt x="2192424" y="147660"/>
                  <a:pt x="2202643" y="108275"/>
                  <a:pt x="2224862" y="94331"/>
                </a:cubicBezTo>
                <a:cubicBezTo>
                  <a:pt x="2233461" y="88789"/>
                  <a:pt x="2243427" y="86764"/>
                  <a:pt x="2252961" y="88017"/>
                </a:cubicBezTo>
                <a:close/>
                <a:moveTo>
                  <a:pt x="2709655" y="76670"/>
                </a:moveTo>
                <a:cubicBezTo>
                  <a:pt x="2733863" y="76621"/>
                  <a:pt x="2747219" y="91447"/>
                  <a:pt x="2745419" y="116330"/>
                </a:cubicBezTo>
                <a:cubicBezTo>
                  <a:pt x="2743979" y="136175"/>
                  <a:pt x="2723388" y="154779"/>
                  <a:pt x="2704477" y="148340"/>
                </a:cubicBezTo>
                <a:cubicBezTo>
                  <a:pt x="2677285" y="139090"/>
                  <a:pt x="2678193" y="153336"/>
                  <a:pt x="2599189" y="228565"/>
                </a:cubicBezTo>
                <a:cubicBezTo>
                  <a:pt x="2589056" y="237430"/>
                  <a:pt x="2583553" y="250457"/>
                  <a:pt x="2584256" y="263906"/>
                </a:cubicBezTo>
                <a:cubicBezTo>
                  <a:pt x="2589245" y="528751"/>
                  <a:pt x="2573866" y="537565"/>
                  <a:pt x="2598829" y="560568"/>
                </a:cubicBezTo>
                <a:cubicBezTo>
                  <a:pt x="2687263" y="648353"/>
                  <a:pt x="2775354" y="736471"/>
                  <a:pt x="2863120" y="824920"/>
                </a:cubicBezTo>
                <a:cubicBezTo>
                  <a:pt x="2873595" y="835482"/>
                  <a:pt x="2881619" y="837294"/>
                  <a:pt x="2895523" y="830968"/>
                </a:cubicBezTo>
                <a:cubicBezTo>
                  <a:pt x="2929333" y="815554"/>
                  <a:pt x="2961857" y="836713"/>
                  <a:pt x="2961446" y="874221"/>
                </a:cubicBezTo>
                <a:cubicBezTo>
                  <a:pt x="2960555" y="910872"/>
                  <a:pt x="3004120" y="918930"/>
                  <a:pt x="3012898" y="948082"/>
                </a:cubicBezTo>
                <a:cubicBezTo>
                  <a:pt x="3023202" y="982360"/>
                  <a:pt x="2997691" y="1049148"/>
                  <a:pt x="3036472" y="1038592"/>
                </a:cubicBezTo>
                <a:cubicBezTo>
                  <a:pt x="3108036" y="1013449"/>
                  <a:pt x="3131473" y="1125544"/>
                  <a:pt x="3055504" y="1129613"/>
                </a:cubicBezTo>
                <a:cubicBezTo>
                  <a:pt x="3020494" y="1131492"/>
                  <a:pt x="3000280" y="1091004"/>
                  <a:pt x="3008886" y="1072280"/>
                </a:cubicBezTo>
                <a:cubicBezTo>
                  <a:pt x="3014424" y="1060983"/>
                  <a:pt x="3016499" y="1050724"/>
                  <a:pt x="3005115" y="1041169"/>
                </a:cubicBezTo>
                <a:cubicBezTo>
                  <a:pt x="2998976" y="1036015"/>
                  <a:pt x="3001051" y="1027796"/>
                  <a:pt x="3000948" y="1020780"/>
                </a:cubicBezTo>
                <a:cubicBezTo>
                  <a:pt x="3000108" y="961165"/>
                  <a:pt x="3004686" y="953217"/>
                  <a:pt x="2990284" y="940766"/>
                </a:cubicBezTo>
                <a:cubicBezTo>
                  <a:pt x="2965441" y="919347"/>
                  <a:pt x="2963401" y="902532"/>
                  <a:pt x="2937014" y="914992"/>
                </a:cubicBezTo>
                <a:cubicBezTo>
                  <a:pt x="2899450" y="932745"/>
                  <a:pt x="2861593" y="904033"/>
                  <a:pt x="2868692" y="863948"/>
                </a:cubicBezTo>
                <a:cubicBezTo>
                  <a:pt x="2870732" y="852478"/>
                  <a:pt x="2866103" y="847269"/>
                  <a:pt x="2859896" y="841056"/>
                </a:cubicBezTo>
                <a:cubicBezTo>
                  <a:pt x="2843214" y="824295"/>
                  <a:pt x="2651362" y="631806"/>
                  <a:pt x="2587753" y="569294"/>
                </a:cubicBezTo>
                <a:cubicBezTo>
                  <a:pt x="2575838" y="558532"/>
                  <a:pt x="2569391" y="543003"/>
                  <a:pt x="2570146" y="526972"/>
                </a:cubicBezTo>
                <a:cubicBezTo>
                  <a:pt x="2570968" y="438186"/>
                  <a:pt x="2570986" y="349399"/>
                  <a:pt x="2570214" y="260607"/>
                </a:cubicBezTo>
                <a:cubicBezTo>
                  <a:pt x="2569134" y="244477"/>
                  <a:pt x="2575529" y="228745"/>
                  <a:pt x="2587548" y="217940"/>
                </a:cubicBezTo>
                <a:cubicBezTo>
                  <a:pt x="2612425" y="194693"/>
                  <a:pt x="2635640" y="169677"/>
                  <a:pt x="2660140" y="146027"/>
                </a:cubicBezTo>
                <a:cubicBezTo>
                  <a:pt x="2669638" y="138032"/>
                  <a:pt x="2674593" y="125868"/>
                  <a:pt x="2673376" y="113511"/>
                </a:cubicBezTo>
                <a:cubicBezTo>
                  <a:pt x="2671936" y="90496"/>
                  <a:pt x="2687160" y="76713"/>
                  <a:pt x="2709655" y="76670"/>
                </a:cubicBezTo>
                <a:close/>
                <a:moveTo>
                  <a:pt x="1958806" y="68991"/>
                </a:moveTo>
                <a:cubicBezTo>
                  <a:pt x="1924139" y="66586"/>
                  <a:pt x="1895747" y="98464"/>
                  <a:pt x="1895576" y="122588"/>
                </a:cubicBezTo>
                <a:cubicBezTo>
                  <a:pt x="1895319" y="156116"/>
                  <a:pt x="1918876" y="183290"/>
                  <a:pt x="1951897" y="184403"/>
                </a:cubicBezTo>
                <a:cubicBezTo>
                  <a:pt x="2029598" y="187013"/>
                  <a:pt x="2031536" y="74041"/>
                  <a:pt x="1958806" y="68991"/>
                </a:cubicBezTo>
                <a:close/>
                <a:moveTo>
                  <a:pt x="2816635" y="55350"/>
                </a:moveTo>
                <a:cubicBezTo>
                  <a:pt x="2823694" y="54659"/>
                  <a:pt x="2831187" y="56064"/>
                  <a:pt x="2838311" y="60185"/>
                </a:cubicBezTo>
                <a:cubicBezTo>
                  <a:pt x="2877230" y="83361"/>
                  <a:pt x="2852061" y="129345"/>
                  <a:pt x="2824029" y="127547"/>
                </a:cubicBezTo>
                <a:cubicBezTo>
                  <a:pt x="2792088" y="125504"/>
                  <a:pt x="2793374" y="140206"/>
                  <a:pt x="2687058" y="241131"/>
                </a:cubicBezTo>
                <a:cubicBezTo>
                  <a:pt x="2672124" y="254018"/>
                  <a:pt x="2663980" y="273079"/>
                  <a:pt x="2664992" y="292777"/>
                </a:cubicBezTo>
                <a:cubicBezTo>
                  <a:pt x="2666398" y="363544"/>
                  <a:pt x="2665952" y="434362"/>
                  <a:pt x="2665215" y="505151"/>
                </a:cubicBezTo>
                <a:cubicBezTo>
                  <a:pt x="2663740" y="536889"/>
                  <a:pt x="2674284" y="534698"/>
                  <a:pt x="2790288" y="653631"/>
                </a:cubicBezTo>
                <a:cubicBezTo>
                  <a:pt x="2800163" y="663707"/>
                  <a:pt x="2808307" y="667225"/>
                  <a:pt x="2822863" y="661043"/>
                </a:cubicBezTo>
                <a:cubicBezTo>
                  <a:pt x="2864920" y="643207"/>
                  <a:pt x="2908862" y="700214"/>
                  <a:pt x="2870389" y="740187"/>
                </a:cubicBezTo>
                <a:cubicBezTo>
                  <a:pt x="2848289" y="763148"/>
                  <a:pt x="2785315" y="758232"/>
                  <a:pt x="2791282" y="699138"/>
                </a:cubicBezTo>
                <a:cubicBezTo>
                  <a:pt x="2802701" y="680159"/>
                  <a:pt x="2785710" y="669291"/>
                  <a:pt x="2773297" y="656841"/>
                </a:cubicBezTo>
                <a:cubicBezTo>
                  <a:pt x="2737258" y="620694"/>
                  <a:pt x="2701391" y="584353"/>
                  <a:pt x="2664752" y="548820"/>
                </a:cubicBezTo>
                <a:cubicBezTo>
                  <a:pt x="2645412" y="531141"/>
                  <a:pt x="2652527" y="537255"/>
                  <a:pt x="2651087" y="273716"/>
                </a:cubicBezTo>
                <a:cubicBezTo>
                  <a:pt x="2650710" y="262104"/>
                  <a:pt x="2655493" y="250922"/>
                  <a:pt x="2664186" y="243196"/>
                </a:cubicBezTo>
                <a:cubicBezTo>
                  <a:pt x="2701905" y="206189"/>
                  <a:pt x="2738956" y="168503"/>
                  <a:pt x="2776589" y="131365"/>
                </a:cubicBezTo>
                <a:cubicBezTo>
                  <a:pt x="2785230" y="122827"/>
                  <a:pt x="2791282" y="115575"/>
                  <a:pt x="2786567" y="101497"/>
                </a:cubicBezTo>
                <a:cubicBezTo>
                  <a:pt x="2778195" y="78373"/>
                  <a:pt x="2795459" y="57424"/>
                  <a:pt x="2816635" y="55350"/>
                </a:cubicBezTo>
                <a:close/>
                <a:moveTo>
                  <a:pt x="1961324" y="44155"/>
                </a:moveTo>
                <a:cubicBezTo>
                  <a:pt x="1993802" y="46706"/>
                  <a:pt x="2023165" y="68231"/>
                  <a:pt x="2034107" y="101078"/>
                </a:cubicBezTo>
                <a:cubicBezTo>
                  <a:pt x="2059207" y="176371"/>
                  <a:pt x="1974425" y="235685"/>
                  <a:pt x="1911486" y="197949"/>
                </a:cubicBezTo>
                <a:cubicBezTo>
                  <a:pt x="1900256" y="190768"/>
                  <a:pt x="1892507" y="193672"/>
                  <a:pt x="1883437" y="202603"/>
                </a:cubicBezTo>
                <a:cubicBezTo>
                  <a:pt x="1858440" y="227217"/>
                  <a:pt x="1858045" y="226812"/>
                  <a:pt x="1858028" y="262858"/>
                </a:cubicBezTo>
                <a:cubicBezTo>
                  <a:pt x="1857908" y="400061"/>
                  <a:pt x="1857308" y="399267"/>
                  <a:pt x="1858302" y="424220"/>
                </a:cubicBezTo>
                <a:cubicBezTo>
                  <a:pt x="1859417" y="440309"/>
                  <a:pt x="1853005" y="456007"/>
                  <a:pt x="1840952" y="466722"/>
                </a:cubicBezTo>
                <a:cubicBezTo>
                  <a:pt x="1779624" y="526977"/>
                  <a:pt x="1719136" y="588156"/>
                  <a:pt x="1658357" y="648997"/>
                </a:cubicBezTo>
                <a:cubicBezTo>
                  <a:pt x="1650042" y="658250"/>
                  <a:pt x="1635126" y="664164"/>
                  <a:pt x="1646116" y="684202"/>
                </a:cubicBezTo>
                <a:cubicBezTo>
                  <a:pt x="1666467" y="722246"/>
                  <a:pt x="1632897" y="774178"/>
                  <a:pt x="1577227" y="762698"/>
                </a:cubicBezTo>
                <a:cubicBezTo>
                  <a:pt x="1555385" y="758201"/>
                  <a:pt x="1535153" y="733593"/>
                  <a:pt x="1533988" y="710095"/>
                </a:cubicBezTo>
                <a:cubicBezTo>
                  <a:pt x="1533610" y="680148"/>
                  <a:pt x="1556293" y="654933"/>
                  <a:pt x="1586125" y="652158"/>
                </a:cubicBezTo>
                <a:cubicBezTo>
                  <a:pt x="1594115" y="651664"/>
                  <a:pt x="1603236" y="650379"/>
                  <a:pt x="1610009" y="653478"/>
                </a:cubicBezTo>
                <a:cubicBezTo>
                  <a:pt x="1625782" y="660714"/>
                  <a:pt x="1634577" y="652773"/>
                  <a:pt x="1644539" y="642686"/>
                </a:cubicBezTo>
                <a:cubicBezTo>
                  <a:pt x="1654808" y="632291"/>
                  <a:pt x="1817412" y="468731"/>
                  <a:pt x="1826841" y="460287"/>
                </a:cubicBezTo>
                <a:cubicBezTo>
                  <a:pt x="1838500" y="450373"/>
                  <a:pt x="1844758" y="435513"/>
                  <a:pt x="1843695" y="420245"/>
                </a:cubicBezTo>
                <a:cubicBezTo>
                  <a:pt x="1842769" y="364694"/>
                  <a:pt x="1844209" y="309098"/>
                  <a:pt x="1842889" y="253561"/>
                </a:cubicBezTo>
                <a:cubicBezTo>
                  <a:pt x="1841895" y="213877"/>
                  <a:pt x="1860908" y="206621"/>
                  <a:pt x="1870132" y="196282"/>
                </a:cubicBezTo>
                <a:cubicBezTo>
                  <a:pt x="1885820" y="180528"/>
                  <a:pt x="1885203" y="180777"/>
                  <a:pt x="1877265" y="160338"/>
                </a:cubicBezTo>
                <a:cubicBezTo>
                  <a:pt x="1859451" y="114282"/>
                  <a:pt x="1877265" y="64783"/>
                  <a:pt x="1928374" y="48212"/>
                </a:cubicBezTo>
                <a:cubicBezTo>
                  <a:pt x="1939326" y="44563"/>
                  <a:pt x="1950498" y="43305"/>
                  <a:pt x="1961324" y="44155"/>
                </a:cubicBezTo>
                <a:close/>
                <a:moveTo>
                  <a:pt x="1403120" y="43775"/>
                </a:moveTo>
                <a:cubicBezTo>
                  <a:pt x="1413951" y="42866"/>
                  <a:pt x="1425117" y="45920"/>
                  <a:pt x="1434272" y="53134"/>
                </a:cubicBezTo>
                <a:cubicBezTo>
                  <a:pt x="1453628" y="70205"/>
                  <a:pt x="1456526" y="99116"/>
                  <a:pt x="1435506" y="113807"/>
                </a:cubicBezTo>
                <a:cubicBezTo>
                  <a:pt x="1416972" y="126763"/>
                  <a:pt x="1416801" y="141746"/>
                  <a:pt x="1417161" y="159832"/>
                </a:cubicBezTo>
                <a:cubicBezTo>
                  <a:pt x="1417641" y="184919"/>
                  <a:pt x="1416750" y="210036"/>
                  <a:pt x="1417487" y="235112"/>
                </a:cubicBezTo>
                <a:cubicBezTo>
                  <a:pt x="1418275" y="247662"/>
                  <a:pt x="1413338" y="259894"/>
                  <a:pt x="1404045" y="268365"/>
                </a:cubicBezTo>
                <a:cubicBezTo>
                  <a:pt x="1189852" y="480726"/>
                  <a:pt x="1060631" y="612503"/>
                  <a:pt x="953543" y="718534"/>
                </a:cubicBezTo>
                <a:cubicBezTo>
                  <a:pt x="943153" y="728268"/>
                  <a:pt x="937598" y="742098"/>
                  <a:pt x="938387" y="756315"/>
                </a:cubicBezTo>
                <a:cubicBezTo>
                  <a:pt x="938884" y="897924"/>
                  <a:pt x="938387" y="1039538"/>
                  <a:pt x="939021" y="1181146"/>
                </a:cubicBezTo>
                <a:cubicBezTo>
                  <a:pt x="939107" y="1201265"/>
                  <a:pt x="935609" y="1217325"/>
                  <a:pt x="918807" y="1230366"/>
                </a:cubicBezTo>
                <a:cubicBezTo>
                  <a:pt x="906909" y="1239598"/>
                  <a:pt x="898422" y="1253210"/>
                  <a:pt x="886677" y="1262699"/>
                </a:cubicBezTo>
                <a:cubicBezTo>
                  <a:pt x="872121" y="1272949"/>
                  <a:pt x="864869" y="1290728"/>
                  <a:pt x="868110" y="1308230"/>
                </a:cubicBezTo>
                <a:cubicBezTo>
                  <a:pt x="871127" y="1334672"/>
                  <a:pt x="851822" y="1349477"/>
                  <a:pt x="824613" y="1350376"/>
                </a:cubicBezTo>
                <a:cubicBezTo>
                  <a:pt x="804124" y="1351054"/>
                  <a:pt x="783807" y="1326650"/>
                  <a:pt x="785111" y="1307794"/>
                </a:cubicBezTo>
                <a:cubicBezTo>
                  <a:pt x="786396" y="1283649"/>
                  <a:pt x="807022" y="1265122"/>
                  <a:pt x="831162" y="1266411"/>
                </a:cubicBezTo>
                <a:cubicBezTo>
                  <a:pt x="833682" y="1266548"/>
                  <a:pt x="839340" y="1267793"/>
                  <a:pt x="844569" y="1270012"/>
                </a:cubicBezTo>
                <a:cubicBezTo>
                  <a:pt x="859503" y="1276084"/>
                  <a:pt x="860617" y="1265696"/>
                  <a:pt x="917093" y="1211780"/>
                </a:cubicBezTo>
                <a:cubicBezTo>
                  <a:pt x="928151" y="1201235"/>
                  <a:pt x="924894" y="1211024"/>
                  <a:pt x="924997" y="964081"/>
                </a:cubicBezTo>
                <a:lnTo>
                  <a:pt x="925048" y="964081"/>
                </a:lnTo>
                <a:cubicBezTo>
                  <a:pt x="925048" y="891486"/>
                  <a:pt x="925477" y="818886"/>
                  <a:pt x="924722" y="746295"/>
                </a:cubicBezTo>
                <a:cubicBezTo>
                  <a:pt x="924191" y="732093"/>
                  <a:pt x="930020" y="718390"/>
                  <a:pt x="940650" y="708940"/>
                </a:cubicBezTo>
                <a:cubicBezTo>
                  <a:pt x="1089194" y="561037"/>
                  <a:pt x="1237550" y="412945"/>
                  <a:pt x="1385717" y="264662"/>
                </a:cubicBezTo>
                <a:cubicBezTo>
                  <a:pt x="1411074" y="239424"/>
                  <a:pt x="1400547" y="232136"/>
                  <a:pt x="1403376" y="152336"/>
                </a:cubicBezTo>
                <a:cubicBezTo>
                  <a:pt x="1403908" y="137477"/>
                  <a:pt x="1400084" y="128362"/>
                  <a:pt x="1385271" y="120890"/>
                </a:cubicBezTo>
                <a:cubicBezTo>
                  <a:pt x="1362588" y="109458"/>
                  <a:pt x="1358199" y="77071"/>
                  <a:pt x="1373973" y="58196"/>
                </a:cubicBezTo>
                <a:cubicBezTo>
                  <a:pt x="1381791" y="49557"/>
                  <a:pt x="1392288" y="44684"/>
                  <a:pt x="1403120" y="43775"/>
                </a:cubicBezTo>
                <a:close/>
                <a:moveTo>
                  <a:pt x="2175998" y="26135"/>
                </a:moveTo>
                <a:cubicBezTo>
                  <a:pt x="2203178" y="34799"/>
                  <a:pt x="2219098" y="71867"/>
                  <a:pt x="2194396" y="96035"/>
                </a:cubicBezTo>
                <a:cubicBezTo>
                  <a:pt x="2191944" y="98667"/>
                  <a:pt x="2189063" y="100852"/>
                  <a:pt x="2185857" y="102489"/>
                </a:cubicBezTo>
                <a:cubicBezTo>
                  <a:pt x="2175347" y="106706"/>
                  <a:pt x="2169535" y="118010"/>
                  <a:pt x="2172227" y="129012"/>
                </a:cubicBezTo>
                <a:cubicBezTo>
                  <a:pt x="2179342" y="167748"/>
                  <a:pt x="2157620" y="189128"/>
                  <a:pt x="2128765" y="214831"/>
                </a:cubicBezTo>
                <a:cubicBezTo>
                  <a:pt x="2119438" y="223126"/>
                  <a:pt x="2115014" y="231010"/>
                  <a:pt x="2120038" y="245115"/>
                </a:cubicBezTo>
                <a:cubicBezTo>
                  <a:pt x="2125747" y="261120"/>
                  <a:pt x="2114037" y="280411"/>
                  <a:pt x="2097801" y="289644"/>
                </a:cubicBezTo>
                <a:cubicBezTo>
                  <a:pt x="2083485" y="297952"/>
                  <a:pt x="2065517" y="296503"/>
                  <a:pt x="2052727" y="286013"/>
                </a:cubicBezTo>
                <a:cubicBezTo>
                  <a:pt x="2035393" y="272703"/>
                  <a:pt x="2034656" y="256504"/>
                  <a:pt x="2039062" y="237545"/>
                </a:cubicBezTo>
                <a:cubicBezTo>
                  <a:pt x="2044514" y="214065"/>
                  <a:pt x="2073043" y="209699"/>
                  <a:pt x="2080896" y="211384"/>
                </a:cubicBezTo>
                <a:cubicBezTo>
                  <a:pt x="2112203" y="224097"/>
                  <a:pt x="2124513" y="194045"/>
                  <a:pt x="2137509" y="184178"/>
                </a:cubicBezTo>
                <a:cubicBezTo>
                  <a:pt x="2165729" y="162907"/>
                  <a:pt x="2155356" y="142164"/>
                  <a:pt x="2156883" y="129406"/>
                </a:cubicBezTo>
                <a:cubicBezTo>
                  <a:pt x="2158425" y="116596"/>
                  <a:pt x="2154602" y="108543"/>
                  <a:pt x="2141726" y="102216"/>
                </a:cubicBezTo>
                <a:cubicBezTo>
                  <a:pt x="2115735" y="89451"/>
                  <a:pt x="2112597" y="43817"/>
                  <a:pt x="2146150" y="28469"/>
                </a:cubicBezTo>
                <a:cubicBezTo>
                  <a:pt x="2156626" y="23516"/>
                  <a:pt x="2166937" y="23247"/>
                  <a:pt x="2175998" y="26135"/>
                </a:cubicBezTo>
                <a:close/>
                <a:moveTo>
                  <a:pt x="2325373" y="23038"/>
                </a:moveTo>
                <a:cubicBezTo>
                  <a:pt x="2338037" y="25110"/>
                  <a:pt x="2349267" y="33457"/>
                  <a:pt x="2352284" y="46783"/>
                </a:cubicBezTo>
                <a:cubicBezTo>
                  <a:pt x="2355439" y="62186"/>
                  <a:pt x="2356776" y="80138"/>
                  <a:pt x="2340986" y="87723"/>
                </a:cubicBezTo>
                <a:cubicBezTo>
                  <a:pt x="2320875" y="97359"/>
                  <a:pt x="2321423" y="112541"/>
                  <a:pt x="2321577" y="129864"/>
                </a:cubicBezTo>
                <a:cubicBezTo>
                  <a:pt x="2321937" y="171106"/>
                  <a:pt x="2321097" y="212371"/>
                  <a:pt x="2322023" y="253601"/>
                </a:cubicBezTo>
                <a:cubicBezTo>
                  <a:pt x="2322778" y="267888"/>
                  <a:pt x="2317000" y="281745"/>
                  <a:pt x="2306301" y="291260"/>
                </a:cubicBezTo>
                <a:cubicBezTo>
                  <a:pt x="2254524" y="342128"/>
                  <a:pt x="2203757" y="394048"/>
                  <a:pt x="2151945" y="444898"/>
                </a:cubicBezTo>
                <a:cubicBezTo>
                  <a:pt x="2140355" y="456275"/>
                  <a:pt x="2136017" y="466051"/>
                  <a:pt x="2142961" y="482180"/>
                </a:cubicBezTo>
                <a:cubicBezTo>
                  <a:pt x="2157431" y="515842"/>
                  <a:pt x="2131851" y="552721"/>
                  <a:pt x="2090000" y="557810"/>
                </a:cubicBezTo>
                <a:cubicBezTo>
                  <a:pt x="2061351" y="561296"/>
                  <a:pt x="2030215" y="530975"/>
                  <a:pt x="2029084" y="501021"/>
                </a:cubicBezTo>
                <a:cubicBezTo>
                  <a:pt x="2029169" y="471149"/>
                  <a:pt x="2051784" y="446158"/>
                  <a:pt x="2081496" y="443079"/>
                </a:cubicBezTo>
                <a:cubicBezTo>
                  <a:pt x="2090309" y="442568"/>
                  <a:pt x="2099876" y="440696"/>
                  <a:pt x="2107848" y="445538"/>
                </a:cubicBezTo>
                <a:cubicBezTo>
                  <a:pt x="2133583" y="461126"/>
                  <a:pt x="2137098" y="426904"/>
                  <a:pt x="2275029" y="301100"/>
                </a:cubicBezTo>
                <a:cubicBezTo>
                  <a:pt x="2300712" y="277671"/>
                  <a:pt x="2312028" y="252804"/>
                  <a:pt x="2307467" y="219068"/>
                </a:cubicBezTo>
                <a:cubicBezTo>
                  <a:pt x="2306576" y="206910"/>
                  <a:pt x="2307142" y="128981"/>
                  <a:pt x="2307433" y="119589"/>
                </a:cubicBezTo>
                <a:cubicBezTo>
                  <a:pt x="2308530" y="106214"/>
                  <a:pt x="2303095" y="93132"/>
                  <a:pt x="2292842" y="84474"/>
                </a:cubicBezTo>
                <a:cubicBezTo>
                  <a:pt x="2276109" y="69049"/>
                  <a:pt x="2276640" y="53126"/>
                  <a:pt x="2289859" y="36943"/>
                </a:cubicBezTo>
                <a:cubicBezTo>
                  <a:pt x="2298612" y="25169"/>
                  <a:pt x="2312709" y="20966"/>
                  <a:pt x="2325373" y="23038"/>
                </a:cubicBezTo>
                <a:close/>
                <a:moveTo>
                  <a:pt x="2406617" y="6124"/>
                </a:moveTo>
                <a:cubicBezTo>
                  <a:pt x="2421751" y="2249"/>
                  <a:pt x="2439767" y="8159"/>
                  <a:pt x="2448948" y="24000"/>
                </a:cubicBezTo>
                <a:cubicBezTo>
                  <a:pt x="2457366" y="38845"/>
                  <a:pt x="2455343" y="61053"/>
                  <a:pt x="2439861" y="69095"/>
                </a:cubicBezTo>
                <a:cubicBezTo>
                  <a:pt x="2421996" y="78371"/>
                  <a:pt x="2422750" y="91583"/>
                  <a:pt x="2422784" y="106910"/>
                </a:cubicBezTo>
                <a:cubicBezTo>
                  <a:pt x="2422939" y="183962"/>
                  <a:pt x="2422613" y="261011"/>
                  <a:pt x="2423042" y="338056"/>
                </a:cubicBezTo>
                <a:cubicBezTo>
                  <a:pt x="2423127" y="353954"/>
                  <a:pt x="2422218" y="368409"/>
                  <a:pt x="2407525" y="378238"/>
                </a:cubicBezTo>
                <a:cubicBezTo>
                  <a:pt x="2398730" y="384120"/>
                  <a:pt x="2398850" y="392022"/>
                  <a:pt x="2401387" y="401648"/>
                </a:cubicBezTo>
                <a:cubicBezTo>
                  <a:pt x="2411229" y="438832"/>
                  <a:pt x="2388854" y="464850"/>
                  <a:pt x="2350398" y="461707"/>
                </a:cubicBezTo>
                <a:cubicBezTo>
                  <a:pt x="2324269" y="459617"/>
                  <a:pt x="2320240" y="453268"/>
                  <a:pt x="2328384" y="478799"/>
                </a:cubicBezTo>
                <a:cubicBezTo>
                  <a:pt x="2343129" y="524935"/>
                  <a:pt x="2297455" y="549780"/>
                  <a:pt x="2266645" y="530651"/>
                </a:cubicBezTo>
                <a:cubicBezTo>
                  <a:pt x="2234241" y="509041"/>
                  <a:pt x="2243499" y="457022"/>
                  <a:pt x="2285144" y="453649"/>
                </a:cubicBezTo>
                <a:cubicBezTo>
                  <a:pt x="2298312" y="452617"/>
                  <a:pt x="2306490" y="456446"/>
                  <a:pt x="2313519" y="449437"/>
                </a:cubicBezTo>
                <a:cubicBezTo>
                  <a:pt x="2321954" y="441027"/>
                  <a:pt x="2312696" y="432538"/>
                  <a:pt x="2311667" y="424383"/>
                </a:cubicBezTo>
                <a:cubicBezTo>
                  <a:pt x="2307759" y="392884"/>
                  <a:pt x="2329841" y="363764"/>
                  <a:pt x="2370938" y="373674"/>
                </a:cubicBezTo>
                <a:cubicBezTo>
                  <a:pt x="2388031" y="377800"/>
                  <a:pt x="2395404" y="370117"/>
                  <a:pt x="2404405" y="360449"/>
                </a:cubicBezTo>
                <a:cubicBezTo>
                  <a:pt x="2410629" y="353775"/>
                  <a:pt x="2409463" y="360420"/>
                  <a:pt x="2409274" y="216518"/>
                </a:cubicBezTo>
                <a:lnTo>
                  <a:pt x="2409240" y="216518"/>
                </a:lnTo>
                <a:cubicBezTo>
                  <a:pt x="2409240" y="178885"/>
                  <a:pt x="2408965" y="141253"/>
                  <a:pt x="2409377" y="103632"/>
                </a:cubicBezTo>
                <a:cubicBezTo>
                  <a:pt x="2409514" y="89609"/>
                  <a:pt x="2408794" y="77239"/>
                  <a:pt x="2394187" y="69471"/>
                </a:cubicBezTo>
                <a:cubicBezTo>
                  <a:pt x="2386420" y="64620"/>
                  <a:pt x="2381653" y="56132"/>
                  <a:pt x="2381568" y="46966"/>
                </a:cubicBezTo>
                <a:cubicBezTo>
                  <a:pt x="2379227" y="23663"/>
                  <a:pt x="2391482" y="10001"/>
                  <a:pt x="2406617" y="6124"/>
                </a:cubicBezTo>
                <a:close/>
                <a:moveTo>
                  <a:pt x="1616112" y="1278"/>
                </a:moveTo>
                <a:cubicBezTo>
                  <a:pt x="1640801" y="-3713"/>
                  <a:pt x="1658701" y="5993"/>
                  <a:pt x="1666964" y="28873"/>
                </a:cubicBezTo>
                <a:cubicBezTo>
                  <a:pt x="1676926" y="56461"/>
                  <a:pt x="1650385" y="87911"/>
                  <a:pt x="1620587" y="83822"/>
                </a:cubicBezTo>
                <a:cubicBezTo>
                  <a:pt x="1593687" y="80136"/>
                  <a:pt x="1589812" y="83380"/>
                  <a:pt x="1589383" y="110613"/>
                </a:cubicBezTo>
                <a:cubicBezTo>
                  <a:pt x="1589143" y="126714"/>
                  <a:pt x="1588406" y="142892"/>
                  <a:pt x="1589537" y="158907"/>
                </a:cubicBezTo>
                <a:cubicBezTo>
                  <a:pt x="1592246" y="201214"/>
                  <a:pt x="1534399" y="205111"/>
                  <a:pt x="1545509" y="248461"/>
                </a:cubicBezTo>
                <a:cubicBezTo>
                  <a:pt x="1551458" y="271594"/>
                  <a:pt x="1530919" y="293259"/>
                  <a:pt x="1503950" y="293044"/>
                </a:cubicBezTo>
                <a:cubicBezTo>
                  <a:pt x="1480838" y="292847"/>
                  <a:pt x="1462253" y="273954"/>
                  <a:pt x="1462459" y="250844"/>
                </a:cubicBezTo>
                <a:cubicBezTo>
                  <a:pt x="1462476" y="248509"/>
                  <a:pt x="1462682" y="246180"/>
                  <a:pt x="1463093" y="243881"/>
                </a:cubicBezTo>
                <a:cubicBezTo>
                  <a:pt x="1466779" y="219768"/>
                  <a:pt x="1490611" y="204113"/>
                  <a:pt x="1514254" y="210450"/>
                </a:cubicBezTo>
                <a:cubicBezTo>
                  <a:pt x="1526907" y="213764"/>
                  <a:pt x="1534828" y="210627"/>
                  <a:pt x="1544755" y="202224"/>
                </a:cubicBezTo>
                <a:cubicBezTo>
                  <a:pt x="1569272" y="181494"/>
                  <a:pt x="1582851" y="157806"/>
                  <a:pt x="1575410" y="131451"/>
                </a:cubicBezTo>
                <a:cubicBezTo>
                  <a:pt x="1575410" y="108065"/>
                  <a:pt x="1573884" y="86010"/>
                  <a:pt x="1578290" y="82909"/>
                </a:cubicBezTo>
                <a:cubicBezTo>
                  <a:pt x="1593327" y="72294"/>
                  <a:pt x="1587326" y="58484"/>
                  <a:pt x="1586229" y="44711"/>
                </a:cubicBezTo>
                <a:cubicBezTo>
                  <a:pt x="1584223" y="19738"/>
                  <a:pt x="1594527" y="5643"/>
                  <a:pt x="1616112" y="1278"/>
                </a:cubicBezTo>
                <a:close/>
              </a:path>
            </a:pathLst>
          </a:custGeom>
          <a:gradFill>
            <a:gsLst>
              <a:gs pos="0">
                <a:schemeClr val="lt2"/>
              </a:gs>
              <a:gs pos="100000">
                <a:schemeClr val="accent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3" name="Google Shape;293;p26"/>
          <p:cNvSpPr/>
          <p:nvPr/>
        </p:nvSpPr>
        <p:spPr>
          <a:xfrm flipH="1">
            <a:off x="4226241" y="5061100"/>
            <a:ext cx="2722582" cy="126386"/>
          </a:xfrm>
          <a:custGeom>
            <a:avLst/>
            <a:gdLst/>
            <a:ahLst/>
            <a:cxnLst/>
            <a:rect l="l" t="t" r="r" b="b"/>
            <a:pathLst>
              <a:path w="3630109" h="168515" extrusionOk="0">
                <a:moveTo>
                  <a:pt x="54202" y="108334"/>
                </a:moveTo>
                <a:cubicBezTo>
                  <a:pt x="82011" y="108334"/>
                  <a:pt x="104690" y="87212"/>
                  <a:pt x="107662" y="60146"/>
                </a:cubicBezTo>
                <a:lnTo>
                  <a:pt x="2869047" y="60146"/>
                </a:lnTo>
                <a:lnTo>
                  <a:pt x="2977488" y="168516"/>
                </a:lnTo>
                <a:lnTo>
                  <a:pt x="3630110" y="168516"/>
                </a:lnTo>
                <a:lnTo>
                  <a:pt x="3630110" y="156486"/>
                </a:lnTo>
                <a:lnTo>
                  <a:pt x="2982476" y="156486"/>
                </a:lnTo>
                <a:lnTo>
                  <a:pt x="2874036" y="48117"/>
                </a:lnTo>
                <a:lnTo>
                  <a:pt x="107662" y="48117"/>
                </a:lnTo>
                <a:cubicBezTo>
                  <a:pt x="104690" y="21051"/>
                  <a:pt x="82011" y="0"/>
                  <a:pt x="54202" y="0"/>
                </a:cubicBezTo>
                <a:cubicBezTo>
                  <a:pt x="24235" y="0"/>
                  <a:pt x="0" y="24271"/>
                  <a:pt x="0" y="54167"/>
                </a:cubicBezTo>
                <a:cubicBezTo>
                  <a:pt x="0" y="84063"/>
                  <a:pt x="24235" y="108334"/>
                  <a:pt x="54202" y="1083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pic>
        <p:nvPicPr>
          <p:cNvPr id="2" name="Image 1" descr="Une image contenant texte, Police, Graphique, conception&#10;&#10;Description générée automatiquement">
            <a:extLst>
              <a:ext uri="{FF2B5EF4-FFF2-40B4-BE49-F238E27FC236}">
                <a16:creationId xmlns:a16="http://schemas.microsoft.com/office/drawing/2014/main" id="{D519A9BC-637C-9C87-6D67-600776F47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825" y="242527"/>
            <a:ext cx="759543" cy="7595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nombre, capture d’écran, ligne&#10;&#10;Description générée automatiquement">
            <a:extLst>
              <a:ext uri="{FF2B5EF4-FFF2-40B4-BE49-F238E27FC236}">
                <a16:creationId xmlns:a16="http://schemas.microsoft.com/office/drawing/2014/main" id="{120BEB00-6BEE-4677-CF5A-581D04CA15A4}"/>
              </a:ext>
            </a:extLst>
          </p:cNvPr>
          <p:cNvPicPr>
            <a:picLocks noChangeAspect="1"/>
          </p:cNvPicPr>
          <p:nvPr/>
        </p:nvPicPr>
        <p:blipFill>
          <a:blip r:embed="rId2"/>
          <a:stretch>
            <a:fillRect/>
          </a:stretch>
        </p:blipFill>
        <p:spPr>
          <a:xfrm>
            <a:off x="1645914" y="1776220"/>
            <a:ext cx="5852172" cy="1591059"/>
          </a:xfrm>
          <a:prstGeom prst="rect">
            <a:avLst/>
          </a:prstGeom>
        </p:spPr>
      </p:pic>
      <p:sp>
        <p:nvSpPr>
          <p:cNvPr id="4" name="ZoneTexte 3">
            <a:extLst>
              <a:ext uri="{FF2B5EF4-FFF2-40B4-BE49-F238E27FC236}">
                <a16:creationId xmlns:a16="http://schemas.microsoft.com/office/drawing/2014/main" id="{B4DF8AED-51DA-2AFC-A7D3-BAE3B8D20AE3}"/>
              </a:ext>
            </a:extLst>
          </p:cNvPr>
          <p:cNvSpPr txBox="1"/>
          <p:nvPr/>
        </p:nvSpPr>
        <p:spPr>
          <a:xfrm>
            <a:off x="2514597" y="830580"/>
            <a:ext cx="4114806" cy="646331"/>
          </a:xfrm>
          <a:prstGeom prst="rect">
            <a:avLst/>
          </a:prstGeom>
          <a:noFill/>
        </p:spPr>
        <p:txBody>
          <a:bodyPr wrap="square" rtlCol="0">
            <a:spAutoFit/>
          </a:bodyPr>
          <a:lstStyle/>
          <a:p>
            <a:pPr algn="ctr"/>
            <a:r>
              <a:rPr lang="en-US" dirty="0"/>
              <a:t>The performance metrics for the three models are presented below:</a:t>
            </a:r>
          </a:p>
        </p:txBody>
      </p:sp>
    </p:spTree>
    <p:extLst>
      <p:ext uri="{BB962C8B-B14F-4D97-AF65-F5344CB8AC3E}">
        <p14:creationId xmlns:p14="http://schemas.microsoft.com/office/powerpoint/2010/main" val="2611203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85CCC72-A66A-2593-E753-00EC25FF2A34}"/>
              </a:ext>
            </a:extLst>
          </p:cNvPr>
          <p:cNvSpPr txBox="1"/>
          <p:nvPr/>
        </p:nvSpPr>
        <p:spPr>
          <a:xfrm>
            <a:off x="2554514" y="508000"/>
            <a:ext cx="3889829" cy="369332"/>
          </a:xfrm>
          <a:prstGeom prst="rect">
            <a:avLst/>
          </a:prstGeom>
          <a:noFill/>
        </p:spPr>
        <p:txBody>
          <a:bodyPr wrap="square" rtlCol="0">
            <a:spAutoFit/>
          </a:bodyPr>
          <a:lstStyle/>
          <a:p>
            <a:pPr algn="ctr"/>
            <a:r>
              <a:rPr lang="en-US" dirty="0"/>
              <a:t>Confusion Matrix of Ann Model</a:t>
            </a:r>
          </a:p>
        </p:txBody>
      </p:sp>
      <p:pic>
        <p:nvPicPr>
          <p:cNvPr id="1026" name="Picture 2">
            <a:extLst>
              <a:ext uri="{FF2B5EF4-FFF2-40B4-BE49-F238E27FC236}">
                <a16:creationId xmlns:a16="http://schemas.microsoft.com/office/drawing/2014/main" id="{ADA8BE77-EFD3-0D9B-D76B-CAF05BFFD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383" y="986190"/>
            <a:ext cx="6135233" cy="357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017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8192B2D-CA9B-865A-0316-FB7B5642742C}"/>
              </a:ext>
            </a:extLst>
          </p:cNvPr>
          <p:cNvSpPr txBox="1"/>
          <p:nvPr/>
        </p:nvSpPr>
        <p:spPr>
          <a:xfrm>
            <a:off x="2554514" y="508000"/>
            <a:ext cx="3889829" cy="369332"/>
          </a:xfrm>
          <a:prstGeom prst="rect">
            <a:avLst/>
          </a:prstGeom>
          <a:noFill/>
        </p:spPr>
        <p:txBody>
          <a:bodyPr wrap="square" rtlCol="0">
            <a:spAutoFit/>
          </a:bodyPr>
          <a:lstStyle/>
          <a:p>
            <a:pPr algn="ctr"/>
            <a:r>
              <a:rPr lang="en-US" dirty="0"/>
              <a:t>Confusion Matrix of </a:t>
            </a:r>
            <a:r>
              <a:rPr lang="en-US" dirty="0" err="1"/>
              <a:t>Cnn</a:t>
            </a:r>
            <a:r>
              <a:rPr lang="en-US" dirty="0"/>
              <a:t> Model</a:t>
            </a:r>
          </a:p>
        </p:txBody>
      </p:sp>
      <p:pic>
        <p:nvPicPr>
          <p:cNvPr id="2050" name="Picture 2">
            <a:extLst>
              <a:ext uri="{FF2B5EF4-FFF2-40B4-BE49-F238E27FC236}">
                <a16:creationId xmlns:a16="http://schemas.microsoft.com/office/drawing/2014/main" id="{770DE1BA-022D-B83F-0274-B7638CAEC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954" y="1175658"/>
            <a:ext cx="6244092" cy="3546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13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F8F7E83-D94D-5A50-045A-0C67024B0541}"/>
              </a:ext>
            </a:extLst>
          </p:cNvPr>
          <p:cNvSpPr txBox="1"/>
          <p:nvPr/>
        </p:nvSpPr>
        <p:spPr>
          <a:xfrm>
            <a:off x="2554514" y="508000"/>
            <a:ext cx="3889829" cy="369332"/>
          </a:xfrm>
          <a:prstGeom prst="rect">
            <a:avLst/>
          </a:prstGeom>
          <a:noFill/>
        </p:spPr>
        <p:txBody>
          <a:bodyPr wrap="square" rtlCol="0">
            <a:spAutoFit/>
          </a:bodyPr>
          <a:lstStyle/>
          <a:p>
            <a:pPr algn="ctr"/>
            <a:r>
              <a:rPr lang="en-US" dirty="0"/>
              <a:t>Confusion Matrix of CnnLstm Model</a:t>
            </a:r>
          </a:p>
        </p:txBody>
      </p:sp>
      <p:pic>
        <p:nvPicPr>
          <p:cNvPr id="3074" name="Picture 2">
            <a:extLst>
              <a:ext uri="{FF2B5EF4-FFF2-40B4-BE49-F238E27FC236}">
                <a16:creationId xmlns:a16="http://schemas.microsoft.com/office/drawing/2014/main" id="{7F7723C4-CB83-5FF9-C850-533FA5DB8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681" y="972457"/>
            <a:ext cx="6374719" cy="3585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537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metrics</a:t>
            </a:r>
            <a:endParaRPr dirty="0"/>
          </a:p>
        </p:txBody>
      </p:sp>
      <p:pic>
        <p:nvPicPr>
          <p:cNvPr id="3074" name="Picture 2">
            <a:extLst>
              <a:ext uri="{FF2B5EF4-FFF2-40B4-BE49-F238E27FC236}">
                <a16:creationId xmlns:a16="http://schemas.microsoft.com/office/drawing/2014/main" id="{86ADAF84-C6C9-B698-B5C2-A356ED951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820" y="1089660"/>
            <a:ext cx="5928360" cy="3063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6FBA827-788B-D362-EC5F-341CCE2FD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9" y="764497"/>
            <a:ext cx="6393306"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594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6F581B69-A0C3-8260-E9E2-4CD40B1E7C5F}"/>
              </a:ext>
            </a:extLst>
          </p:cNvPr>
          <p:cNvPicPr>
            <a:picLocks noChangeAspect="1"/>
          </p:cNvPicPr>
          <p:nvPr/>
        </p:nvPicPr>
        <p:blipFill>
          <a:blip r:embed="rId2"/>
          <a:stretch>
            <a:fillRect/>
          </a:stretch>
        </p:blipFill>
        <p:spPr>
          <a:xfrm>
            <a:off x="1158240" y="1264920"/>
            <a:ext cx="6827520" cy="3650589"/>
          </a:xfrm>
          <a:prstGeom prst="rect">
            <a:avLst/>
          </a:prstGeom>
        </p:spPr>
      </p:pic>
      <p:sp>
        <p:nvSpPr>
          <p:cNvPr id="13" name="ZoneTexte 12">
            <a:extLst>
              <a:ext uri="{FF2B5EF4-FFF2-40B4-BE49-F238E27FC236}">
                <a16:creationId xmlns:a16="http://schemas.microsoft.com/office/drawing/2014/main" id="{9E869111-71BC-6762-AF02-3AC5FFDD2433}"/>
              </a:ext>
            </a:extLst>
          </p:cNvPr>
          <p:cNvSpPr txBox="1"/>
          <p:nvPr/>
        </p:nvSpPr>
        <p:spPr>
          <a:xfrm>
            <a:off x="2960370" y="403860"/>
            <a:ext cx="3223260" cy="523220"/>
          </a:xfrm>
          <a:prstGeom prst="rect">
            <a:avLst/>
          </a:prstGeom>
          <a:noFill/>
        </p:spPr>
        <p:txBody>
          <a:bodyPr wrap="square" rtlCol="0">
            <a:spAutoFit/>
          </a:bodyPr>
          <a:lstStyle/>
          <a:p>
            <a:pPr algn="ctr"/>
            <a:r>
              <a:rPr lang="en-US" sz="2800" b="1" dirty="0"/>
              <a:t>Dashboard</a:t>
            </a:r>
            <a:endParaRPr lang="en-US" b="1" dirty="0"/>
          </a:p>
        </p:txBody>
      </p:sp>
    </p:spTree>
    <p:extLst>
      <p:ext uri="{BB962C8B-B14F-4D97-AF65-F5344CB8AC3E}">
        <p14:creationId xmlns:p14="http://schemas.microsoft.com/office/powerpoint/2010/main" val="1593576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D2CB003-DE9D-3889-EA71-B4465B1C010C}"/>
              </a:ext>
            </a:extLst>
          </p:cNvPr>
          <p:cNvPicPr>
            <a:picLocks noChangeAspect="1"/>
          </p:cNvPicPr>
          <p:nvPr/>
        </p:nvPicPr>
        <p:blipFill>
          <a:blip r:embed="rId2"/>
          <a:stretch>
            <a:fillRect/>
          </a:stretch>
        </p:blipFill>
        <p:spPr>
          <a:xfrm>
            <a:off x="1618384" y="403860"/>
            <a:ext cx="5907232" cy="4335780"/>
          </a:xfrm>
          <a:prstGeom prst="rect">
            <a:avLst/>
          </a:prstGeom>
        </p:spPr>
      </p:pic>
    </p:spTree>
    <p:extLst>
      <p:ext uri="{BB962C8B-B14F-4D97-AF65-F5344CB8AC3E}">
        <p14:creationId xmlns:p14="http://schemas.microsoft.com/office/powerpoint/2010/main" val="4225523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71E1DB3-8EB5-3FAA-CC57-E38652AB528E}"/>
              </a:ext>
            </a:extLst>
          </p:cNvPr>
          <p:cNvPicPr>
            <a:picLocks noChangeAspect="1"/>
          </p:cNvPicPr>
          <p:nvPr/>
        </p:nvPicPr>
        <p:blipFill>
          <a:blip r:embed="rId2"/>
          <a:stretch>
            <a:fillRect/>
          </a:stretch>
        </p:blipFill>
        <p:spPr>
          <a:xfrm>
            <a:off x="522063" y="472440"/>
            <a:ext cx="3897537" cy="2430780"/>
          </a:xfrm>
          <a:prstGeom prst="rect">
            <a:avLst/>
          </a:prstGeom>
        </p:spPr>
      </p:pic>
      <p:pic>
        <p:nvPicPr>
          <p:cNvPr id="5" name="Image 4">
            <a:extLst>
              <a:ext uri="{FF2B5EF4-FFF2-40B4-BE49-F238E27FC236}">
                <a16:creationId xmlns:a16="http://schemas.microsoft.com/office/drawing/2014/main" id="{B5751C08-45F5-3DAC-FF55-FA89E357DE39}"/>
              </a:ext>
            </a:extLst>
          </p:cNvPr>
          <p:cNvPicPr>
            <a:picLocks noChangeAspect="1"/>
          </p:cNvPicPr>
          <p:nvPr/>
        </p:nvPicPr>
        <p:blipFill>
          <a:blip r:embed="rId3"/>
          <a:stretch>
            <a:fillRect/>
          </a:stretch>
        </p:blipFill>
        <p:spPr>
          <a:xfrm>
            <a:off x="4724402" y="472440"/>
            <a:ext cx="3804989" cy="2430780"/>
          </a:xfrm>
          <a:prstGeom prst="rect">
            <a:avLst/>
          </a:prstGeom>
        </p:spPr>
      </p:pic>
      <p:pic>
        <p:nvPicPr>
          <p:cNvPr id="7" name="Image 6">
            <a:extLst>
              <a:ext uri="{FF2B5EF4-FFF2-40B4-BE49-F238E27FC236}">
                <a16:creationId xmlns:a16="http://schemas.microsoft.com/office/drawing/2014/main" id="{008455D7-AE56-1108-C03F-AB7DA4C52717}"/>
              </a:ext>
            </a:extLst>
          </p:cNvPr>
          <p:cNvPicPr>
            <a:picLocks noChangeAspect="1"/>
          </p:cNvPicPr>
          <p:nvPr/>
        </p:nvPicPr>
        <p:blipFill>
          <a:blip r:embed="rId4"/>
          <a:stretch>
            <a:fillRect/>
          </a:stretch>
        </p:blipFill>
        <p:spPr>
          <a:xfrm>
            <a:off x="2470831" y="2903220"/>
            <a:ext cx="4107181" cy="1642110"/>
          </a:xfrm>
          <a:prstGeom prst="rect">
            <a:avLst/>
          </a:prstGeom>
        </p:spPr>
      </p:pic>
    </p:spTree>
    <p:extLst>
      <p:ext uri="{BB962C8B-B14F-4D97-AF65-F5344CB8AC3E}">
        <p14:creationId xmlns:p14="http://schemas.microsoft.com/office/powerpoint/2010/main" val="176614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2F235C1-BE0F-59C8-4F1A-75528AF05F66}"/>
              </a:ext>
            </a:extLst>
          </p:cNvPr>
          <p:cNvPicPr>
            <a:picLocks noChangeAspect="1"/>
          </p:cNvPicPr>
          <p:nvPr/>
        </p:nvPicPr>
        <p:blipFill>
          <a:blip r:embed="rId2"/>
          <a:stretch>
            <a:fillRect/>
          </a:stretch>
        </p:blipFill>
        <p:spPr>
          <a:xfrm>
            <a:off x="1127760" y="511493"/>
            <a:ext cx="7315200" cy="4083367"/>
          </a:xfrm>
          <a:prstGeom prst="rect">
            <a:avLst/>
          </a:prstGeom>
        </p:spPr>
      </p:pic>
    </p:spTree>
    <p:extLst>
      <p:ext uri="{BB962C8B-B14F-4D97-AF65-F5344CB8AC3E}">
        <p14:creationId xmlns:p14="http://schemas.microsoft.com/office/powerpoint/2010/main" val="276185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5B0DD6A-FF21-FEBA-E611-E4AF31DFE069}"/>
              </a:ext>
            </a:extLst>
          </p:cNvPr>
          <p:cNvSpPr txBox="1"/>
          <p:nvPr/>
        </p:nvSpPr>
        <p:spPr>
          <a:xfrm>
            <a:off x="2212793" y="1931670"/>
            <a:ext cx="4596493" cy="1015663"/>
          </a:xfrm>
          <a:prstGeom prst="rect">
            <a:avLst/>
          </a:prstGeom>
          <a:noFill/>
        </p:spPr>
        <p:txBody>
          <a:bodyPr wrap="square" rtlCol="0">
            <a:spAutoFit/>
          </a:bodyPr>
          <a:lstStyle/>
          <a:p>
            <a:pPr algn="ctr"/>
            <a:r>
              <a:rPr lang="en-US" sz="6000" b="1" dirty="0"/>
              <a:t>Introduction</a:t>
            </a:r>
            <a:endParaRPr lang="en-US" sz="2000" b="1" dirty="0"/>
          </a:p>
        </p:txBody>
      </p:sp>
    </p:spTree>
    <p:extLst>
      <p:ext uri="{BB962C8B-B14F-4D97-AF65-F5344CB8AC3E}">
        <p14:creationId xmlns:p14="http://schemas.microsoft.com/office/powerpoint/2010/main" val="2495057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C261208-6C77-1932-CEB4-E8B412EA66B5}"/>
              </a:ext>
            </a:extLst>
          </p:cNvPr>
          <p:cNvPicPr>
            <a:picLocks noChangeAspect="1"/>
          </p:cNvPicPr>
          <p:nvPr/>
        </p:nvPicPr>
        <p:blipFill>
          <a:blip r:embed="rId2"/>
          <a:stretch>
            <a:fillRect/>
          </a:stretch>
        </p:blipFill>
        <p:spPr>
          <a:xfrm>
            <a:off x="1042035" y="401955"/>
            <a:ext cx="2762250" cy="2876550"/>
          </a:xfrm>
          <a:prstGeom prst="rect">
            <a:avLst/>
          </a:prstGeom>
        </p:spPr>
      </p:pic>
      <p:pic>
        <p:nvPicPr>
          <p:cNvPr id="7" name="Image 6">
            <a:extLst>
              <a:ext uri="{FF2B5EF4-FFF2-40B4-BE49-F238E27FC236}">
                <a16:creationId xmlns:a16="http://schemas.microsoft.com/office/drawing/2014/main" id="{02AE37DC-1455-91D1-F574-5EA849BECE5D}"/>
              </a:ext>
            </a:extLst>
          </p:cNvPr>
          <p:cNvPicPr>
            <a:picLocks noChangeAspect="1"/>
          </p:cNvPicPr>
          <p:nvPr/>
        </p:nvPicPr>
        <p:blipFill>
          <a:blip r:embed="rId3"/>
          <a:stretch>
            <a:fillRect/>
          </a:stretch>
        </p:blipFill>
        <p:spPr>
          <a:xfrm>
            <a:off x="3985260" y="401956"/>
            <a:ext cx="4434839" cy="2876550"/>
          </a:xfrm>
          <a:prstGeom prst="rect">
            <a:avLst/>
          </a:prstGeom>
        </p:spPr>
      </p:pic>
    </p:spTree>
    <p:extLst>
      <p:ext uri="{BB962C8B-B14F-4D97-AF65-F5344CB8AC3E}">
        <p14:creationId xmlns:p14="http://schemas.microsoft.com/office/powerpoint/2010/main" val="946007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9D9EE14-9BEF-AE43-B9F5-A7C21E6F8DF2}"/>
              </a:ext>
            </a:extLst>
          </p:cNvPr>
          <p:cNvPicPr>
            <a:picLocks noChangeAspect="1"/>
          </p:cNvPicPr>
          <p:nvPr/>
        </p:nvPicPr>
        <p:blipFill rotWithShape="1">
          <a:blip r:embed="rId3"/>
          <a:srcRect t="10359"/>
          <a:stretch/>
        </p:blipFill>
        <p:spPr>
          <a:xfrm>
            <a:off x="20" y="10"/>
            <a:ext cx="9143980" cy="5143490"/>
          </a:xfrm>
          <a:prstGeom prst="rect">
            <a:avLst/>
          </a:prstGeom>
        </p:spPr>
      </p:pic>
    </p:spTree>
    <p:extLst>
      <p:ext uri="{BB962C8B-B14F-4D97-AF65-F5344CB8AC3E}">
        <p14:creationId xmlns:p14="http://schemas.microsoft.com/office/powerpoint/2010/main" val="1212954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5A584D9-C66C-CDE7-21A4-C6D96F05FCF4}"/>
              </a:ext>
            </a:extLst>
          </p:cNvPr>
          <p:cNvSpPr txBox="1"/>
          <p:nvPr/>
        </p:nvSpPr>
        <p:spPr>
          <a:xfrm>
            <a:off x="2780676" y="385231"/>
            <a:ext cx="3410262" cy="461665"/>
          </a:xfrm>
          <a:prstGeom prst="rect">
            <a:avLst/>
          </a:prstGeom>
          <a:noFill/>
        </p:spPr>
        <p:txBody>
          <a:bodyPr wrap="square" rtlCol="0">
            <a:spAutoFit/>
          </a:bodyPr>
          <a:lstStyle/>
          <a:p>
            <a:pPr algn="ctr"/>
            <a:r>
              <a:rPr lang="en-US" sz="2400" b="1" dirty="0"/>
              <a:t>Tools and Environment </a:t>
            </a:r>
          </a:p>
        </p:txBody>
      </p:sp>
      <p:pic>
        <p:nvPicPr>
          <p:cNvPr id="5" name="Image 4">
            <a:extLst>
              <a:ext uri="{FF2B5EF4-FFF2-40B4-BE49-F238E27FC236}">
                <a16:creationId xmlns:a16="http://schemas.microsoft.com/office/drawing/2014/main" id="{C819D55F-3A96-7553-D40D-4E878959D0D3}"/>
              </a:ext>
            </a:extLst>
          </p:cNvPr>
          <p:cNvPicPr>
            <a:picLocks noChangeAspect="1"/>
          </p:cNvPicPr>
          <p:nvPr/>
        </p:nvPicPr>
        <p:blipFill>
          <a:blip r:embed="rId2"/>
          <a:stretch>
            <a:fillRect/>
          </a:stretch>
        </p:blipFill>
        <p:spPr>
          <a:xfrm>
            <a:off x="3653227" y="1800225"/>
            <a:ext cx="1450612" cy="771525"/>
          </a:xfrm>
          <a:prstGeom prst="rect">
            <a:avLst/>
          </a:prstGeom>
        </p:spPr>
      </p:pic>
      <p:pic>
        <p:nvPicPr>
          <p:cNvPr id="7" name="Image 6" descr="Une image contenant Police, Graphique, logo, Bleu électrique&#10;&#10;Description générée automatiquement">
            <a:extLst>
              <a:ext uri="{FF2B5EF4-FFF2-40B4-BE49-F238E27FC236}">
                <a16:creationId xmlns:a16="http://schemas.microsoft.com/office/drawing/2014/main" id="{13114AEE-947B-BF52-2C41-49A906E0049A}"/>
              </a:ext>
            </a:extLst>
          </p:cNvPr>
          <p:cNvPicPr>
            <a:picLocks noChangeAspect="1"/>
          </p:cNvPicPr>
          <p:nvPr/>
        </p:nvPicPr>
        <p:blipFill>
          <a:blip r:embed="rId3"/>
          <a:stretch>
            <a:fillRect/>
          </a:stretch>
        </p:blipFill>
        <p:spPr>
          <a:xfrm>
            <a:off x="5753373" y="1319362"/>
            <a:ext cx="969754" cy="599948"/>
          </a:xfrm>
          <a:prstGeom prst="rect">
            <a:avLst/>
          </a:prstGeom>
        </p:spPr>
      </p:pic>
      <p:pic>
        <p:nvPicPr>
          <p:cNvPr id="9" name="Image 8" descr="Une image contenant cercle, Caractère coloré&#10;&#10;Description générée automatiquement">
            <a:extLst>
              <a:ext uri="{FF2B5EF4-FFF2-40B4-BE49-F238E27FC236}">
                <a16:creationId xmlns:a16="http://schemas.microsoft.com/office/drawing/2014/main" id="{BFE2F9A7-BC4B-02CA-9B13-D2550AC912AD}"/>
              </a:ext>
            </a:extLst>
          </p:cNvPr>
          <p:cNvPicPr>
            <a:picLocks noChangeAspect="1"/>
          </p:cNvPicPr>
          <p:nvPr/>
        </p:nvPicPr>
        <p:blipFill>
          <a:blip r:embed="rId4"/>
          <a:stretch>
            <a:fillRect/>
          </a:stretch>
        </p:blipFill>
        <p:spPr>
          <a:xfrm>
            <a:off x="4936097" y="2827838"/>
            <a:ext cx="644304" cy="659903"/>
          </a:xfrm>
          <a:prstGeom prst="rect">
            <a:avLst/>
          </a:prstGeom>
        </p:spPr>
      </p:pic>
      <p:pic>
        <p:nvPicPr>
          <p:cNvPr id="11" name="Image 10" descr="Une image contenant texte, Police, logo, Graphique&#10;&#10;Description générée automatiquement">
            <a:extLst>
              <a:ext uri="{FF2B5EF4-FFF2-40B4-BE49-F238E27FC236}">
                <a16:creationId xmlns:a16="http://schemas.microsoft.com/office/drawing/2014/main" id="{DC276551-4D96-2073-CFC5-854D3E1E94AD}"/>
              </a:ext>
            </a:extLst>
          </p:cNvPr>
          <p:cNvPicPr>
            <a:picLocks noChangeAspect="1"/>
          </p:cNvPicPr>
          <p:nvPr/>
        </p:nvPicPr>
        <p:blipFill>
          <a:blip r:embed="rId5"/>
          <a:stretch>
            <a:fillRect/>
          </a:stretch>
        </p:blipFill>
        <p:spPr>
          <a:xfrm>
            <a:off x="6723127" y="2727975"/>
            <a:ext cx="1902814" cy="731203"/>
          </a:xfrm>
          <a:prstGeom prst="rect">
            <a:avLst/>
          </a:prstGeom>
        </p:spPr>
      </p:pic>
      <p:pic>
        <p:nvPicPr>
          <p:cNvPr id="13" name="Image 12">
            <a:extLst>
              <a:ext uri="{FF2B5EF4-FFF2-40B4-BE49-F238E27FC236}">
                <a16:creationId xmlns:a16="http://schemas.microsoft.com/office/drawing/2014/main" id="{B5977CBE-360A-5574-73F8-0CA619EA9D6A}"/>
              </a:ext>
            </a:extLst>
          </p:cNvPr>
          <p:cNvPicPr>
            <a:picLocks noChangeAspect="1"/>
          </p:cNvPicPr>
          <p:nvPr/>
        </p:nvPicPr>
        <p:blipFill>
          <a:blip r:embed="rId6"/>
          <a:stretch>
            <a:fillRect/>
          </a:stretch>
        </p:blipFill>
        <p:spPr>
          <a:xfrm>
            <a:off x="5971863" y="2219948"/>
            <a:ext cx="438150" cy="533400"/>
          </a:xfrm>
          <a:prstGeom prst="rect">
            <a:avLst/>
          </a:prstGeom>
        </p:spPr>
      </p:pic>
      <p:pic>
        <p:nvPicPr>
          <p:cNvPr id="15" name="Image 14" descr="Une image contenant Police, Graphique, logo, texte&#10;&#10;Description générée automatiquement">
            <a:extLst>
              <a:ext uri="{FF2B5EF4-FFF2-40B4-BE49-F238E27FC236}">
                <a16:creationId xmlns:a16="http://schemas.microsoft.com/office/drawing/2014/main" id="{207D4AAB-C6FE-79A0-9D33-BD37DBC19660}"/>
              </a:ext>
            </a:extLst>
          </p:cNvPr>
          <p:cNvPicPr>
            <a:picLocks noChangeAspect="1"/>
          </p:cNvPicPr>
          <p:nvPr/>
        </p:nvPicPr>
        <p:blipFill>
          <a:blip r:embed="rId7"/>
          <a:stretch>
            <a:fillRect/>
          </a:stretch>
        </p:blipFill>
        <p:spPr>
          <a:xfrm>
            <a:off x="4024000" y="3725762"/>
            <a:ext cx="1361763" cy="1123950"/>
          </a:xfrm>
          <a:prstGeom prst="rect">
            <a:avLst/>
          </a:prstGeom>
        </p:spPr>
      </p:pic>
      <p:sp>
        <p:nvSpPr>
          <p:cNvPr id="16" name="ZoneTexte 15">
            <a:extLst>
              <a:ext uri="{FF2B5EF4-FFF2-40B4-BE49-F238E27FC236}">
                <a16:creationId xmlns:a16="http://schemas.microsoft.com/office/drawing/2014/main" id="{993A50D1-7EC1-FD94-269D-CCA4E76A3459}"/>
              </a:ext>
            </a:extLst>
          </p:cNvPr>
          <p:cNvSpPr txBox="1"/>
          <p:nvPr/>
        </p:nvSpPr>
        <p:spPr>
          <a:xfrm>
            <a:off x="385683" y="1396677"/>
            <a:ext cx="320399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Environment for Training:</a:t>
            </a:r>
          </a:p>
          <a:p>
            <a:pPr marL="285750" indent="-285750">
              <a:buFont typeface="Arial" panose="020B0604020202020204" pitchFamily="34" charset="0"/>
              <a:buChar char="•"/>
            </a:pPr>
            <a:r>
              <a:rPr lang="en-US" dirty="0"/>
              <a:t>Data Analysis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creating deep learning Models :</a:t>
            </a:r>
          </a:p>
          <a:p>
            <a:endParaRPr lang="en-US" dirty="0"/>
          </a:p>
          <a:p>
            <a:endParaRPr lang="en-US" dirty="0"/>
          </a:p>
          <a:p>
            <a:pPr marL="285750" indent="-285750">
              <a:buFont typeface="Arial" panose="020B0604020202020204" pitchFamily="34" charset="0"/>
              <a:buChar char="•"/>
            </a:pPr>
            <a:r>
              <a:rPr lang="en-US" dirty="0"/>
              <a:t>Statistical data visualization: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deployment: </a:t>
            </a:r>
            <a:r>
              <a:rPr lang="en-US" dirty="0" err="1"/>
              <a:t>Streamlit</a:t>
            </a:r>
            <a:endParaRPr lang="en-US" dirty="0"/>
          </a:p>
        </p:txBody>
      </p:sp>
    </p:spTree>
    <p:extLst>
      <p:ext uri="{BB962C8B-B14F-4D97-AF65-F5344CB8AC3E}">
        <p14:creationId xmlns:p14="http://schemas.microsoft.com/office/powerpoint/2010/main" val="3355230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422C896-1BFE-E17C-3736-072840D0F97B}"/>
              </a:ext>
            </a:extLst>
          </p:cNvPr>
          <p:cNvSpPr txBox="1"/>
          <p:nvPr/>
        </p:nvSpPr>
        <p:spPr>
          <a:xfrm>
            <a:off x="3335311" y="554636"/>
            <a:ext cx="2795666" cy="369332"/>
          </a:xfrm>
          <a:prstGeom prst="rect">
            <a:avLst/>
          </a:prstGeom>
          <a:noFill/>
        </p:spPr>
        <p:txBody>
          <a:bodyPr wrap="square" rtlCol="0">
            <a:spAutoFit/>
          </a:bodyPr>
          <a:lstStyle/>
          <a:p>
            <a:pPr algn="ctr"/>
            <a:r>
              <a:rPr lang="fr-FR" b="1" dirty="0"/>
              <a:t>Future Work</a:t>
            </a:r>
            <a:endParaRPr lang="en-US" b="1" dirty="0"/>
          </a:p>
        </p:txBody>
      </p:sp>
      <p:sp>
        <p:nvSpPr>
          <p:cNvPr id="4" name="ZoneTexte 3">
            <a:extLst>
              <a:ext uri="{FF2B5EF4-FFF2-40B4-BE49-F238E27FC236}">
                <a16:creationId xmlns:a16="http://schemas.microsoft.com/office/drawing/2014/main" id="{EAB89E97-B6D5-3102-0DBD-E4C8664FDEE4}"/>
              </a:ext>
            </a:extLst>
          </p:cNvPr>
          <p:cNvSpPr txBox="1"/>
          <p:nvPr/>
        </p:nvSpPr>
        <p:spPr>
          <a:xfrm>
            <a:off x="2144530" y="1416012"/>
            <a:ext cx="4854939" cy="1477328"/>
          </a:xfrm>
          <a:prstGeom prst="rect">
            <a:avLst/>
          </a:prstGeom>
          <a:noFill/>
        </p:spPr>
        <p:txBody>
          <a:bodyPr wrap="square">
            <a:spAutoFit/>
          </a:bodyPr>
          <a:lstStyle/>
          <a:p>
            <a:pPr marL="285750" indent="-285750">
              <a:buFont typeface="Arial" panose="020B0604020202020204" pitchFamily="34" charset="0"/>
              <a:buChar char="•"/>
            </a:pPr>
            <a:r>
              <a:rPr lang="en-US" dirty="0"/>
              <a:t>Investigate more advanced deep learning architectures. </a:t>
            </a:r>
          </a:p>
          <a:p>
            <a:pPr marL="285750" indent="-285750">
              <a:buFont typeface="Arial" panose="020B0604020202020204" pitchFamily="34" charset="0"/>
              <a:buChar char="•"/>
            </a:pPr>
            <a:r>
              <a:rPr lang="en-US" dirty="0"/>
              <a:t>Hyperparameter tuning. </a:t>
            </a:r>
          </a:p>
          <a:p>
            <a:pPr marL="285750" indent="-285750">
              <a:buFont typeface="Arial" panose="020B0604020202020204" pitchFamily="34" charset="0"/>
              <a:buChar char="•"/>
            </a:pPr>
            <a:r>
              <a:rPr lang="en-US" dirty="0"/>
              <a:t>Integration with real-time HAR systems.</a:t>
            </a:r>
          </a:p>
          <a:p>
            <a:pPr marL="285750" indent="-285750">
              <a:buFont typeface="Arial" panose="020B0604020202020204" pitchFamily="34" charset="0"/>
              <a:buChar char="•"/>
            </a:pPr>
            <a:r>
              <a:rPr lang="en-US" dirty="0"/>
              <a:t>Exploration of additional sensor data types.</a:t>
            </a:r>
          </a:p>
        </p:txBody>
      </p:sp>
    </p:spTree>
    <p:extLst>
      <p:ext uri="{BB962C8B-B14F-4D97-AF65-F5344CB8AC3E}">
        <p14:creationId xmlns:p14="http://schemas.microsoft.com/office/powerpoint/2010/main" val="1739624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4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4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7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8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69" name="Group 68">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2" cy="5143500"/>
            <a:chOff x="0" y="-1"/>
            <a:chExt cx="12192003" cy="6858001"/>
          </a:xfrm>
        </p:grpSpPr>
        <p:sp useBgFill="1">
          <p:nvSpPr>
            <p:cNvPr id="196" name="Rectangle 19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3"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36749" y="1676400"/>
            <a:ext cx="5270501" cy="1797050"/>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8" name="Group 74">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4422" y="2175073"/>
            <a:ext cx="8236545" cy="908643"/>
            <a:chOff x="605895" y="2900097"/>
            <a:chExt cx="10982062" cy="1211524"/>
          </a:xfrm>
          <a:effectLst/>
        </p:grpSpPr>
        <p:sp>
          <p:nvSpPr>
            <p:cNvPr id="199"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0"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1"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2"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3"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4"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5"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6"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7"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8"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9"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0"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1"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2"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3"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4"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5"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6"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7"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8"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6" name="ZoneTexte 5">
            <a:extLst>
              <a:ext uri="{FF2B5EF4-FFF2-40B4-BE49-F238E27FC236}">
                <a16:creationId xmlns:a16="http://schemas.microsoft.com/office/drawing/2014/main" id="{DAFE4EE0-40C2-E2AB-2087-147B0688A457}"/>
              </a:ext>
            </a:extLst>
          </p:cNvPr>
          <p:cNvSpPr txBox="1"/>
          <p:nvPr/>
        </p:nvSpPr>
        <p:spPr>
          <a:xfrm>
            <a:off x="2000250" y="1746250"/>
            <a:ext cx="5143500" cy="1025922"/>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cap="all">
                <a:solidFill>
                  <a:srgbClr val="FFFFFF"/>
                </a:solidFill>
                <a:latin typeface="+mj-lt"/>
                <a:ea typeface="+mj-ea"/>
                <a:cs typeface="+mj-cs"/>
              </a:rPr>
              <a:t>Conclusion</a:t>
            </a:r>
            <a:endParaRPr lang="en-US" sz="4800" b="1" cap="all">
              <a:solidFill>
                <a:srgbClr val="FFFFFF"/>
              </a:solidFill>
              <a:latin typeface="+mj-lt"/>
              <a:ea typeface="+mj-ea"/>
              <a:cs typeface="+mj-cs"/>
            </a:endParaRPr>
          </a:p>
        </p:txBody>
      </p:sp>
    </p:spTree>
    <p:extLst>
      <p:ext uri="{BB962C8B-B14F-4D97-AF65-F5344CB8AC3E}">
        <p14:creationId xmlns:p14="http://schemas.microsoft.com/office/powerpoint/2010/main" val="271397065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46"/>
          <p:cNvSpPr txBox="1">
            <a:spLocks noGrp="1"/>
          </p:cNvSpPr>
          <p:nvPr>
            <p:ph type="title"/>
          </p:nvPr>
        </p:nvSpPr>
        <p:spPr>
          <a:xfrm>
            <a:off x="1699360" y="1432175"/>
            <a:ext cx="574538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dirty="0"/>
              <a:t>Thank You</a:t>
            </a:r>
            <a:endParaRPr sz="6600" dirty="0"/>
          </a:p>
        </p:txBody>
      </p:sp>
      <p:grpSp>
        <p:nvGrpSpPr>
          <p:cNvPr id="603" name="Google Shape;603;p46"/>
          <p:cNvGrpSpPr/>
          <p:nvPr/>
        </p:nvGrpSpPr>
        <p:grpSpPr>
          <a:xfrm>
            <a:off x="3347925" y="3448672"/>
            <a:ext cx="9143743" cy="1508154"/>
            <a:chOff x="1625450" y="4358984"/>
            <a:chExt cx="9143743" cy="1508154"/>
          </a:xfrm>
        </p:grpSpPr>
        <p:sp>
          <p:nvSpPr>
            <p:cNvPr id="604" name="Google Shape;604;p46"/>
            <p:cNvSpPr/>
            <p:nvPr/>
          </p:nvSpPr>
          <p:spPr>
            <a:xfrm>
              <a:off x="2600785" y="4503508"/>
              <a:ext cx="8167853" cy="957201"/>
            </a:xfrm>
            <a:custGeom>
              <a:avLst/>
              <a:gdLst/>
              <a:ahLst/>
              <a:cxnLst/>
              <a:rect l="l" t="t" r="r" b="b"/>
              <a:pathLst>
                <a:path w="10890470" h="1276268" extrusionOk="0">
                  <a:moveTo>
                    <a:pt x="54202" y="1276268"/>
                  </a:moveTo>
                  <a:cubicBezTo>
                    <a:pt x="72989" y="1276268"/>
                    <a:pt x="89547" y="1266716"/>
                    <a:pt x="99241" y="1252174"/>
                  </a:cubicBezTo>
                  <a:lnTo>
                    <a:pt x="2559011" y="1252174"/>
                  </a:lnTo>
                  <a:lnTo>
                    <a:pt x="2775714" y="1035471"/>
                  </a:lnTo>
                  <a:lnTo>
                    <a:pt x="4834592" y="1035471"/>
                  </a:lnTo>
                  <a:lnTo>
                    <a:pt x="5484808" y="385290"/>
                  </a:lnTo>
                  <a:lnTo>
                    <a:pt x="6977002" y="385290"/>
                  </a:lnTo>
                  <a:lnTo>
                    <a:pt x="7085264" y="493659"/>
                  </a:lnTo>
                  <a:lnTo>
                    <a:pt x="7760389" y="493659"/>
                  </a:lnTo>
                  <a:lnTo>
                    <a:pt x="8193902" y="60217"/>
                  </a:lnTo>
                  <a:lnTo>
                    <a:pt x="10890470" y="60217"/>
                  </a:lnTo>
                  <a:lnTo>
                    <a:pt x="10890470" y="0"/>
                  </a:lnTo>
                  <a:lnTo>
                    <a:pt x="8168958" y="0"/>
                  </a:lnTo>
                  <a:lnTo>
                    <a:pt x="7735552" y="433442"/>
                  </a:lnTo>
                  <a:lnTo>
                    <a:pt x="7110278" y="433442"/>
                  </a:lnTo>
                  <a:lnTo>
                    <a:pt x="7001838" y="325073"/>
                  </a:lnTo>
                  <a:lnTo>
                    <a:pt x="5459900" y="325073"/>
                  </a:lnTo>
                  <a:lnTo>
                    <a:pt x="4809684" y="975218"/>
                  </a:lnTo>
                  <a:lnTo>
                    <a:pt x="2750807" y="975218"/>
                  </a:lnTo>
                  <a:lnTo>
                    <a:pt x="2534104" y="1191957"/>
                  </a:lnTo>
                  <a:lnTo>
                    <a:pt x="99241" y="1191957"/>
                  </a:lnTo>
                  <a:cubicBezTo>
                    <a:pt x="89547" y="1177416"/>
                    <a:pt x="72989" y="1167863"/>
                    <a:pt x="54202" y="1167863"/>
                  </a:cubicBezTo>
                  <a:cubicBezTo>
                    <a:pt x="24306" y="1167863"/>
                    <a:pt x="0" y="1192099"/>
                    <a:pt x="0" y="1222030"/>
                  </a:cubicBezTo>
                  <a:cubicBezTo>
                    <a:pt x="0" y="1251962"/>
                    <a:pt x="24342" y="1276197"/>
                    <a:pt x="54202" y="12761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5" name="Google Shape;605;p46"/>
            <p:cNvSpPr/>
            <p:nvPr/>
          </p:nvSpPr>
          <p:spPr>
            <a:xfrm>
              <a:off x="2194442" y="5135659"/>
              <a:ext cx="4104212" cy="207690"/>
            </a:xfrm>
            <a:custGeom>
              <a:avLst/>
              <a:gdLst/>
              <a:ahLst/>
              <a:cxnLst/>
              <a:rect l="l" t="t" r="r" b="b"/>
              <a:pathLst>
                <a:path w="5472283" h="276920" extrusionOk="0">
                  <a:moveTo>
                    <a:pt x="54202" y="108369"/>
                  </a:moveTo>
                  <a:cubicBezTo>
                    <a:pt x="82011" y="108369"/>
                    <a:pt x="104690" y="87248"/>
                    <a:pt x="107662" y="60217"/>
                  </a:cubicBezTo>
                  <a:lnTo>
                    <a:pt x="918539" y="60217"/>
                  </a:lnTo>
                  <a:lnTo>
                    <a:pt x="1135243" y="276921"/>
                  </a:lnTo>
                  <a:lnTo>
                    <a:pt x="2332260" y="276921"/>
                  </a:lnTo>
                  <a:lnTo>
                    <a:pt x="2548963" y="60217"/>
                  </a:lnTo>
                  <a:lnTo>
                    <a:pt x="5472284" y="60217"/>
                  </a:lnTo>
                  <a:lnTo>
                    <a:pt x="5472284" y="48188"/>
                  </a:lnTo>
                  <a:lnTo>
                    <a:pt x="2543939" y="48188"/>
                  </a:lnTo>
                  <a:lnTo>
                    <a:pt x="2327236" y="264891"/>
                  </a:lnTo>
                  <a:lnTo>
                    <a:pt x="1140232" y="264891"/>
                  </a:lnTo>
                  <a:lnTo>
                    <a:pt x="923528" y="48188"/>
                  </a:lnTo>
                  <a:lnTo>
                    <a:pt x="107697" y="48188"/>
                  </a:lnTo>
                  <a:cubicBezTo>
                    <a:pt x="104725" y="21122"/>
                    <a:pt x="82047" y="0"/>
                    <a:pt x="54238" y="0"/>
                  </a:cubicBezTo>
                  <a:cubicBezTo>
                    <a:pt x="24271" y="0"/>
                    <a:pt x="0" y="24271"/>
                    <a:pt x="0" y="54167"/>
                  </a:cubicBezTo>
                  <a:cubicBezTo>
                    <a:pt x="0" y="84063"/>
                    <a:pt x="24271" y="108334"/>
                    <a:pt x="54238" y="1083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6" name="Google Shape;606;p46"/>
            <p:cNvSpPr/>
            <p:nvPr/>
          </p:nvSpPr>
          <p:spPr>
            <a:xfrm>
              <a:off x="5039271" y="4766734"/>
              <a:ext cx="2481934" cy="775276"/>
            </a:xfrm>
            <a:custGeom>
              <a:avLst/>
              <a:gdLst/>
              <a:ahLst/>
              <a:cxnLst/>
              <a:rect l="l" t="t" r="r" b="b"/>
              <a:pathLst>
                <a:path w="3309246" h="1033701" extrusionOk="0">
                  <a:moveTo>
                    <a:pt x="54061" y="1033702"/>
                  </a:moveTo>
                  <a:cubicBezTo>
                    <a:pt x="81940" y="1033702"/>
                    <a:pt x="104619" y="1012580"/>
                    <a:pt x="107697" y="985550"/>
                  </a:cubicBezTo>
                  <a:lnTo>
                    <a:pt x="598385" y="985550"/>
                  </a:lnTo>
                  <a:lnTo>
                    <a:pt x="706754" y="877215"/>
                  </a:lnTo>
                  <a:lnTo>
                    <a:pt x="1898817" y="877215"/>
                  </a:lnTo>
                  <a:lnTo>
                    <a:pt x="2115521" y="660477"/>
                  </a:lnTo>
                  <a:lnTo>
                    <a:pt x="2657297" y="660477"/>
                  </a:lnTo>
                  <a:lnTo>
                    <a:pt x="3309247" y="8527"/>
                  </a:lnTo>
                  <a:lnTo>
                    <a:pt x="3300721" y="0"/>
                  </a:lnTo>
                  <a:lnTo>
                    <a:pt x="2652344" y="648412"/>
                  </a:lnTo>
                  <a:lnTo>
                    <a:pt x="2110497" y="648412"/>
                  </a:lnTo>
                  <a:lnTo>
                    <a:pt x="1893793" y="865151"/>
                  </a:lnTo>
                  <a:lnTo>
                    <a:pt x="701836" y="865151"/>
                  </a:lnTo>
                  <a:lnTo>
                    <a:pt x="593502" y="973520"/>
                  </a:lnTo>
                  <a:lnTo>
                    <a:pt x="107768" y="973520"/>
                  </a:lnTo>
                  <a:cubicBezTo>
                    <a:pt x="104690" y="946454"/>
                    <a:pt x="82011" y="925332"/>
                    <a:pt x="54131" y="925332"/>
                  </a:cubicBezTo>
                  <a:cubicBezTo>
                    <a:pt x="24235" y="925332"/>
                    <a:pt x="0" y="949603"/>
                    <a:pt x="0" y="979499"/>
                  </a:cubicBezTo>
                  <a:cubicBezTo>
                    <a:pt x="0" y="1009396"/>
                    <a:pt x="24235" y="1033666"/>
                    <a:pt x="54131" y="103366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7" name="Google Shape;607;p46"/>
            <p:cNvSpPr/>
            <p:nvPr/>
          </p:nvSpPr>
          <p:spPr>
            <a:xfrm>
              <a:off x="3413631" y="5254416"/>
              <a:ext cx="2725739" cy="612722"/>
            </a:xfrm>
            <a:custGeom>
              <a:avLst/>
              <a:gdLst/>
              <a:ahLst/>
              <a:cxnLst/>
              <a:rect l="l" t="t" r="r" b="b"/>
              <a:pathLst>
                <a:path w="3634319" h="816963" extrusionOk="0">
                  <a:moveTo>
                    <a:pt x="54132" y="816963"/>
                  </a:moveTo>
                  <a:cubicBezTo>
                    <a:pt x="82011" y="816963"/>
                    <a:pt x="104690" y="795841"/>
                    <a:pt x="107768" y="768775"/>
                  </a:cubicBezTo>
                  <a:lnTo>
                    <a:pt x="490015" y="768775"/>
                  </a:lnTo>
                  <a:lnTo>
                    <a:pt x="706789" y="552072"/>
                  </a:lnTo>
                  <a:lnTo>
                    <a:pt x="1573709" y="552072"/>
                  </a:lnTo>
                  <a:lnTo>
                    <a:pt x="2007116" y="118630"/>
                  </a:lnTo>
                  <a:lnTo>
                    <a:pt x="3524217" y="118630"/>
                  </a:lnTo>
                  <a:lnTo>
                    <a:pt x="3634320" y="8491"/>
                  </a:lnTo>
                  <a:lnTo>
                    <a:pt x="3625793" y="0"/>
                  </a:lnTo>
                  <a:lnTo>
                    <a:pt x="3519264" y="106565"/>
                  </a:lnTo>
                  <a:lnTo>
                    <a:pt x="2002163" y="106565"/>
                  </a:lnTo>
                  <a:lnTo>
                    <a:pt x="1568756" y="540007"/>
                  </a:lnTo>
                  <a:lnTo>
                    <a:pt x="701765" y="540007"/>
                  </a:lnTo>
                  <a:lnTo>
                    <a:pt x="485062" y="756746"/>
                  </a:lnTo>
                  <a:lnTo>
                    <a:pt x="107768" y="756746"/>
                  </a:lnTo>
                  <a:cubicBezTo>
                    <a:pt x="104690" y="729680"/>
                    <a:pt x="82011" y="708558"/>
                    <a:pt x="54132" y="708558"/>
                  </a:cubicBezTo>
                  <a:cubicBezTo>
                    <a:pt x="24164" y="708558"/>
                    <a:pt x="0" y="732829"/>
                    <a:pt x="0" y="762725"/>
                  </a:cubicBezTo>
                  <a:cubicBezTo>
                    <a:pt x="0" y="792622"/>
                    <a:pt x="24164" y="816892"/>
                    <a:pt x="54132" y="81689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8" name="Google Shape;608;p46"/>
            <p:cNvSpPr/>
            <p:nvPr/>
          </p:nvSpPr>
          <p:spPr>
            <a:xfrm>
              <a:off x="1625450" y="5254416"/>
              <a:ext cx="3213428" cy="450194"/>
            </a:xfrm>
            <a:custGeom>
              <a:avLst/>
              <a:gdLst/>
              <a:ahLst/>
              <a:cxnLst/>
              <a:rect l="l" t="t" r="r" b="b"/>
              <a:pathLst>
                <a:path w="4284571" h="600259" extrusionOk="0">
                  <a:moveTo>
                    <a:pt x="54202" y="600260"/>
                  </a:moveTo>
                  <a:cubicBezTo>
                    <a:pt x="82011" y="600260"/>
                    <a:pt x="104690" y="579138"/>
                    <a:pt x="107768" y="552072"/>
                  </a:cubicBezTo>
                  <a:lnTo>
                    <a:pt x="2223926" y="552072"/>
                  </a:lnTo>
                  <a:lnTo>
                    <a:pt x="2332295" y="443738"/>
                  </a:lnTo>
                  <a:lnTo>
                    <a:pt x="3849325" y="443738"/>
                  </a:lnTo>
                  <a:lnTo>
                    <a:pt x="4284572" y="8491"/>
                  </a:lnTo>
                  <a:lnTo>
                    <a:pt x="4276116" y="0"/>
                  </a:lnTo>
                  <a:lnTo>
                    <a:pt x="3844372" y="431673"/>
                  </a:lnTo>
                  <a:lnTo>
                    <a:pt x="2327271" y="431673"/>
                  </a:lnTo>
                  <a:lnTo>
                    <a:pt x="2219008" y="540043"/>
                  </a:lnTo>
                  <a:lnTo>
                    <a:pt x="107768" y="540043"/>
                  </a:lnTo>
                  <a:cubicBezTo>
                    <a:pt x="104690" y="512977"/>
                    <a:pt x="82011" y="491855"/>
                    <a:pt x="54202" y="491855"/>
                  </a:cubicBezTo>
                  <a:cubicBezTo>
                    <a:pt x="24235" y="491855"/>
                    <a:pt x="0" y="516126"/>
                    <a:pt x="0" y="546093"/>
                  </a:cubicBezTo>
                  <a:cubicBezTo>
                    <a:pt x="0" y="576060"/>
                    <a:pt x="24235" y="600260"/>
                    <a:pt x="54202" y="60026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9" name="Google Shape;609;p46"/>
            <p:cNvSpPr/>
            <p:nvPr/>
          </p:nvSpPr>
          <p:spPr>
            <a:xfrm>
              <a:off x="8574846" y="4684149"/>
              <a:ext cx="2194347" cy="8995"/>
            </a:xfrm>
            <a:custGeom>
              <a:avLst/>
              <a:gdLst/>
              <a:ahLst/>
              <a:cxnLst/>
              <a:rect l="l" t="t" r="r" b="b"/>
              <a:pathLst>
                <a:path w="2925796" h="11993" extrusionOk="0">
                  <a:moveTo>
                    <a:pt x="0" y="0"/>
                  </a:moveTo>
                  <a:lnTo>
                    <a:pt x="2925797" y="0"/>
                  </a:lnTo>
                  <a:lnTo>
                    <a:pt x="2925797" y="11994"/>
                  </a:lnTo>
                  <a:lnTo>
                    <a:pt x="0" y="119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0" name="Google Shape;610;p46"/>
            <p:cNvSpPr/>
            <p:nvPr/>
          </p:nvSpPr>
          <p:spPr>
            <a:xfrm>
              <a:off x="8493588" y="4765407"/>
              <a:ext cx="2275598" cy="90299"/>
            </a:xfrm>
            <a:custGeom>
              <a:avLst/>
              <a:gdLst/>
              <a:ahLst/>
              <a:cxnLst/>
              <a:rect l="l" t="t" r="r" b="b"/>
              <a:pathLst>
                <a:path w="3034130" h="120398" extrusionOk="0">
                  <a:moveTo>
                    <a:pt x="0" y="0"/>
                  </a:moveTo>
                  <a:lnTo>
                    <a:pt x="1519507" y="0"/>
                  </a:lnTo>
                  <a:lnTo>
                    <a:pt x="1627947" y="108369"/>
                  </a:lnTo>
                  <a:lnTo>
                    <a:pt x="2381544" y="108369"/>
                  </a:lnTo>
                  <a:lnTo>
                    <a:pt x="2489807" y="0"/>
                  </a:lnTo>
                  <a:lnTo>
                    <a:pt x="3034131" y="0"/>
                  </a:lnTo>
                  <a:lnTo>
                    <a:pt x="3034131" y="12065"/>
                  </a:lnTo>
                  <a:lnTo>
                    <a:pt x="2494760" y="12065"/>
                  </a:lnTo>
                  <a:lnTo>
                    <a:pt x="2386498" y="120399"/>
                  </a:lnTo>
                  <a:lnTo>
                    <a:pt x="1622994" y="120399"/>
                  </a:lnTo>
                  <a:lnTo>
                    <a:pt x="1514553" y="12065"/>
                  </a:lnTo>
                  <a:lnTo>
                    <a:pt x="0" y="12065"/>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1" name="Google Shape;611;p46"/>
            <p:cNvSpPr/>
            <p:nvPr/>
          </p:nvSpPr>
          <p:spPr>
            <a:xfrm>
              <a:off x="8002722" y="4358984"/>
              <a:ext cx="2766417" cy="495357"/>
            </a:xfrm>
            <a:custGeom>
              <a:avLst/>
              <a:gdLst/>
              <a:ahLst/>
              <a:cxnLst/>
              <a:rect l="l" t="t" r="r" b="b"/>
              <a:pathLst>
                <a:path w="3688556" h="660476" extrusionOk="0">
                  <a:moveTo>
                    <a:pt x="1735537" y="0"/>
                  </a:moveTo>
                  <a:lnTo>
                    <a:pt x="2715780" y="0"/>
                  </a:lnTo>
                  <a:lnTo>
                    <a:pt x="2824150" y="108405"/>
                  </a:lnTo>
                  <a:lnTo>
                    <a:pt x="3688557" y="108405"/>
                  </a:lnTo>
                  <a:lnTo>
                    <a:pt x="3688557" y="120434"/>
                  </a:lnTo>
                  <a:lnTo>
                    <a:pt x="2819161" y="120434"/>
                  </a:lnTo>
                  <a:lnTo>
                    <a:pt x="2710827" y="12100"/>
                  </a:lnTo>
                  <a:lnTo>
                    <a:pt x="1740526" y="12100"/>
                  </a:lnTo>
                  <a:lnTo>
                    <a:pt x="1632157" y="120434"/>
                  </a:lnTo>
                  <a:lnTo>
                    <a:pt x="873606" y="120434"/>
                  </a:lnTo>
                  <a:lnTo>
                    <a:pt x="440093" y="553912"/>
                  </a:lnTo>
                  <a:lnTo>
                    <a:pt x="115126" y="553912"/>
                  </a:lnTo>
                  <a:lnTo>
                    <a:pt x="8526" y="660477"/>
                  </a:lnTo>
                  <a:lnTo>
                    <a:pt x="0" y="651985"/>
                  </a:lnTo>
                  <a:lnTo>
                    <a:pt x="110067" y="541847"/>
                  </a:lnTo>
                  <a:lnTo>
                    <a:pt x="435140" y="541847"/>
                  </a:lnTo>
                  <a:lnTo>
                    <a:pt x="868653" y="108405"/>
                  </a:lnTo>
                  <a:lnTo>
                    <a:pt x="1627204" y="108405"/>
                  </a:lnTo>
                  <a:lnTo>
                    <a:pt x="173553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2" name="Google Shape;612;p46"/>
            <p:cNvSpPr/>
            <p:nvPr/>
          </p:nvSpPr>
          <p:spPr>
            <a:xfrm>
              <a:off x="6746089" y="4848046"/>
              <a:ext cx="1506743" cy="531445"/>
            </a:xfrm>
            <a:custGeom>
              <a:avLst/>
              <a:gdLst/>
              <a:ahLst/>
              <a:cxnLst/>
              <a:rect l="l" t="t" r="r" b="b"/>
              <a:pathLst>
                <a:path w="2008990" h="708593" extrusionOk="0">
                  <a:moveTo>
                    <a:pt x="54203" y="708594"/>
                  </a:moveTo>
                  <a:cubicBezTo>
                    <a:pt x="82011" y="708594"/>
                    <a:pt x="104690" y="687472"/>
                    <a:pt x="107768" y="660406"/>
                  </a:cubicBezTo>
                  <a:lnTo>
                    <a:pt x="923529" y="660406"/>
                  </a:lnTo>
                  <a:lnTo>
                    <a:pt x="1357041" y="226964"/>
                  </a:lnTo>
                  <a:lnTo>
                    <a:pt x="1790554" y="226964"/>
                  </a:lnTo>
                  <a:lnTo>
                    <a:pt x="2008991" y="8491"/>
                  </a:lnTo>
                  <a:lnTo>
                    <a:pt x="2000465" y="0"/>
                  </a:lnTo>
                  <a:lnTo>
                    <a:pt x="1785495" y="214934"/>
                  </a:lnTo>
                  <a:lnTo>
                    <a:pt x="1352088" y="214934"/>
                  </a:lnTo>
                  <a:lnTo>
                    <a:pt x="918575" y="648377"/>
                  </a:lnTo>
                  <a:lnTo>
                    <a:pt x="107804" y="648377"/>
                  </a:lnTo>
                  <a:cubicBezTo>
                    <a:pt x="104726" y="621346"/>
                    <a:pt x="82047" y="600224"/>
                    <a:pt x="54238" y="600224"/>
                  </a:cubicBezTo>
                  <a:cubicBezTo>
                    <a:pt x="24271" y="600224"/>
                    <a:pt x="0" y="624495"/>
                    <a:pt x="0" y="654391"/>
                  </a:cubicBezTo>
                  <a:cubicBezTo>
                    <a:pt x="0" y="684288"/>
                    <a:pt x="24271" y="708558"/>
                    <a:pt x="54238" y="70855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613" name="Google Shape;613;p46"/>
          <p:cNvGrpSpPr/>
          <p:nvPr/>
        </p:nvGrpSpPr>
        <p:grpSpPr>
          <a:xfrm>
            <a:off x="-6717050" y="-788417"/>
            <a:ext cx="9820873" cy="1751955"/>
            <a:chOff x="-6717050" y="-788417"/>
            <a:chExt cx="9820873" cy="1751955"/>
          </a:xfrm>
        </p:grpSpPr>
        <p:sp>
          <p:nvSpPr>
            <p:cNvPr id="614" name="Google Shape;614;p46"/>
            <p:cNvSpPr/>
            <p:nvPr/>
          </p:nvSpPr>
          <p:spPr>
            <a:xfrm flipH="1">
              <a:off x="-6717050" y="-788417"/>
              <a:ext cx="7273884" cy="939131"/>
            </a:xfrm>
            <a:custGeom>
              <a:avLst/>
              <a:gdLst/>
              <a:ahLst/>
              <a:cxnLst/>
              <a:rect l="l" t="t" r="r" b="b"/>
              <a:pathLst>
                <a:path w="9698512" h="1252174" extrusionOk="0">
                  <a:moveTo>
                    <a:pt x="54167" y="1252174"/>
                  </a:moveTo>
                  <a:cubicBezTo>
                    <a:pt x="82047" y="1252174"/>
                    <a:pt x="104725" y="1231052"/>
                    <a:pt x="107733" y="1203987"/>
                  </a:cubicBezTo>
                  <a:lnTo>
                    <a:pt x="490157" y="1203987"/>
                  </a:lnTo>
                  <a:lnTo>
                    <a:pt x="706860" y="987283"/>
                  </a:lnTo>
                  <a:lnTo>
                    <a:pt x="2115556" y="987283"/>
                  </a:lnTo>
                  <a:lnTo>
                    <a:pt x="2549069" y="553841"/>
                  </a:lnTo>
                  <a:lnTo>
                    <a:pt x="6450049" y="553841"/>
                  </a:lnTo>
                  <a:lnTo>
                    <a:pt x="6991896" y="12029"/>
                  </a:lnTo>
                  <a:lnTo>
                    <a:pt x="9698513" y="12029"/>
                  </a:lnTo>
                  <a:lnTo>
                    <a:pt x="9698513" y="0"/>
                  </a:lnTo>
                  <a:lnTo>
                    <a:pt x="6986943" y="0"/>
                  </a:lnTo>
                  <a:lnTo>
                    <a:pt x="6445097" y="541812"/>
                  </a:lnTo>
                  <a:lnTo>
                    <a:pt x="2544045" y="541812"/>
                  </a:lnTo>
                  <a:lnTo>
                    <a:pt x="2110638" y="975254"/>
                  </a:lnTo>
                  <a:lnTo>
                    <a:pt x="701942" y="975254"/>
                  </a:lnTo>
                  <a:lnTo>
                    <a:pt x="485239" y="1191957"/>
                  </a:lnTo>
                  <a:lnTo>
                    <a:pt x="107768" y="1191957"/>
                  </a:lnTo>
                  <a:cubicBezTo>
                    <a:pt x="104796" y="1164927"/>
                    <a:pt x="82117" y="1143840"/>
                    <a:pt x="54202" y="1143840"/>
                  </a:cubicBezTo>
                  <a:cubicBezTo>
                    <a:pt x="24306" y="1143840"/>
                    <a:pt x="0" y="1168111"/>
                    <a:pt x="0" y="1198007"/>
                  </a:cubicBezTo>
                  <a:cubicBezTo>
                    <a:pt x="0" y="1227904"/>
                    <a:pt x="24342" y="1252174"/>
                    <a:pt x="54202" y="125217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5" name="Google Shape;615;p46"/>
            <p:cNvSpPr/>
            <p:nvPr/>
          </p:nvSpPr>
          <p:spPr>
            <a:xfrm flipH="1">
              <a:off x="-6717020" y="-707159"/>
              <a:ext cx="7598939" cy="1020407"/>
            </a:xfrm>
            <a:custGeom>
              <a:avLst/>
              <a:gdLst/>
              <a:ahLst/>
              <a:cxnLst/>
              <a:rect l="l" t="t" r="r" b="b"/>
              <a:pathLst>
                <a:path w="10131919" h="1360543" extrusionOk="0">
                  <a:moveTo>
                    <a:pt x="54167" y="1360544"/>
                  </a:moveTo>
                  <a:cubicBezTo>
                    <a:pt x="82047" y="1360544"/>
                    <a:pt x="104725" y="1339422"/>
                    <a:pt x="107733" y="1312391"/>
                  </a:cubicBezTo>
                  <a:lnTo>
                    <a:pt x="598420" y="1312391"/>
                  </a:lnTo>
                  <a:lnTo>
                    <a:pt x="706860" y="1203986"/>
                  </a:lnTo>
                  <a:lnTo>
                    <a:pt x="923563" y="1203986"/>
                  </a:lnTo>
                  <a:lnTo>
                    <a:pt x="1140267" y="987283"/>
                  </a:lnTo>
                  <a:lnTo>
                    <a:pt x="2548963" y="987283"/>
                  </a:lnTo>
                  <a:lnTo>
                    <a:pt x="2982476" y="553841"/>
                  </a:lnTo>
                  <a:lnTo>
                    <a:pt x="6883456" y="553841"/>
                  </a:lnTo>
                  <a:lnTo>
                    <a:pt x="7425303" y="12029"/>
                  </a:lnTo>
                  <a:lnTo>
                    <a:pt x="10131920" y="12029"/>
                  </a:lnTo>
                  <a:lnTo>
                    <a:pt x="10131920" y="0"/>
                  </a:lnTo>
                  <a:lnTo>
                    <a:pt x="7420350" y="0"/>
                  </a:lnTo>
                  <a:lnTo>
                    <a:pt x="6878503" y="541812"/>
                  </a:lnTo>
                  <a:lnTo>
                    <a:pt x="2977452" y="541812"/>
                  </a:lnTo>
                  <a:lnTo>
                    <a:pt x="2544045" y="975254"/>
                  </a:lnTo>
                  <a:lnTo>
                    <a:pt x="1135349" y="975254"/>
                  </a:lnTo>
                  <a:lnTo>
                    <a:pt x="918646" y="1191993"/>
                  </a:lnTo>
                  <a:lnTo>
                    <a:pt x="701942" y="1191993"/>
                  </a:lnTo>
                  <a:lnTo>
                    <a:pt x="593502" y="1300327"/>
                  </a:lnTo>
                  <a:lnTo>
                    <a:pt x="107768" y="1300327"/>
                  </a:lnTo>
                  <a:cubicBezTo>
                    <a:pt x="104796" y="1273261"/>
                    <a:pt x="82117" y="1252139"/>
                    <a:pt x="54202" y="1252139"/>
                  </a:cubicBezTo>
                  <a:cubicBezTo>
                    <a:pt x="24235" y="1252139"/>
                    <a:pt x="0" y="1276410"/>
                    <a:pt x="0" y="1306306"/>
                  </a:cubicBezTo>
                  <a:cubicBezTo>
                    <a:pt x="0" y="1336202"/>
                    <a:pt x="24235" y="1360473"/>
                    <a:pt x="54202" y="13604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6" name="Google Shape;616;p46"/>
            <p:cNvSpPr/>
            <p:nvPr/>
          </p:nvSpPr>
          <p:spPr>
            <a:xfrm flipH="1">
              <a:off x="-2246931" y="232059"/>
              <a:ext cx="4104212" cy="207690"/>
            </a:xfrm>
            <a:custGeom>
              <a:avLst/>
              <a:gdLst/>
              <a:ahLst/>
              <a:cxnLst/>
              <a:rect l="l" t="t" r="r" b="b"/>
              <a:pathLst>
                <a:path w="5472283" h="276920" extrusionOk="0">
                  <a:moveTo>
                    <a:pt x="54202" y="108369"/>
                  </a:moveTo>
                  <a:cubicBezTo>
                    <a:pt x="82011" y="108369"/>
                    <a:pt x="104690" y="87248"/>
                    <a:pt x="107662" y="60217"/>
                  </a:cubicBezTo>
                  <a:lnTo>
                    <a:pt x="918539" y="60217"/>
                  </a:lnTo>
                  <a:lnTo>
                    <a:pt x="1135243" y="276921"/>
                  </a:lnTo>
                  <a:lnTo>
                    <a:pt x="2332260" y="276921"/>
                  </a:lnTo>
                  <a:lnTo>
                    <a:pt x="2548963" y="60217"/>
                  </a:lnTo>
                  <a:lnTo>
                    <a:pt x="5472284" y="60217"/>
                  </a:lnTo>
                  <a:lnTo>
                    <a:pt x="5472284" y="48188"/>
                  </a:lnTo>
                  <a:lnTo>
                    <a:pt x="2543939" y="48188"/>
                  </a:lnTo>
                  <a:lnTo>
                    <a:pt x="2327236" y="264891"/>
                  </a:lnTo>
                  <a:lnTo>
                    <a:pt x="1140232" y="264891"/>
                  </a:lnTo>
                  <a:lnTo>
                    <a:pt x="923528" y="48188"/>
                  </a:lnTo>
                  <a:lnTo>
                    <a:pt x="107697" y="48188"/>
                  </a:lnTo>
                  <a:cubicBezTo>
                    <a:pt x="104725" y="21122"/>
                    <a:pt x="82047" y="0"/>
                    <a:pt x="54238" y="0"/>
                  </a:cubicBezTo>
                  <a:cubicBezTo>
                    <a:pt x="24271" y="0"/>
                    <a:pt x="0" y="24271"/>
                    <a:pt x="0" y="54167"/>
                  </a:cubicBezTo>
                  <a:cubicBezTo>
                    <a:pt x="0" y="84063"/>
                    <a:pt x="24271" y="108334"/>
                    <a:pt x="54238" y="1083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7" name="Google Shape;617;p46"/>
            <p:cNvSpPr/>
            <p:nvPr/>
          </p:nvSpPr>
          <p:spPr>
            <a:xfrm flipH="1">
              <a:off x="-2087647" y="350816"/>
              <a:ext cx="2725739" cy="612722"/>
            </a:xfrm>
            <a:custGeom>
              <a:avLst/>
              <a:gdLst/>
              <a:ahLst/>
              <a:cxnLst/>
              <a:rect l="l" t="t" r="r" b="b"/>
              <a:pathLst>
                <a:path w="3634319" h="816963" extrusionOk="0">
                  <a:moveTo>
                    <a:pt x="54132" y="816963"/>
                  </a:moveTo>
                  <a:cubicBezTo>
                    <a:pt x="82011" y="816963"/>
                    <a:pt x="104690" y="795841"/>
                    <a:pt x="107768" y="768775"/>
                  </a:cubicBezTo>
                  <a:lnTo>
                    <a:pt x="490015" y="768775"/>
                  </a:lnTo>
                  <a:lnTo>
                    <a:pt x="706789" y="552072"/>
                  </a:lnTo>
                  <a:lnTo>
                    <a:pt x="1573709" y="552072"/>
                  </a:lnTo>
                  <a:lnTo>
                    <a:pt x="2007116" y="118630"/>
                  </a:lnTo>
                  <a:lnTo>
                    <a:pt x="3524217" y="118630"/>
                  </a:lnTo>
                  <a:lnTo>
                    <a:pt x="3634320" y="8491"/>
                  </a:lnTo>
                  <a:lnTo>
                    <a:pt x="3625793" y="0"/>
                  </a:lnTo>
                  <a:lnTo>
                    <a:pt x="3519264" y="106565"/>
                  </a:lnTo>
                  <a:lnTo>
                    <a:pt x="2002163" y="106565"/>
                  </a:lnTo>
                  <a:lnTo>
                    <a:pt x="1568756" y="540007"/>
                  </a:lnTo>
                  <a:lnTo>
                    <a:pt x="701765" y="540007"/>
                  </a:lnTo>
                  <a:lnTo>
                    <a:pt x="485062" y="756746"/>
                  </a:lnTo>
                  <a:lnTo>
                    <a:pt x="107768" y="756746"/>
                  </a:lnTo>
                  <a:cubicBezTo>
                    <a:pt x="104690" y="729680"/>
                    <a:pt x="82011" y="708558"/>
                    <a:pt x="54132" y="708558"/>
                  </a:cubicBezTo>
                  <a:cubicBezTo>
                    <a:pt x="24164" y="708558"/>
                    <a:pt x="0" y="732829"/>
                    <a:pt x="0" y="762725"/>
                  </a:cubicBezTo>
                  <a:cubicBezTo>
                    <a:pt x="0" y="792622"/>
                    <a:pt x="24164" y="816892"/>
                    <a:pt x="54132" y="81689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8" name="Google Shape;618;p46"/>
            <p:cNvSpPr/>
            <p:nvPr/>
          </p:nvSpPr>
          <p:spPr>
            <a:xfrm flipH="1">
              <a:off x="-109605" y="350816"/>
              <a:ext cx="3213428" cy="450194"/>
            </a:xfrm>
            <a:custGeom>
              <a:avLst/>
              <a:gdLst/>
              <a:ahLst/>
              <a:cxnLst/>
              <a:rect l="l" t="t" r="r" b="b"/>
              <a:pathLst>
                <a:path w="4284571" h="600259" extrusionOk="0">
                  <a:moveTo>
                    <a:pt x="54202" y="600260"/>
                  </a:moveTo>
                  <a:cubicBezTo>
                    <a:pt x="82011" y="600260"/>
                    <a:pt x="104690" y="579138"/>
                    <a:pt x="107768" y="552072"/>
                  </a:cubicBezTo>
                  <a:lnTo>
                    <a:pt x="2223926" y="552072"/>
                  </a:lnTo>
                  <a:lnTo>
                    <a:pt x="2332295" y="443738"/>
                  </a:lnTo>
                  <a:lnTo>
                    <a:pt x="3849325" y="443738"/>
                  </a:lnTo>
                  <a:lnTo>
                    <a:pt x="4284572" y="8491"/>
                  </a:lnTo>
                  <a:lnTo>
                    <a:pt x="4276116" y="0"/>
                  </a:lnTo>
                  <a:lnTo>
                    <a:pt x="3844372" y="431673"/>
                  </a:lnTo>
                  <a:lnTo>
                    <a:pt x="2327271" y="431673"/>
                  </a:lnTo>
                  <a:lnTo>
                    <a:pt x="2219008" y="540043"/>
                  </a:lnTo>
                  <a:lnTo>
                    <a:pt x="107768" y="540043"/>
                  </a:lnTo>
                  <a:cubicBezTo>
                    <a:pt x="104690" y="512977"/>
                    <a:pt x="82011" y="491855"/>
                    <a:pt x="54202" y="491855"/>
                  </a:cubicBezTo>
                  <a:cubicBezTo>
                    <a:pt x="24235" y="491855"/>
                    <a:pt x="0" y="516126"/>
                    <a:pt x="0" y="546093"/>
                  </a:cubicBezTo>
                  <a:cubicBezTo>
                    <a:pt x="0" y="576060"/>
                    <a:pt x="24235" y="600260"/>
                    <a:pt x="54202" y="60026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 name="ZoneTexte 1">
            <a:extLst>
              <a:ext uri="{FF2B5EF4-FFF2-40B4-BE49-F238E27FC236}">
                <a16:creationId xmlns:a16="http://schemas.microsoft.com/office/drawing/2014/main" id="{1793353C-5E02-33A4-22FE-CC7D11A4FBD7}"/>
              </a:ext>
            </a:extLst>
          </p:cNvPr>
          <p:cNvSpPr txBox="1"/>
          <p:nvPr/>
        </p:nvSpPr>
        <p:spPr>
          <a:xfrm>
            <a:off x="2962166" y="3196472"/>
            <a:ext cx="2824088" cy="646331"/>
          </a:xfrm>
          <a:prstGeom prst="rect">
            <a:avLst/>
          </a:prstGeom>
          <a:noFill/>
        </p:spPr>
        <p:txBody>
          <a:bodyPr wrap="square" rtlCol="0">
            <a:spAutoFit/>
          </a:bodyPr>
          <a:lstStyle/>
          <a:p>
            <a:pPr algn="ctr"/>
            <a:r>
              <a:rPr lang="it-IT" dirty="0"/>
              <a:t>Prof.Federico De Guio Prof.Matteo Fossati</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118F80A-8924-6A71-B020-CEBDF1FEC1D8}"/>
              </a:ext>
            </a:extLst>
          </p:cNvPr>
          <p:cNvSpPr txBox="1"/>
          <p:nvPr/>
        </p:nvSpPr>
        <p:spPr>
          <a:xfrm>
            <a:off x="2465882" y="569627"/>
            <a:ext cx="4212236" cy="523220"/>
          </a:xfrm>
          <a:prstGeom prst="rect">
            <a:avLst/>
          </a:prstGeom>
          <a:noFill/>
        </p:spPr>
        <p:txBody>
          <a:bodyPr wrap="square" rtlCol="0">
            <a:spAutoFit/>
          </a:bodyPr>
          <a:lstStyle/>
          <a:p>
            <a:r>
              <a:rPr lang="en-US" sz="2800" dirty="0"/>
              <a:t>Contents of the Presentation</a:t>
            </a:r>
          </a:p>
        </p:txBody>
      </p:sp>
      <p:sp>
        <p:nvSpPr>
          <p:cNvPr id="3" name="ZoneTexte 2">
            <a:extLst>
              <a:ext uri="{FF2B5EF4-FFF2-40B4-BE49-F238E27FC236}">
                <a16:creationId xmlns:a16="http://schemas.microsoft.com/office/drawing/2014/main" id="{4E2FEFF0-EFCA-8950-AE96-7DFD33A0DDCB}"/>
              </a:ext>
            </a:extLst>
          </p:cNvPr>
          <p:cNvSpPr txBox="1"/>
          <p:nvPr/>
        </p:nvSpPr>
        <p:spPr>
          <a:xfrm>
            <a:off x="1543987" y="1746354"/>
            <a:ext cx="5748728" cy="2585323"/>
          </a:xfrm>
          <a:prstGeom prst="rect">
            <a:avLst/>
          </a:prstGeom>
          <a:noFill/>
        </p:spPr>
        <p:txBody>
          <a:bodyPr wrap="square" rtlCol="0">
            <a:spAutoFit/>
          </a:bodyPr>
          <a:lstStyle/>
          <a:p>
            <a:pPr marL="342900" indent="-342900">
              <a:buFont typeface="+mj-lt"/>
              <a:buAutoNum type="arabicPeriod"/>
            </a:pPr>
            <a:r>
              <a:rPr lang="en-US" dirty="0"/>
              <a:t>Introduction</a:t>
            </a:r>
          </a:p>
          <a:p>
            <a:pPr marL="342900" indent="-342900">
              <a:buFont typeface="+mj-lt"/>
              <a:buAutoNum type="arabicPeriod"/>
            </a:pPr>
            <a:r>
              <a:rPr lang="en-US" dirty="0"/>
              <a:t>Dataset</a:t>
            </a:r>
          </a:p>
          <a:p>
            <a:pPr marL="342900" indent="-342900">
              <a:buFont typeface="+mj-lt"/>
              <a:buAutoNum type="arabicPeriod"/>
            </a:pPr>
            <a:r>
              <a:rPr lang="en-US" dirty="0"/>
              <a:t>Data Processing</a:t>
            </a:r>
          </a:p>
          <a:p>
            <a:pPr marL="342900" indent="-342900">
              <a:buFont typeface="+mj-lt"/>
              <a:buAutoNum type="arabicPeriod"/>
            </a:pPr>
            <a:r>
              <a:rPr lang="en-US" dirty="0"/>
              <a:t>Models</a:t>
            </a:r>
          </a:p>
          <a:p>
            <a:pPr marL="342900" indent="-342900">
              <a:buFont typeface="+mj-lt"/>
              <a:buAutoNum type="arabicPeriod"/>
            </a:pPr>
            <a:r>
              <a:rPr lang="en-US" dirty="0"/>
              <a:t>Confusion Matrix of the Models</a:t>
            </a:r>
          </a:p>
          <a:p>
            <a:pPr marL="342900" indent="-342900">
              <a:buFont typeface="+mj-lt"/>
              <a:buAutoNum type="arabicPeriod"/>
            </a:pPr>
            <a:r>
              <a:rPr lang="en-US" dirty="0"/>
              <a:t>Assessment, Performance, Results</a:t>
            </a:r>
          </a:p>
          <a:p>
            <a:pPr marL="342900" indent="-342900">
              <a:buFont typeface="+mj-lt"/>
              <a:buAutoNum type="arabicPeriod"/>
            </a:pPr>
            <a:r>
              <a:rPr lang="en-US" dirty="0"/>
              <a:t>Dashboard</a:t>
            </a:r>
          </a:p>
          <a:p>
            <a:pPr marL="342900" indent="-342900">
              <a:buFont typeface="+mj-lt"/>
              <a:buAutoNum type="arabicPeriod"/>
            </a:pPr>
            <a:r>
              <a:rPr lang="en-US" dirty="0"/>
              <a:t>Tools and Environment</a:t>
            </a:r>
          </a:p>
          <a:p>
            <a:pPr marL="342900" indent="-342900">
              <a:buFont typeface="+mj-lt"/>
              <a:buAutoNum type="arabicPeriod"/>
            </a:pPr>
            <a:r>
              <a:rPr lang="en-US" dirty="0"/>
              <a:t>Conclusion</a:t>
            </a:r>
          </a:p>
        </p:txBody>
      </p:sp>
    </p:spTree>
    <p:extLst>
      <p:ext uri="{BB962C8B-B14F-4D97-AF65-F5344CB8AC3E}">
        <p14:creationId xmlns:p14="http://schemas.microsoft.com/office/powerpoint/2010/main" val="380052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project dataset</a:t>
            </a:r>
            <a:endParaRPr b="0" dirty="0"/>
          </a:p>
        </p:txBody>
      </p:sp>
      <p:sp>
        <p:nvSpPr>
          <p:cNvPr id="328" name="Google Shape;328;p2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Human Activity Recognition database was built from the recordings of 30 study participants performing activities of daily living (ADL) while carrying a waist-mounted smartphone with embedded inertial sensors (Galaxy S II). </a:t>
            </a:r>
            <a:endParaRPr lang="fr-FR" dirty="0"/>
          </a:p>
          <a:p>
            <a:pPr marL="365760" lvl="0" indent="-304800" algn="l" rtl="0">
              <a:spcBef>
                <a:spcPts val="1000"/>
              </a:spcBef>
              <a:spcAft>
                <a:spcPts val="0"/>
              </a:spcAft>
              <a:buSzPts val="1200"/>
              <a:buChar char="◉"/>
            </a:pPr>
            <a:r>
              <a:rPr lang="en-US" dirty="0"/>
              <a:t>WALKING, WALKING_UPSTAIRS, WALKING_DOWNSTAIRS, SITTING, STANDING, LAYING</a:t>
            </a:r>
            <a:r>
              <a:rPr lang="fr-FR" dirty="0"/>
              <a:t>.</a:t>
            </a:r>
            <a:endParaRPr dirty="0"/>
          </a:p>
          <a:p>
            <a:pPr marL="0" lvl="0" indent="0" algn="l" rtl="0">
              <a:spcBef>
                <a:spcPts val="1000"/>
              </a:spcBef>
              <a:spcAft>
                <a:spcPts val="0"/>
              </a:spcAft>
              <a:buNone/>
            </a:pPr>
            <a:endParaRPr dirty="0"/>
          </a:p>
        </p:txBody>
      </p:sp>
      <p:sp>
        <p:nvSpPr>
          <p:cNvPr id="329" name="Google Shape;329;p29"/>
          <p:cNvSpPr txBox="1">
            <a:spLocks noGrp="1"/>
          </p:cNvSpPr>
          <p:nvPr>
            <p:ph type="subTitle" idx="2"/>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b="0" dirty="0"/>
              <a:t>Human Activity Recognition (HAR) </a:t>
            </a:r>
            <a:r>
              <a:rPr lang="en" b="0" dirty="0"/>
              <a:t>Dataset</a:t>
            </a:r>
            <a:endParaRPr b="0" dirty="0"/>
          </a:p>
        </p:txBody>
      </p:sp>
      <p:grpSp>
        <p:nvGrpSpPr>
          <p:cNvPr id="330" name="Google Shape;330;p29"/>
          <p:cNvGrpSpPr/>
          <p:nvPr/>
        </p:nvGrpSpPr>
        <p:grpSpPr>
          <a:xfrm flipH="1">
            <a:off x="-438046" y="4211975"/>
            <a:ext cx="7599336" cy="1706748"/>
            <a:chOff x="1645054" y="4211975"/>
            <a:chExt cx="7599336" cy="1706748"/>
          </a:xfrm>
        </p:grpSpPr>
        <p:sp>
          <p:nvSpPr>
            <p:cNvPr id="331" name="Google Shape;331;p29"/>
            <p:cNvSpPr/>
            <p:nvPr/>
          </p:nvSpPr>
          <p:spPr>
            <a:xfrm>
              <a:off x="2782959" y="4717701"/>
              <a:ext cx="6461113" cy="632119"/>
            </a:xfrm>
            <a:custGeom>
              <a:avLst/>
              <a:gdLst/>
              <a:ahLst/>
              <a:cxnLst/>
              <a:rect l="l" t="t" r="r" b="b"/>
              <a:pathLst>
                <a:path w="8614818" h="842825" extrusionOk="0">
                  <a:moveTo>
                    <a:pt x="54132" y="842826"/>
                  </a:moveTo>
                  <a:cubicBezTo>
                    <a:pt x="72918" y="842826"/>
                    <a:pt x="89477" y="833273"/>
                    <a:pt x="99171" y="818732"/>
                  </a:cubicBezTo>
                  <a:lnTo>
                    <a:pt x="1150244" y="818732"/>
                  </a:lnTo>
                  <a:lnTo>
                    <a:pt x="1366948" y="601993"/>
                  </a:lnTo>
                  <a:lnTo>
                    <a:pt x="2775644" y="601993"/>
                  </a:lnTo>
                  <a:lnTo>
                    <a:pt x="3317491" y="60217"/>
                  </a:lnTo>
                  <a:lnTo>
                    <a:pt x="8614819" y="60217"/>
                  </a:lnTo>
                  <a:lnTo>
                    <a:pt x="8614819" y="0"/>
                  </a:lnTo>
                  <a:lnTo>
                    <a:pt x="3292583" y="0"/>
                  </a:lnTo>
                  <a:lnTo>
                    <a:pt x="2750807" y="541812"/>
                  </a:lnTo>
                  <a:lnTo>
                    <a:pt x="1342040" y="541812"/>
                  </a:lnTo>
                  <a:lnTo>
                    <a:pt x="1125337" y="758550"/>
                  </a:lnTo>
                  <a:lnTo>
                    <a:pt x="99171" y="758550"/>
                  </a:lnTo>
                  <a:cubicBezTo>
                    <a:pt x="89477" y="744009"/>
                    <a:pt x="72918" y="734457"/>
                    <a:pt x="54132" y="734457"/>
                  </a:cubicBezTo>
                  <a:cubicBezTo>
                    <a:pt x="24236" y="734457"/>
                    <a:pt x="0" y="758692"/>
                    <a:pt x="0" y="788624"/>
                  </a:cubicBezTo>
                  <a:cubicBezTo>
                    <a:pt x="0" y="818555"/>
                    <a:pt x="24271" y="842791"/>
                    <a:pt x="54132" y="8427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2" name="Google Shape;332;p29"/>
            <p:cNvSpPr/>
            <p:nvPr/>
          </p:nvSpPr>
          <p:spPr>
            <a:xfrm>
              <a:off x="1970139" y="4817058"/>
              <a:ext cx="7273884" cy="939131"/>
            </a:xfrm>
            <a:custGeom>
              <a:avLst/>
              <a:gdLst/>
              <a:ahLst/>
              <a:cxnLst/>
              <a:rect l="l" t="t" r="r" b="b"/>
              <a:pathLst>
                <a:path w="9698512" h="1252174" extrusionOk="0">
                  <a:moveTo>
                    <a:pt x="54167" y="1252174"/>
                  </a:moveTo>
                  <a:cubicBezTo>
                    <a:pt x="82047" y="1252174"/>
                    <a:pt x="104725" y="1231052"/>
                    <a:pt x="107733" y="1203987"/>
                  </a:cubicBezTo>
                  <a:lnTo>
                    <a:pt x="490157" y="1203987"/>
                  </a:lnTo>
                  <a:lnTo>
                    <a:pt x="706860" y="987283"/>
                  </a:lnTo>
                  <a:lnTo>
                    <a:pt x="2115556" y="987283"/>
                  </a:lnTo>
                  <a:lnTo>
                    <a:pt x="2549069" y="553841"/>
                  </a:lnTo>
                  <a:lnTo>
                    <a:pt x="6450049" y="553841"/>
                  </a:lnTo>
                  <a:lnTo>
                    <a:pt x="6991896" y="12029"/>
                  </a:lnTo>
                  <a:lnTo>
                    <a:pt x="9698513" y="12029"/>
                  </a:lnTo>
                  <a:lnTo>
                    <a:pt x="9698513" y="0"/>
                  </a:lnTo>
                  <a:lnTo>
                    <a:pt x="6986943" y="0"/>
                  </a:lnTo>
                  <a:lnTo>
                    <a:pt x="6445097" y="541812"/>
                  </a:lnTo>
                  <a:lnTo>
                    <a:pt x="2544045" y="541812"/>
                  </a:lnTo>
                  <a:lnTo>
                    <a:pt x="2110638" y="975254"/>
                  </a:lnTo>
                  <a:lnTo>
                    <a:pt x="701942" y="975254"/>
                  </a:lnTo>
                  <a:lnTo>
                    <a:pt x="485239" y="1191957"/>
                  </a:lnTo>
                  <a:lnTo>
                    <a:pt x="107768" y="1191957"/>
                  </a:lnTo>
                  <a:cubicBezTo>
                    <a:pt x="104796" y="1164927"/>
                    <a:pt x="82117" y="1143840"/>
                    <a:pt x="54202" y="1143840"/>
                  </a:cubicBezTo>
                  <a:cubicBezTo>
                    <a:pt x="24306" y="1143840"/>
                    <a:pt x="0" y="1168111"/>
                    <a:pt x="0" y="1198007"/>
                  </a:cubicBezTo>
                  <a:cubicBezTo>
                    <a:pt x="0" y="1227904"/>
                    <a:pt x="24342" y="1252174"/>
                    <a:pt x="54202" y="125217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3" name="Google Shape;333;p29"/>
            <p:cNvSpPr/>
            <p:nvPr/>
          </p:nvSpPr>
          <p:spPr>
            <a:xfrm>
              <a:off x="1645054" y="4898316"/>
              <a:ext cx="7598939" cy="1020407"/>
            </a:xfrm>
            <a:custGeom>
              <a:avLst/>
              <a:gdLst/>
              <a:ahLst/>
              <a:cxnLst/>
              <a:rect l="l" t="t" r="r" b="b"/>
              <a:pathLst>
                <a:path w="10131919" h="1360543" extrusionOk="0">
                  <a:moveTo>
                    <a:pt x="54167" y="1360544"/>
                  </a:moveTo>
                  <a:cubicBezTo>
                    <a:pt x="82047" y="1360544"/>
                    <a:pt x="104725" y="1339422"/>
                    <a:pt x="107733" y="1312391"/>
                  </a:cubicBezTo>
                  <a:lnTo>
                    <a:pt x="598420" y="1312391"/>
                  </a:lnTo>
                  <a:lnTo>
                    <a:pt x="706860" y="1203986"/>
                  </a:lnTo>
                  <a:lnTo>
                    <a:pt x="923563" y="1203986"/>
                  </a:lnTo>
                  <a:lnTo>
                    <a:pt x="1140267" y="987283"/>
                  </a:lnTo>
                  <a:lnTo>
                    <a:pt x="2548963" y="987283"/>
                  </a:lnTo>
                  <a:lnTo>
                    <a:pt x="2982476" y="553841"/>
                  </a:lnTo>
                  <a:lnTo>
                    <a:pt x="6883456" y="553841"/>
                  </a:lnTo>
                  <a:lnTo>
                    <a:pt x="7425303" y="12029"/>
                  </a:lnTo>
                  <a:lnTo>
                    <a:pt x="10131920" y="12029"/>
                  </a:lnTo>
                  <a:lnTo>
                    <a:pt x="10131920" y="0"/>
                  </a:lnTo>
                  <a:lnTo>
                    <a:pt x="7420350" y="0"/>
                  </a:lnTo>
                  <a:lnTo>
                    <a:pt x="6878503" y="541812"/>
                  </a:lnTo>
                  <a:lnTo>
                    <a:pt x="2977452" y="541812"/>
                  </a:lnTo>
                  <a:lnTo>
                    <a:pt x="2544045" y="975254"/>
                  </a:lnTo>
                  <a:lnTo>
                    <a:pt x="1135349" y="975254"/>
                  </a:lnTo>
                  <a:lnTo>
                    <a:pt x="918646" y="1191993"/>
                  </a:lnTo>
                  <a:lnTo>
                    <a:pt x="701942" y="1191993"/>
                  </a:lnTo>
                  <a:lnTo>
                    <a:pt x="593502" y="1300327"/>
                  </a:lnTo>
                  <a:lnTo>
                    <a:pt x="107768" y="1300327"/>
                  </a:lnTo>
                  <a:cubicBezTo>
                    <a:pt x="104796" y="1273261"/>
                    <a:pt x="82117" y="1252139"/>
                    <a:pt x="54202" y="1252139"/>
                  </a:cubicBezTo>
                  <a:cubicBezTo>
                    <a:pt x="24235" y="1252139"/>
                    <a:pt x="0" y="1276410"/>
                    <a:pt x="0" y="1306306"/>
                  </a:cubicBezTo>
                  <a:cubicBezTo>
                    <a:pt x="0" y="1336202"/>
                    <a:pt x="24235" y="1360473"/>
                    <a:pt x="54202" y="13604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4" name="Google Shape;334;p29"/>
            <p:cNvSpPr/>
            <p:nvPr/>
          </p:nvSpPr>
          <p:spPr>
            <a:xfrm>
              <a:off x="6477972" y="5060859"/>
              <a:ext cx="2766417" cy="495357"/>
            </a:xfrm>
            <a:custGeom>
              <a:avLst/>
              <a:gdLst/>
              <a:ahLst/>
              <a:cxnLst/>
              <a:rect l="l" t="t" r="r" b="b"/>
              <a:pathLst>
                <a:path w="3688556" h="660476" extrusionOk="0">
                  <a:moveTo>
                    <a:pt x="1735537" y="0"/>
                  </a:moveTo>
                  <a:lnTo>
                    <a:pt x="2715780" y="0"/>
                  </a:lnTo>
                  <a:lnTo>
                    <a:pt x="2824150" y="108405"/>
                  </a:lnTo>
                  <a:lnTo>
                    <a:pt x="3688557" y="108405"/>
                  </a:lnTo>
                  <a:lnTo>
                    <a:pt x="3688557" y="120434"/>
                  </a:lnTo>
                  <a:lnTo>
                    <a:pt x="2819161" y="120434"/>
                  </a:lnTo>
                  <a:lnTo>
                    <a:pt x="2710827" y="12100"/>
                  </a:lnTo>
                  <a:lnTo>
                    <a:pt x="1740526" y="12100"/>
                  </a:lnTo>
                  <a:lnTo>
                    <a:pt x="1632157" y="120434"/>
                  </a:lnTo>
                  <a:lnTo>
                    <a:pt x="873606" y="120434"/>
                  </a:lnTo>
                  <a:lnTo>
                    <a:pt x="440093" y="553912"/>
                  </a:lnTo>
                  <a:lnTo>
                    <a:pt x="115126" y="553912"/>
                  </a:lnTo>
                  <a:lnTo>
                    <a:pt x="8526" y="660477"/>
                  </a:lnTo>
                  <a:lnTo>
                    <a:pt x="0" y="651985"/>
                  </a:lnTo>
                  <a:lnTo>
                    <a:pt x="110067" y="541847"/>
                  </a:lnTo>
                  <a:lnTo>
                    <a:pt x="435140" y="541847"/>
                  </a:lnTo>
                  <a:lnTo>
                    <a:pt x="868653" y="108405"/>
                  </a:lnTo>
                  <a:lnTo>
                    <a:pt x="1627204" y="108405"/>
                  </a:lnTo>
                  <a:lnTo>
                    <a:pt x="173553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5" name="Google Shape;335;p29"/>
            <p:cNvSpPr/>
            <p:nvPr/>
          </p:nvSpPr>
          <p:spPr>
            <a:xfrm>
              <a:off x="3270561" y="4573230"/>
              <a:ext cx="5082774" cy="207664"/>
            </a:xfrm>
            <a:custGeom>
              <a:avLst/>
              <a:gdLst/>
              <a:ahLst/>
              <a:cxnLst/>
              <a:rect l="l" t="t" r="r" b="b"/>
              <a:pathLst>
                <a:path w="6777032" h="276885" extrusionOk="0">
                  <a:moveTo>
                    <a:pt x="54238" y="276885"/>
                  </a:moveTo>
                  <a:cubicBezTo>
                    <a:pt x="82117" y="276885"/>
                    <a:pt x="104796" y="255834"/>
                    <a:pt x="107803" y="228697"/>
                  </a:cubicBezTo>
                  <a:lnTo>
                    <a:pt x="2007257" y="228697"/>
                  </a:lnTo>
                  <a:lnTo>
                    <a:pt x="2224032" y="11994"/>
                  </a:lnTo>
                  <a:lnTo>
                    <a:pt x="6553537" y="11994"/>
                  </a:lnTo>
                  <a:lnTo>
                    <a:pt x="6768436" y="226964"/>
                  </a:lnTo>
                  <a:lnTo>
                    <a:pt x="6777033" y="218437"/>
                  </a:lnTo>
                  <a:lnTo>
                    <a:pt x="6558489" y="0"/>
                  </a:lnTo>
                  <a:lnTo>
                    <a:pt x="2218973" y="0"/>
                  </a:lnTo>
                  <a:lnTo>
                    <a:pt x="2002269" y="216703"/>
                  </a:lnTo>
                  <a:lnTo>
                    <a:pt x="107768" y="216703"/>
                  </a:lnTo>
                  <a:cubicBezTo>
                    <a:pt x="104796" y="189638"/>
                    <a:pt x="82117" y="168516"/>
                    <a:pt x="54203" y="168516"/>
                  </a:cubicBezTo>
                  <a:cubicBezTo>
                    <a:pt x="24306" y="168516"/>
                    <a:pt x="0" y="192751"/>
                    <a:pt x="0" y="222683"/>
                  </a:cubicBezTo>
                  <a:cubicBezTo>
                    <a:pt x="0" y="252614"/>
                    <a:pt x="24342" y="276850"/>
                    <a:pt x="54203" y="2768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6" name="Google Shape;336;p29"/>
            <p:cNvSpPr/>
            <p:nvPr/>
          </p:nvSpPr>
          <p:spPr>
            <a:xfrm>
              <a:off x="4896174" y="4211975"/>
              <a:ext cx="3701091" cy="531418"/>
            </a:xfrm>
            <a:custGeom>
              <a:avLst/>
              <a:gdLst/>
              <a:ahLst/>
              <a:cxnLst/>
              <a:rect l="l" t="t" r="r" b="b"/>
              <a:pathLst>
                <a:path w="4934788" h="708558" extrusionOk="0">
                  <a:moveTo>
                    <a:pt x="54202" y="108334"/>
                  </a:moveTo>
                  <a:cubicBezTo>
                    <a:pt x="82082" y="108334"/>
                    <a:pt x="104761" y="87212"/>
                    <a:pt x="107768" y="60146"/>
                  </a:cubicBezTo>
                  <a:lnTo>
                    <a:pt x="1243719" y="60146"/>
                  </a:lnTo>
                  <a:lnTo>
                    <a:pt x="1460493" y="276885"/>
                  </a:lnTo>
                  <a:lnTo>
                    <a:pt x="2657438" y="276885"/>
                  </a:lnTo>
                  <a:lnTo>
                    <a:pt x="2765773" y="168516"/>
                  </a:lnTo>
                  <a:lnTo>
                    <a:pt x="4386290" y="168516"/>
                  </a:lnTo>
                  <a:lnTo>
                    <a:pt x="4926332" y="708558"/>
                  </a:lnTo>
                  <a:lnTo>
                    <a:pt x="4934788" y="700032"/>
                  </a:lnTo>
                  <a:lnTo>
                    <a:pt x="4391278" y="156451"/>
                  </a:lnTo>
                  <a:lnTo>
                    <a:pt x="2760854" y="156451"/>
                  </a:lnTo>
                  <a:lnTo>
                    <a:pt x="2652485" y="264856"/>
                  </a:lnTo>
                  <a:lnTo>
                    <a:pt x="1465481" y="264856"/>
                  </a:lnTo>
                  <a:lnTo>
                    <a:pt x="1248778" y="48117"/>
                  </a:lnTo>
                  <a:lnTo>
                    <a:pt x="107803" y="48117"/>
                  </a:lnTo>
                  <a:cubicBezTo>
                    <a:pt x="104831" y="21087"/>
                    <a:pt x="82153" y="0"/>
                    <a:pt x="54238" y="0"/>
                  </a:cubicBezTo>
                  <a:cubicBezTo>
                    <a:pt x="24342" y="0"/>
                    <a:pt x="0" y="24235"/>
                    <a:pt x="0" y="54167"/>
                  </a:cubicBezTo>
                  <a:cubicBezTo>
                    <a:pt x="0" y="84099"/>
                    <a:pt x="24342" y="108334"/>
                    <a:pt x="54238" y="1083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7" name="Google Shape;337;p29"/>
            <p:cNvSpPr/>
            <p:nvPr/>
          </p:nvSpPr>
          <p:spPr>
            <a:xfrm>
              <a:off x="2295252" y="4862225"/>
              <a:ext cx="2722582" cy="126386"/>
            </a:xfrm>
            <a:custGeom>
              <a:avLst/>
              <a:gdLst/>
              <a:ahLst/>
              <a:cxnLst/>
              <a:rect l="l" t="t" r="r" b="b"/>
              <a:pathLst>
                <a:path w="3630109" h="168515" extrusionOk="0">
                  <a:moveTo>
                    <a:pt x="54202" y="108334"/>
                  </a:moveTo>
                  <a:cubicBezTo>
                    <a:pt x="82011" y="108334"/>
                    <a:pt x="104690" y="87212"/>
                    <a:pt x="107662" y="60146"/>
                  </a:cubicBezTo>
                  <a:lnTo>
                    <a:pt x="2869047" y="60146"/>
                  </a:lnTo>
                  <a:lnTo>
                    <a:pt x="2977488" y="168516"/>
                  </a:lnTo>
                  <a:lnTo>
                    <a:pt x="3630110" y="168516"/>
                  </a:lnTo>
                  <a:lnTo>
                    <a:pt x="3630110" y="156486"/>
                  </a:lnTo>
                  <a:lnTo>
                    <a:pt x="2982476" y="156486"/>
                  </a:lnTo>
                  <a:lnTo>
                    <a:pt x="2874036" y="48117"/>
                  </a:lnTo>
                  <a:lnTo>
                    <a:pt x="107662" y="48117"/>
                  </a:lnTo>
                  <a:cubicBezTo>
                    <a:pt x="104690" y="21051"/>
                    <a:pt x="82011" y="0"/>
                    <a:pt x="54202" y="0"/>
                  </a:cubicBezTo>
                  <a:cubicBezTo>
                    <a:pt x="24235" y="0"/>
                    <a:pt x="0" y="24271"/>
                    <a:pt x="0" y="54167"/>
                  </a:cubicBezTo>
                  <a:cubicBezTo>
                    <a:pt x="0" y="84063"/>
                    <a:pt x="24235" y="108334"/>
                    <a:pt x="54202" y="1083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38" name="Google Shape;338;p29"/>
          <p:cNvGrpSpPr/>
          <p:nvPr/>
        </p:nvGrpSpPr>
        <p:grpSpPr>
          <a:xfrm>
            <a:off x="5960321" y="-507241"/>
            <a:ext cx="5729757" cy="1100365"/>
            <a:chOff x="5960321" y="-507241"/>
            <a:chExt cx="5729757" cy="1100365"/>
          </a:xfrm>
        </p:grpSpPr>
        <p:sp>
          <p:nvSpPr>
            <p:cNvPr id="339" name="Google Shape;339;p29"/>
            <p:cNvSpPr/>
            <p:nvPr/>
          </p:nvSpPr>
          <p:spPr>
            <a:xfrm>
              <a:off x="5960321" y="-507241"/>
              <a:ext cx="2481934" cy="775276"/>
            </a:xfrm>
            <a:custGeom>
              <a:avLst/>
              <a:gdLst/>
              <a:ahLst/>
              <a:cxnLst/>
              <a:rect l="l" t="t" r="r" b="b"/>
              <a:pathLst>
                <a:path w="3309246" h="1033701" extrusionOk="0">
                  <a:moveTo>
                    <a:pt x="54061" y="1033702"/>
                  </a:moveTo>
                  <a:cubicBezTo>
                    <a:pt x="81940" y="1033702"/>
                    <a:pt x="104619" y="1012580"/>
                    <a:pt x="107697" y="985550"/>
                  </a:cubicBezTo>
                  <a:lnTo>
                    <a:pt x="598385" y="985550"/>
                  </a:lnTo>
                  <a:lnTo>
                    <a:pt x="706754" y="877215"/>
                  </a:lnTo>
                  <a:lnTo>
                    <a:pt x="1898817" y="877215"/>
                  </a:lnTo>
                  <a:lnTo>
                    <a:pt x="2115521" y="660477"/>
                  </a:lnTo>
                  <a:lnTo>
                    <a:pt x="2657297" y="660477"/>
                  </a:lnTo>
                  <a:lnTo>
                    <a:pt x="3309247" y="8527"/>
                  </a:lnTo>
                  <a:lnTo>
                    <a:pt x="3300721" y="0"/>
                  </a:lnTo>
                  <a:lnTo>
                    <a:pt x="2652344" y="648412"/>
                  </a:lnTo>
                  <a:lnTo>
                    <a:pt x="2110497" y="648412"/>
                  </a:lnTo>
                  <a:lnTo>
                    <a:pt x="1893793" y="865151"/>
                  </a:lnTo>
                  <a:lnTo>
                    <a:pt x="701836" y="865151"/>
                  </a:lnTo>
                  <a:lnTo>
                    <a:pt x="593502" y="973520"/>
                  </a:lnTo>
                  <a:lnTo>
                    <a:pt x="107768" y="973520"/>
                  </a:lnTo>
                  <a:cubicBezTo>
                    <a:pt x="104690" y="946454"/>
                    <a:pt x="82011" y="925332"/>
                    <a:pt x="54131" y="925332"/>
                  </a:cubicBezTo>
                  <a:cubicBezTo>
                    <a:pt x="24235" y="925332"/>
                    <a:pt x="0" y="949603"/>
                    <a:pt x="0" y="979499"/>
                  </a:cubicBezTo>
                  <a:cubicBezTo>
                    <a:pt x="0" y="1009396"/>
                    <a:pt x="24235" y="1033666"/>
                    <a:pt x="54131" y="103366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0" name="Google Shape;340;p29"/>
            <p:cNvSpPr/>
            <p:nvPr/>
          </p:nvSpPr>
          <p:spPr>
            <a:xfrm>
              <a:off x="6041526" y="-427283"/>
              <a:ext cx="5648370" cy="1020407"/>
            </a:xfrm>
            <a:custGeom>
              <a:avLst/>
              <a:gdLst/>
              <a:ahLst/>
              <a:cxnLst/>
              <a:rect l="l" t="t" r="r" b="b"/>
              <a:pathLst>
                <a:path w="7531160" h="1360543" extrusionOk="0">
                  <a:moveTo>
                    <a:pt x="54238" y="1360544"/>
                  </a:moveTo>
                  <a:cubicBezTo>
                    <a:pt x="82046" y="1360544"/>
                    <a:pt x="104725" y="1339422"/>
                    <a:pt x="107697" y="1312356"/>
                  </a:cubicBezTo>
                  <a:lnTo>
                    <a:pt x="923528" y="1312356"/>
                  </a:lnTo>
                  <a:lnTo>
                    <a:pt x="1357041" y="878949"/>
                  </a:lnTo>
                  <a:lnTo>
                    <a:pt x="3957765" y="878949"/>
                  </a:lnTo>
                  <a:lnTo>
                    <a:pt x="4824579" y="12029"/>
                  </a:lnTo>
                  <a:lnTo>
                    <a:pt x="5253033" y="12029"/>
                  </a:lnTo>
                  <a:lnTo>
                    <a:pt x="5469807" y="228733"/>
                  </a:lnTo>
                  <a:lnTo>
                    <a:pt x="7531160" y="228733"/>
                  </a:lnTo>
                  <a:lnTo>
                    <a:pt x="7531160" y="216703"/>
                  </a:lnTo>
                  <a:lnTo>
                    <a:pt x="5474760" y="216703"/>
                  </a:lnTo>
                  <a:lnTo>
                    <a:pt x="5258056" y="0"/>
                  </a:lnTo>
                  <a:lnTo>
                    <a:pt x="4819590" y="0"/>
                  </a:lnTo>
                  <a:lnTo>
                    <a:pt x="3952670" y="866920"/>
                  </a:lnTo>
                  <a:lnTo>
                    <a:pt x="1351946" y="866920"/>
                  </a:lnTo>
                  <a:lnTo>
                    <a:pt x="918539" y="1300362"/>
                  </a:lnTo>
                  <a:lnTo>
                    <a:pt x="107662" y="1300362"/>
                  </a:lnTo>
                  <a:cubicBezTo>
                    <a:pt x="104690" y="1273296"/>
                    <a:pt x="82011" y="1252174"/>
                    <a:pt x="54202" y="1252174"/>
                  </a:cubicBezTo>
                  <a:cubicBezTo>
                    <a:pt x="24235" y="1252174"/>
                    <a:pt x="0" y="1276445"/>
                    <a:pt x="0" y="1306341"/>
                  </a:cubicBezTo>
                  <a:cubicBezTo>
                    <a:pt x="0" y="1336238"/>
                    <a:pt x="24271" y="1360508"/>
                    <a:pt x="54202" y="136050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1" name="Google Shape;341;p29"/>
            <p:cNvSpPr/>
            <p:nvPr/>
          </p:nvSpPr>
          <p:spPr>
            <a:xfrm>
              <a:off x="7667139" y="-425929"/>
              <a:ext cx="1506743" cy="531445"/>
            </a:xfrm>
            <a:custGeom>
              <a:avLst/>
              <a:gdLst/>
              <a:ahLst/>
              <a:cxnLst/>
              <a:rect l="l" t="t" r="r" b="b"/>
              <a:pathLst>
                <a:path w="2008990" h="708593" extrusionOk="0">
                  <a:moveTo>
                    <a:pt x="54203" y="708594"/>
                  </a:moveTo>
                  <a:cubicBezTo>
                    <a:pt x="82011" y="708594"/>
                    <a:pt x="104690" y="687472"/>
                    <a:pt x="107768" y="660406"/>
                  </a:cubicBezTo>
                  <a:lnTo>
                    <a:pt x="923529" y="660406"/>
                  </a:lnTo>
                  <a:lnTo>
                    <a:pt x="1357041" y="226964"/>
                  </a:lnTo>
                  <a:lnTo>
                    <a:pt x="1790554" y="226964"/>
                  </a:lnTo>
                  <a:lnTo>
                    <a:pt x="2008991" y="8491"/>
                  </a:lnTo>
                  <a:lnTo>
                    <a:pt x="2000465" y="0"/>
                  </a:lnTo>
                  <a:lnTo>
                    <a:pt x="1785495" y="214934"/>
                  </a:lnTo>
                  <a:lnTo>
                    <a:pt x="1352088" y="214934"/>
                  </a:lnTo>
                  <a:lnTo>
                    <a:pt x="918575" y="648377"/>
                  </a:lnTo>
                  <a:lnTo>
                    <a:pt x="107804" y="648377"/>
                  </a:lnTo>
                  <a:cubicBezTo>
                    <a:pt x="104726" y="621346"/>
                    <a:pt x="82047" y="600224"/>
                    <a:pt x="54238" y="600224"/>
                  </a:cubicBezTo>
                  <a:cubicBezTo>
                    <a:pt x="24271" y="600224"/>
                    <a:pt x="0" y="624495"/>
                    <a:pt x="0" y="654391"/>
                  </a:cubicBezTo>
                  <a:cubicBezTo>
                    <a:pt x="0" y="684288"/>
                    <a:pt x="24271" y="708558"/>
                    <a:pt x="54238" y="70855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2" name="Google Shape;342;p29"/>
            <p:cNvSpPr/>
            <p:nvPr/>
          </p:nvSpPr>
          <p:spPr>
            <a:xfrm>
              <a:off x="7423311" y="-201502"/>
              <a:ext cx="4266767" cy="632120"/>
            </a:xfrm>
            <a:custGeom>
              <a:avLst/>
              <a:gdLst/>
              <a:ahLst/>
              <a:cxnLst/>
              <a:rect l="l" t="t" r="r" b="b"/>
              <a:pathLst>
                <a:path w="5689022" h="842826" extrusionOk="0">
                  <a:moveTo>
                    <a:pt x="54132" y="842826"/>
                  </a:moveTo>
                  <a:cubicBezTo>
                    <a:pt x="72919" y="842826"/>
                    <a:pt x="89477" y="833273"/>
                    <a:pt x="99171" y="818732"/>
                  </a:cubicBezTo>
                  <a:lnTo>
                    <a:pt x="500134" y="818732"/>
                  </a:lnTo>
                  <a:lnTo>
                    <a:pt x="608397" y="710398"/>
                  </a:lnTo>
                  <a:lnTo>
                    <a:pt x="2233868" y="710398"/>
                  </a:lnTo>
                  <a:lnTo>
                    <a:pt x="2884084" y="60182"/>
                  </a:lnTo>
                  <a:lnTo>
                    <a:pt x="5689022" y="60182"/>
                  </a:lnTo>
                  <a:lnTo>
                    <a:pt x="5689022" y="0"/>
                  </a:lnTo>
                  <a:lnTo>
                    <a:pt x="2859070" y="0"/>
                  </a:lnTo>
                  <a:lnTo>
                    <a:pt x="2208960" y="650146"/>
                  </a:lnTo>
                  <a:lnTo>
                    <a:pt x="583490" y="650146"/>
                  </a:lnTo>
                  <a:lnTo>
                    <a:pt x="475156" y="758515"/>
                  </a:lnTo>
                  <a:lnTo>
                    <a:pt x="99171" y="758515"/>
                  </a:lnTo>
                  <a:cubicBezTo>
                    <a:pt x="89477" y="744045"/>
                    <a:pt x="72919" y="734421"/>
                    <a:pt x="54132" y="734421"/>
                  </a:cubicBezTo>
                  <a:cubicBezTo>
                    <a:pt x="24236" y="734421"/>
                    <a:pt x="0" y="758692"/>
                    <a:pt x="0" y="788659"/>
                  </a:cubicBezTo>
                  <a:cubicBezTo>
                    <a:pt x="0" y="818626"/>
                    <a:pt x="24271" y="842826"/>
                    <a:pt x="54132" y="84282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grpSp>
        <p:nvGrpSpPr>
          <p:cNvPr id="307" name="Google Shape;307;p27"/>
          <p:cNvGrpSpPr/>
          <p:nvPr/>
        </p:nvGrpSpPr>
        <p:grpSpPr>
          <a:xfrm>
            <a:off x="5888801" y="-110108"/>
            <a:ext cx="5648702" cy="1020407"/>
            <a:chOff x="5888801" y="-110108"/>
            <a:chExt cx="5648702" cy="1020407"/>
          </a:xfrm>
        </p:grpSpPr>
        <p:sp>
          <p:nvSpPr>
            <p:cNvPr id="308" name="Google Shape;308;p27"/>
            <p:cNvSpPr/>
            <p:nvPr/>
          </p:nvSpPr>
          <p:spPr>
            <a:xfrm>
              <a:off x="5888801" y="-110108"/>
              <a:ext cx="5648370" cy="1020407"/>
            </a:xfrm>
            <a:custGeom>
              <a:avLst/>
              <a:gdLst/>
              <a:ahLst/>
              <a:cxnLst/>
              <a:rect l="l" t="t" r="r" b="b"/>
              <a:pathLst>
                <a:path w="7531160" h="1360543" extrusionOk="0">
                  <a:moveTo>
                    <a:pt x="54238" y="1360544"/>
                  </a:moveTo>
                  <a:cubicBezTo>
                    <a:pt x="82046" y="1360544"/>
                    <a:pt x="104725" y="1339422"/>
                    <a:pt x="107697" y="1312356"/>
                  </a:cubicBezTo>
                  <a:lnTo>
                    <a:pt x="923528" y="1312356"/>
                  </a:lnTo>
                  <a:lnTo>
                    <a:pt x="1357041" y="878949"/>
                  </a:lnTo>
                  <a:lnTo>
                    <a:pt x="3957765" y="878949"/>
                  </a:lnTo>
                  <a:lnTo>
                    <a:pt x="4824579" y="12029"/>
                  </a:lnTo>
                  <a:lnTo>
                    <a:pt x="5253033" y="12029"/>
                  </a:lnTo>
                  <a:lnTo>
                    <a:pt x="5469807" y="228733"/>
                  </a:lnTo>
                  <a:lnTo>
                    <a:pt x="7531160" y="228733"/>
                  </a:lnTo>
                  <a:lnTo>
                    <a:pt x="7531160" y="216703"/>
                  </a:lnTo>
                  <a:lnTo>
                    <a:pt x="5474760" y="216703"/>
                  </a:lnTo>
                  <a:lnTo>
                    <a:pt x="5258056" y="0"/>
                  </a:lnTo>
                  <a:lnTo>
                    <a:pt x="4819590" y="0"/>
                  </a:lnTo>
                  <a:lnTo>
                    <a:pt x="3952670" y="866920"/>
                  </a:lnTo>
                  <a:lnTo>
                    <a:pt x="1351946" y="866920"/>
                  </a:lnTo>
                  <a:lnTo>
                    <a:pt x="918539" y="1300362"/>
                  </a:lnTo>
                  <a:lnTo>
                    <a:pt x="107662" y="1300362"/>
                  </a:lnTo>
                  <a:cubicBezTo>
                    <a:pt x="104690" y="1273296"/>
                    <a:pt x="82011" y="1252174"/>
                    <a:pt x="54202" y="1252174"/>
                  </a:cubicBezTo>
                  <a:cubicBezTo>
                    <a:pt x="24235" y="1252174"/>
                    <a:pt x="0" y="1276445"/>
                    <a:pt x="0" y="1306341"/>
                  </a:cubicBezTo>
                  <a:cubicBezTo>
                    <a:pt x="0" y="1336238"/>
                    <a:pt x="24271" y="1360508"/>
                    <a:pt x="54202" y="136050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309" name="Google Shape;309;p27"/>
            <p:cNvSpPr/>
            <p:nvPr/>
          </p:nvSpPr>
          <p:spPr>
            <a:xfrm>
              <a:off x="7270586" y="115673"/>
              <a:ext cx="4266767" cy="632120"/>
            </a:xfrm>
            <a:custGeom>
              <a:avLst/>
              <a:gdLst/>
              <a:ahLst/>
              <a:cxnLst/>
              <a:rect l="l" t="t" r="r" b="b"/>
              <a:pathLst>
                <a:path w="5689022" h="842826" extrusionOk="0">
                  <a:moveTo>
                    <a:pt x="54132" y="842826"/>
                  </a:moveTo>
                  <a:cubicBezTo>
                    <a:pt x="72919" y="842826"/>
                    <a:pt x="89477" y="833273"/>
                    <a:pt x="99171" y="818732"/>
                  </a:cubicBezTo>
                  <a:lnTo>
                    <a:pt x="500134" y="818732"/>
                  </a:lnTo>
                  <a:lnTo>
                    <a:pt x="608397" y="710398"/>
                  </a:lnTo>
                  <a:lnTo>
                    <a:pt x="2233868" y="710398"/>
                  </a:lnTo>
                  <a:lnTo>
                    <a:pt x="2884084" y="60182"/>
                  </a:lnTo>
                  <a:lnTo>
                    <a:pt x="5689022" y="60182"/>
                  </a:lnTo>
                  <a:lnTo>
                    <a:pt x="5689022" y="0"/>
                  </a:lnTo>
                  <a:lnTo>
                    <a:pt x="2859070" y="0"/>
                  </a:lnTo>
                  <a:lnTo>
                    <a:pt x="2208960" y="650146"/>
                  </a:lnTo>
                  <a:lnTo>
                    <a:pt x="583490" y="650146"/>
                  </a:lnTo>
                  <a:lnTo>
                    <a:pt x="475156" y="758515"/>
                  </a:lnTo>
                  <a:lnTo>
                    <a:pt x="99171" y="758515"/>
                  </a:lnTo>
                  <a:cubicBezTo>
                    <a:pt x="89477" y="744045"/>
                    <a:pt x="72919" y="734421"/>
                    <a:pt x="54132" y="734421"/>
                  </a:cubicBezTo>
                  <a:cubicBezTo>
                    <a:pt x="24236" y="734421"/>
                    <a:pt x="0" y="758692"/>
                    <a:pt x="0" y="788659"/>
                  </a:cubicBezTo>
                  <a:cubicBezTo>
                    <a:pt x="0" y="818626"/>
                    <a:pt x="24271" y="842826"/>
                    <a:pt x="54132" y="84282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0" name="Google Shape;310;p27"/>
            <p:cNvSpPr/>
            <p:nvPr/>
          </p:nvSpPr>
          <p:spPr>
            <a:xfrm>
              <a:off x="9180628" y="215004"/>
              <a:ext cx="2356875" cy="171576"/>
            </a:xfrm>
            <a:custGeom>
              <a:avLst/>
              <a:gdLst/>
              <a:ahLst/>
              <a:cxnLst/>
              <a:rect l="l" t="t" r="r" b="b"/>
              <a:pathLst>
                <a:path w="3142500" h="228768" extrusionOk="0">
                  <a:moveTo>
                    <a:pt x="539370" y="0"/>
                  </a:moveTo>
                  <a:lnTo>
                    <a:pt x="3142500" y="0"/>
                  </a:lnTo>
                  <a:lnTo>
                    <a:pt x="3142500" y="12065"/>
                  </a:lnTo>
                  <a:lnTo>
                    <a:pt x="544324" y="12065"/>
                  </a:lnTo>
                  <a:lnTo>
                    <a:pt x="327550" y="228768"/>
                  </a:lnTo>
                  <a:lnTo>
                    <a:pt x="0" y="228768"/>
                  </a:lnTo>
                  <a:lnTo>
                    <a:pt x="0" y="216703"/>
                  </a:lnTo>
                  <a:lnTo>
                    <a:pt x="322596" y="216703"/>
                  </a:lnTo>
                  <a:lnTo>
                    <a:pt x="53937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 name="ZoneTexte 1">
            <a:extLst>
              <a:ext uri="{FF2B5EF4-FFF2-40B4-BE49-F238E27FC236}">
                <a16:creationId xmlns:a16="http://schemas.microsoft.com/office/drawing/2014/main" id="{E22AEEB7-AC71-E17A-8E9A-BFD286BCF001}"/>
              </a:ext>
            </a:extLst>
          </p:cNvPr>
          <p:cNvSpPr txBox="1"/>
          <p:nvPr/>
        </p:nvSpPr>
        <p:spPr>
          <a:xfrm>
            <a:off x="1036865" y="636814"/>
            <a:ext cx="3176995" cy="1754326"/>
          </a:xfrm>
          <a:prstGeom prst="rect">
            <a:avLst/>
          </a:prstGeom>
          <a:noFill/>
        </p:spPr>
        <p:txBody>
          <a:bodyPr wrap="square" rtlCol="0">
            <a:spAutoFit/>
          </a:bodyPr>
          <a:lstStyle/>
          <a:p>
            <a:r>
              <a:rPr lang="en-US" dirty="0"/>
              <a:t>The obtained dataset has been randomly partitioned into two sets, where 70% of the volunteers was selected for generating the training data and 30% the test data.</a:t>
            </a:r>
          </a:p>
        </p:txBody>
      </p:sp>
      <p:pic>
        <p:nvPicPr>
          <p:cNvPr id="19" name="Image 18" descr="Une image contenant texte, capture d’écran, diagramme, Tracé&#10;&#10;Description générée automatiquement">
            <a:extLst>
              <a:ext uri="{FF2B5EF4-FFF2-40B4-BE49-F238E27FC236}">
                <a16:creationId xmlns:a16="http://schemas.microsoft.com/office/drawing/2014/main" id="{4BED85F0-7ACB-23E0-9E6D-2F0F63022670}"/>
              </a:ext>
            </a:extLst>
          </p:cNvPr>
          <p:cNvPicPr>
            <a:picLocks noChangeAspect="1"/>
          </p:cNvPicPr>
          <p:nvPr/>
        </p:nvPicPr>
        <p:blipFill>
          <a:blip r:embed="rId3"/>
          <a:stretch>
            <a:fillRect/>
          </a:stretch>
        </p:blipFill>
        <p:spPr>
          <a:xfrm>
            <a:off x="4213860" y="489504"/>
            <a:ext cx="4695913" cy="2733756"/>
          </a:xfrm>
          <a:prstGeom prst="rect">
            <a:avLst/>
          </a:prstGeom>
        </p:spPr>
      </p:pic>
      <p:sp>
        <p:nvSpPr>
          <p:cNvPr id="3" name="ZoneTexte 2">
            <a:extLst>
              <a:ext uri="{FF2B5EF4-FFF2-40B4-BE49-F238E27FC236}">
                <a16:creationId xmlns:a16="http://schemas.microsoft.com/office/drawing/2014/main" id="{740A7A11-BC8B-FE76-94DB-349C1B8AA35A}"/>
              </a:ext>
            </a:extLst>
          </p:cNvPr>
          <p:cNvSpPr txBox="1"/>
          <p:nvPr/>
        </p:nvSpPr>
        <p:spPr>
          <a:xfrm>
            <a:off x="5111646" y="3597091"/>
            <a:ext cx="3043003" cy="646331"/>
          </a:xfrm>
          <a:prstGeom prst="rect">
            <a:avLst/>
          </a:prstGeom>
          <a:noFill/>
        </p:spPr>
        <p:txBody>
          <a:bodyPr wrap="square" rtlCol="0">
            <a:spAutoFit/>
          </a:bodyPr>
          <a:lstStyle/>
          <a:p>
            <a:r>
              <a:rPr lang="en-US" dirty="0"/>
              <a:t>The graph show the distribution of the activities in training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E7B091A-2054-52B4-D00B-66E30683848C}"/>
              </a:ext>
            </a:extLst>
          </p:cNvPr>
          <p:cNvSpPr txBox="1"/>
          <p:nvPr/>
        </p:nvSpPr>
        <p:spPr>
          <a:xfrm>
            <a:off x="2623279" y="427220"/>
            <a:ext cx="3635114" cy="369332"/>
          </a:xfrm>
          <a:prstGeom prst="rect">
            <a:avLst/>
          </a:prstGeom>
          <a:noFill/>
        </p:spPr>
        <p:txBody>
          <a:bodyPr wrap="square" rtlCol="0">
            <a:spAutoFit/>
          </a:bodyPr>
          <a:lstStyle/>
          <a:p>
            <a:pPr algn="ctr"/>
            <a:r>
              <a:rPr lang="en-US" dirty="0"/>
              <a:t>Data Processing</a:t>
            </a:r>
          </a:p>
        </p:txBody>
      </p:sp>
      <p:sp>
        <p:nvSpPr>
          <p:cNvPr id="4" name="ZoneTexte 3">
            <a:extLst>
              <a:ext uri="{FF2B5EF4-FFF2-40B4-BE49-F238E27FC236}">
                <a16:creationId xmlns:a16="http://schemas.microsoft.com/office/drawing/2014/main" id="{95E914B1-8744-AEB7-7713-2D7C669172F2}"/>
              </a:ext>
            </a:extLst>
          </p:cNvPr>
          <p:cNvSpPr txBox="1"/>
          <p:nvPr/>
        </p:nvSpPr>
        <p:spPr>
          <a:xfrm>
            <a:off x="1514007" y="1191718"/>
            <a:ext cx="6558196" cy="1754326"/>
          </a:xfrm>
          <a:prstGeom prst="rect">
            <a:avLst/>
          </a:prstGeom>
          <a:noFill/>
        </p:spPr>
        <p:txBody>
          <a:bodyPr wrap="square" rtlCol="0">
            <a:spAutoFit/>
          </a:bodyPr>
          <a:lstStyle/>
          <a:p>
            <a:pPr marL="342900" indent="-342900">
              <a:buFont typeface="+mj-lt"/>
              <a:buAutoNum type="arabicPeriod"/>
            </a:pPr>
            <a:r>
              <a:rPr lang="en-US" dirty="0"/>
              <a:t>Loading Data</a:t>
            </a:r>
          </a:p>
          <a:p>
            <a:pPr marL="342900" indent="-342900">
              <a:buFont typeface="+mj-lt"/>
              <a:buAutoNum type="arabicPeriod"/>
            </a:pPr>
            <a:r>
              <a:rPr lang="en-US" dirty="0"/>
              <a:t>Encoding Labels:</a:t>
            </a:r>
          </a:p>
          <a:p>
            <a:pPr marL="285750" indent="-285750">
              <a:buFont typeface="Arial" panose="020B0604020202020204" pitchFamily="34" charset="0"/>
              <a:buChar char="•"/>
            </a:pPr>
            <a:r>
              <a:rPr lang="en-US" dirty="0"/>
              <a:t>Convert string labels into integer indices for model compatibility.</a:t>
            </a:r>
          </a:p>
          <a:p>
            <a:pPr marL="342900" indent="-342900">
              <a:buFont typeface="+mj-lt"/>
              <a:buAutoNum type="arabicPeriod"/>
            </a:pPr>
            <a:r>
              <a:rPr lang="en-US" dirty="0"/>
              <a:t>Preprocessing Data:</a:t>
            </a:r>
          </a:p>
          <a:p>
            <a:pPr marL="800100" lvl="1" indent="-342900">
              <a:buFont typeface="Arial" panose="020B0604020202020204" pitchFamily="34" charset="0"/>
              <a:buChar char="•"/>
            </a:pPr>
            <a:r>
              <a:rPr lang="en-US" dirty="0"/>
              <a:t>Data Normalization : Z-Score</a:t>
            </a:r>
          </a:p>
          <a:p>
            <a:endParaRPr lang="en-US" dirty="0"/>
          </a:p>
        </p:txBody>
      </p:sp>
    </p:spTree>
    <p:extLst>
      <p:ext uri="{BB962C8B-B14F-4D97-AF65-F5344CB8AC3E}">
        <p14:creationId xmlns:p14="http://schemas.microsoft.com/office/powerpoint/2010/main" val="403065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29BB571-01D4-80BE-3177-13874E3537A9}"/>
              </a:ext>
            </a:extLst>
          </p:cNvPr>
          <p:cNvSpPr txBox="1"/>
          <p:nvPr/>
        </p:nvSpPr>
        <p:spPr>
          <a:xfrm>
            <a:off x="1244184" y="949964"/>
            <a:ext cx="6813029" cy="3693319"/>
          </a:xfrm>
          <a:prstGeom prst="rect">
            <a:avLst/>
          </a:prstGeom>
          <a:noFill/>
        </p:spPr>
        <p:txBody>
          <a:bodyPr wrap="square">
            <a:spAutoFit/>
          </a:bodyPr>
          <a:lstStyle/>
          <a:p>
            <a:r>
              <a:rPr lang="en-US" dirty="0"/>
              <a:t>State-of-the-art models for Human Activity Recognition (HAR) leverage advanced deep learning architectures to capture both spatial and temporal patterns in time series data. Convolutional Neural Networks (CNNs) are effective for extracting spatial features, while Recurrent Neural Networks (RNNs) and Long Short-Term Memory (LSTM) networks capture temporal dependencies. Temporal Convolutional Networks (TCNs) handle sequential data using causal convolutions, and attention mechanisms like Transformers use self-attention to capture long-range dependencies. Hybrid models, such as CNN-LSTM, combine CNNs and LSTMs to benefit from both spatial and temporal feature extraction, making them particularly effective for HAR tasks. These models represent the cutting edge in accurately recognizing human activities from sensor data</a:t>
            </a:r>
          </a:p>
        </p:txBody>
      </p:sp>
      <p:sp>
        <p:nvSpPr>
          <p:cNvPr id="4" name="ZoneTexte 3">
            <a:extLst>
              <a:ext uri="{FF2B5EF4-FFF2-40B4-BE49-F238E27FC236}">
                <a16:creationId xmlns:a16="http://schemas.microsoft.com/office/drawing/2014/main" id="{77A538E5-0404-526A-CFD1-354AA1D28A58}"/>
              </a:ext>
            </a:extLst>
          </p:cNvPr>
          <p:cNvSpPr txBox="1"/>
          <p:nvPr/>
        </p:nvSpPr>
        <p:spPr>
          <a:xfrm>
            <a:off x="2960557" y="374754"/>
            <a:ext cx="3028013" cy="369332"/>
          </a:xfrm>
          <a:prstGeom prst="rect">
            <a:avLst/>
          </a:prstGeom>
          <a:noFill/>
        </p:spPr>
        <p:txBody>
          <a:bodyPr wrap="square" rtlCol="0">
            <a:spAutoFit/>
          </a:bodyPr>
          <a:lstStyle/>
          <a:p>
            <a:pPr algn="ctr"/>
            <a:r>
              <a:rPr lang="en-US" dirty="0"/>
              <a:t>State-of-the-art models</a:t>
            </a:r>
          </a:p>
        </p:txBody>
      </p:sp>
    </p:spTree>
    <p:extLst>
      <p:ext uri="{BB962C8B-B14F-4D97-AF65-F5344CB8AC3E}">
        <p14:creationId xmlns:p14="http://schemas.microsoft.com/office/powerpoint/2010/main" val="273288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400" name="Google Shape;400;p32"/>
          <p:cNvSpPr txBox="1">
            <a:spLocks noGrp="1"/>
          </p:cNvSpPr>
          <p:nvPr>
            <p:ph type="subTitle" idx="1"/>
          </p:nvPr>
        </p:nvSpPr>
        <p:spPr>
          <a:xfrm>
            <a:off x="3361910" y="1813539"/>
            <a:ext cx="2298300" cy="12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The HARCNN model is a convolutional neural network designed to capture spatial relationships in the sensor data. It consists of two convolutional layers followed by max-pooling layers, and two fully connected layers."</a:t>
            </a:r>
            <a:endParaRPr sz="1400" dirty="0"/>
          </a:p>
        </p:txBody>
      </p:sp>
      <p:sp>
        <p:nvSpPr>
          <p:cNvPr id="401" name="Google Shape;401;p32"/>
          <p:cNvSpPr txBox="1">
            <a:spLocks noGrp="1"/>
          </p:cNvSpPr>
          <p:nvPr>
            <p:ph type="subTitle" idx="2"/>
          </p:nvPr>
        </p:nvSpPr>
        <p:spPr>
          <a:xfrm>
            <a:off x="777750" y="1731050"/>
            <a:ext cx="2347200" cy="12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The HAR Model is a simple fully connected neural network with three layers. The input layer has 561 nodes, " "followed by two hidden layers with 256 and 128 nodes respectively, and an output layer with 6 nodes  corresponding to the activity classes.</a:t>
            </a:r>
            <a:endParaRPr sz="1400" dirty="0"/>
          </a:p>
        </p:txBody>
      </p:sp>
      <p:sp>
        <p:nvSpPr>
          <p:cNvPr id="402" name="Google Shape;402;p32"/>
          <p:cNvSpPr txBox="1">
            <a:spLocks noGrp="1"/>
          </p:cNvSpPr>
          <p:nvPr>
            <p:ph type="subTitle" idx="3"/>
          </p:nvPr>
        </p:nvSpPr>
        <p:spPr>
          <a:xfrm>
            <a:off x="3422850" y="1198980"/>
            <a:ext cx="2298300" cy="42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CNN </a:t>
            </a:r>
            <a:endParaRPr dirty="0"/>
          </a:p>
        </p:txBody>
      </p:sp>
      <p:sp>
        <p:nvSpPr>
          <p:cNvPr id="403" name="Google Shape;403;p32"/>
          <p:cNvSpPr txBox="1">
            <a:spLocks noGrp="1"/>
          </p:cNvSpPr>
          <p:nvPr>
            <p:ph type="subTitle" idx="4"/>
          </p:nvPr>
        </p:nvSpPr>
        <p:spPr>
          <a:xfrm>
            <a:off x="777750" y="1198980"/>
            <a:ext cx="2347200" cy="42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ANN</a:t>
            </a:r>
            <a:endParaRPr dirty="0"/>
          </a:p>
        </p:txBody>
      </p:sp>
      <p:sp>
        <p:nvSpPr>
          <p:cNvPr id="404" name="Google Shape;404;p32"/>
          <p:cNvSpPr txBox="1">
            <a:spLocks noGrp="1"/>
          </p:cNvSpPr>
          <p:nvPr>
            <p:ph type="subTitle" idx="5"/>
          </p:nvPr>
        </p:nvSpPr>
        <p:spPr>
          <a:xfrm>
            <a:off x="6067950" y="1813539"/>
            <a:ext cx="2298300" cy="12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400" dirty="0"/>
              <a:t>The HARCnnLstmModel combines convolutional layers with LSTM layers to capture both spatial and temporal " "relationships in the data. The convolutional layers process the input data, which is then passed to the LSTM " "layers to learn temporal dependencies.</a:t>
            </a:r>
            <a:endParaRPr sz="1400" dirty="0"/>
          </a:p>
        </p:txBody>
      </p:sp>
      <p:sp>
        <p:nvSpPr>
          <p:cNvPr id="405" name="Google Shape;405;p32"/>
          <p:cNvSpPr txBox="1">
            <a:spLocks noGrp="1"/>
          </p:cNvSpPr>
          <p:nvPr>
            <p:ph type="subTitle" idx="6"/>
          </p:nvPr>
        </p:nvSpPr>
        <p:spPr>
          <a:xfrm>
            <a:off x="5953682" y="1201190"/>
            <a:ext cx="2298300" cy="42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CNN-LSTM</a:t>
            </a:r>
            <a:endParaRPr dirty="0"/>
          </a:p>
        </p:txBody>
      </p:sp>
      <p:sp>
        <p:nvSpPr>
          <p:cNvPr id="2" name="ZoneTexte 1">
            <a:extLst>
              <a:ext uri="{FF2B5EF4-FFF2-40B4-BE49-F238E27FC236}">
                <a16:creationId xmlns:a16="http://schemas.microsoft.com/office/drawing/2014/main" id="{BD90D58D-8753-C454-7A45-602559E620E4}"/>
              </a:ext>
            </a:extLst>
          </p:cNvPr>
          <p:cNvSpPr txBox="1"/>
          <p:nvPr/>
        </p:nvSpPr>
        <p:spPr>
          <a:xfrm>
            <a:off x="2842260" y="411480"/>
            <a:ext cx="3703320" cy="646331"/>
          </a:xfrm>
          <a:prstGeom prst="rect">
            <a:avLst/>
          </a:prstGeom>
          <a:noFill/>
        </p:spPr>
        <p:txBody>
          <a:bodyPr wrap="square" rtlCol="0">
            <a:spAutoFit/>
          </a:bodyPr>
          <a:lstStyle/>
          <a:p>
            <a:pPr algn="ctr"/>
            <a:r>
              <a:rPr lang="en-US" sz="3600" b="1" dirty="0"/>
              <a:t>Models</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4789D6F-A512-453E-4AF2-517AF5C3FE64}"/>
              </a:ext>
            </a:extLst>
          </p:cNvPr>
          <p:cNvPicPr>
            <a:picLocks noChangeAspect="1"/>
          </p:cNvPicPr>
          <p:nvPr/>
        </p:nvPicPr>
        <p:blipFill>
          <a:blip r:embed="rId2"/>
          <a:stretch>
            <a:fillRect/>
          </a:stretch>
        </p:blipFill>
        <p:spPr>
          <a:xfrm>
            <a:off x="1333500" y="428625"/>
            <a:ext cx="2209800" cy="4286250"/>
          </a:xfrm>
          <a:prstGeom prst="rect">
            <a:avLst/>
          </a:prstGeom>
        </p:spPr>
      </p:pic>
      <p:pic>
        <p:nvPicPr>
          <p:cNvPr id="5" name="Image 4">
            <a:extLst>
              <a:ext uri="{FF2B5EF4-FFF2-40B4-BE49-F238E27FC236}">
                <a16:creationId xmlns:a16="http://schemas.microsoft.com/office/drawing/2014/main" id="{BC3482C1-F244-1913-A6F8-EAD1A0BDAB5E}"/>
              </a:ext>
            </a:extLst>
          </p:cNvPr>
          <p:cNvPicPr>
            <a:picLocks noChangeAspect="1"/>
          </p:cNvPicPr>
          <p:nvPr/>
        </p:nvPicPr>
        <p:blipFill>
          <a:blip r:embed="rId3"/>
          <a:stretch>
            <a:fillRect/>
          </a:stretch>
        </p:blipFill>
        <p:spPr>
          <a:xfrm>
            <a:off x="4352315" y="428625"/>
            <a:ext cx="1323289" cy="4379595"/>
          </a:xfrm>
          <a:prstGeom prst="rect">
            <a:avLst/>
          </a:prstGeom>
        </p:spPr>
      </p:pic>
      <p:pic>
        <p:nvPicPr>
          <p:cNvPr id="7" name="Image 6">
            <a:extLst>
              <a:ext uri="{FF2B5EF4-FFF2-40B4-BE49-F238E27FC236}">
                <a16:creationId xmlns:a16="http://schemas.microsoft.com/office/drawing/2014/main" id="{8EA06CD4-0872-1EE1-0082-CF78E506EAA5}"/>
              </a:ext>
            </a:extLst>
          </p:cNvPr>
          <p:cNvPicPr>
            <a:picLocks noChangeAspect="1"/>
          </p:cNvPicPr>
          <p:nvPr/>
        </p:nvPicPr>
        <p:blipFill>
          <a:blip r:embed="rId4"/>
          <a:stretch>
            <a:fillRect/>
          </a:stretch>
        </p:blipFill>
        <p:spPr>
          <a:xfrm>
            <a:off x="6616432" y="428625"/>
            <a:ext cx="1260376" cy="4286250"/>
          </a:xfrm>
          <a:prstGeom prst="rect">
            <a:avLst/>
          </a:prstGeom>
        </p:spPr>
      </p:pic>
    </p:spTree>
    <p:extLst>
      <p:ext uri="{BB962C8B-B14F-4D97-AF65-F5344CB8AC3E}">
        <p14:creationId xmlns:p14="http://schemas.microsoft.com/office/powerpoint/2010/main" val="1993298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eu chau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449</TotalTime>
  <Words>512</Words>
  <Application>Microsoft Office PowerPoint</Application>
  <PresentationFormat>Affichage à l'écran (16:9)</PresentationFormat>
  <Paragraphs>59</Paragraphs>
  <Slides>25</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Arial</vt:lpstr>
      <vt:lpstr>Tw Cen MT</vt:lpstr>
      <vt:lpstr>DM Sans</vt:lpstr>
      <vt:lpstr>Alexandria</vt:lpstr>
      <vt:lpstr>Circuit</vt:lpstr>
      <vt:lpstr>Project  Advanced Computational Techniques for Big Imaging and Signal Data</vt:lpstr>
      <vt:lpstr>Présentation PowerPoint</vt:lpstr>
      <vt:lpstr>Présentation PowerPoint</vt:lpstr>
      <vt:lpstr>project dataset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metrics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Technology Marketing Plan</dc:title>
  <dc:creator>Ibtissam Nassiri</dc:creator>
  <cp:lastModifiedBy>ANASS NASSIRI</cp:lastModifiedBy>
  <cp:revision>12</cp:revision>
  <dcterms:modified xsi:type="dcterms:W3CDTF">2024-06-20T17:02:31Z</dcterms:modified>
</cp:coreProperties>
</file>