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0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AEBC-4933-4849-94B2-BAC5ED1BDC59}" type="datetimeFigureOut">
              <a:rPr lang="de-DE" smtClean="0"/>
              <a:t>10.3.13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CA16-CF2B-6746-AB81-2E305396F3F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85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AEBC-4933-4849-94B2-BAC5ED1BDC59}" type="datetimeFigureOut">
              <a:rPr lang="de-DE" smtClean="0"/>
              <a:t>10.3.13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CA16-CF2B-6746-AB81-2E305396F3F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04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AEBC-4933-4849-94B2-BAC5ED1BDC59}" type="datetimeFigureOut">
              <a:rPr lang="de-DE" smtClean="0"/>
              <a:t>10.3.13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CA16-CF2B-6746-AB81-2E305396F3F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83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AEBC-4933-4849-94B2-BAC5ED1BDC59}" type="datetimeFigureOut">
              <a:rPr lang="de-DE" smtClean="0"/>
              <a:t>10.3.13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CA16-CF2B-6746-AB81-2E305396F3F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17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AEBC-4933-4849-94B2-BAC5ED1BDC59}" type="datetimeFigureOut">
              <a:rPr lang="de-DE" smtClean="0"/>
              <a:t>10.3.13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CA16-CF2B-6746-AB81-2E305396F3F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00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AEBC-4933-4849-94B2-BAC5ED1BDC59}" type="datetimeFigureOut">
              <a:rPr lang="de-DE" smtClean="0"/>
              <a:t>10.3.13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CA16-CF2B-6746-AB81-2E305396F3F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07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AEBC-4933-4849-94B2-BAC5ED1BDC59}" type="datetimeFigureOut">
              <a:rPr lang="de-DE" smtClean="0"/>
              <a:t>10.3.13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CA16-CF2B-6746-AB81-2E305396F3F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67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AEBC-4933-4849-94B2-BAC5ED1BDC59}" type="datetimeFigureOut">
              <a:rPr lang="de-DE" smtClean="0"/>
              <a:t>10.3.13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CA16-CF2B-6746-AB81-2E305396F3F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8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AEBC-4933-4849-94B2-BAC5ED1BDC59}" type="datetimeFigureOut">
              <a:rPr lang="de-DE" smtClean="0"/>
              <a:t>10.3.13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CA16-CF2B-6746-AB81-2E305396F3F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72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AEBC-4933-4849-94B2-BAC5ED1BDC59}" type="datetimeFigureOut">
              <a:rPr lang="de-DE" smtClean="0"/>
              <a:t>10.3.13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CA16-CF2B-6746-AB81-2E305396F3F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29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AEBC-4933-4849-94B2-BAC5ED1BDC59}" type="datetimeFigureOut">
              <a:rPr lang="de-DE" smtClean="0"/>
              <a:t>10.3.13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CA16-CF2B-6746-AB81-2E305396F3F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45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0AEBC-4933-4849-94B2-BAC5ED1BDC59}" type="datetimeFigureOut">
              <a:rPr lang="de-DE" smtClean="0"/>
              <a:t>10.3.13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3CA16-CF2B-6746-AB81-2E305396F3F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84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10940" y="1868705"/>
            <a:ext cx="1622174" cy="18313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Training </a:t>
            </a:r>
            <a:r>
              <a:rPr lang="en-GB" dirty="0" smtClean="0"/>
              <a:t>set (subjects 1, 3, 5, 6, ...)</a:t>
            </a:r>
            <a:endParaRPr lang="en-GB" dirty="0"/>
          </a:p>
        </p:txBody>
      </p:sp>
      <p:sp>
        <p:nvSpPr>
          <p:cNvPr id="5" name="Rechteck 4"/>
          <p:cNvSpPr/>
          <p:nvPr/>
        </p:nvSpPr>
        <p:spPr>
          <a:xfrm>
            <a:off x="510940" y="3700019"/>
            <a:ext cx="1622174" cy="91334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Test </a:t>
            </a:r>
            <a:r>
              <a:rPr lang="en-GB" dirty="0" smtClean="0"/>
              <a:t>set (subjects 27, 28, 29, 30)</a:t>
            </a:r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2690950" y="1401529"/>
            <a:ext cx="1622174" cy="25594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Training</a:t>
            </a:r>
            <a:endParaRPr lang="en-GB" dirty="0"/>
          </a:p>
        </p:txBody>
      </p:sp>
      <p:cxnSp>
        <p:nvCxnSpPr>
          <p:cNvPr id="8" name="Gerade Verbindung 7"/>
          <p:cNvCxnSpPr/>
          <p:nvPr/>
        </p:nvCxnSpPr>
        <p:spPr>
          <a:xfrm flipV="1">
            <a:off x="2133114" y="1401529"/>
            <a:ext cx="557836" cy="46717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2133114" y="3700019"/>
            <a:ext cx="557836" cy="14827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2690950" y="3961021"/>
            <a:ext cx="1622174" cy="12217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Cross-validation</a:t>
            </a:r>
            <a:endParaRPr lang="en-GB" dirty="0"/>
          </a:p>
        </p:txBody>
      </p:sp>
      <p:sp>
        <p:nvSpPr>
          <p:cNvPr id="12" name="Rechteck 11"/>
          <p:cNvSpPr/>
          <p:nvPr/>
        </p:nvSpPr>
        <p:spPr>
          <a:xfrm>
            <a:off x="4870960" y="1401529"/>
            <a:ext cx="1622174" cy="37812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Training</a:t>
            </a:r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Training</a:t>
            </a:r>
            <a:endParaRPr lang="en-GB" dirty="0"/>
          </a:p>
        </p:txBody>
      </p:sp>
      <p:sp>
        <p:nvSpPr>
          <p:cNvPr id="18" name="Rechteck 17"/>
          <p:cNvSpPr/>
          <p:nvPr/>
        </p:nvSpPr>
        <p:spPr>
          <a:xfrm>
            <a:off x="4870960" y="2695506"/>
            <a:ext cx="1622174" cy="12217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Cross-validation</a:t>
            </a:r>
            <a:endParaRPr lang="en-GB" dirty="0"/>
          </a:p>
        </p:txBody>
      </p:sp>
      <p:sp>
        <p:nvSpPr>
          <p:cNvPr id="19" name="Rechteck 18"/>
          <p:cNvSpPr/>
          <p:nvPr/>
        </p:nvSpPr>
        <p:spPr>
          <a:xfrm>
            <a:off x="7050971" y="2623245"/>
            <a:ext cx="1622174" cy="25594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Training</a:t>
            </a:r>
            <a:endParaRPr lang="en-GB" dirty="0"/>
          </a:p>
        </p:txBody>
      </p:sp>
      <p:sp>
        <p:nvSpPr>
          <p:cNvPr id="20" name="Rechteck 19"/>
          <p:cNvSpPr/>
          <p:nvPr/>
        </p:nvSpPr>
        <p:spPr>
          <a:xfrm>
            <a:off x="7050970" y="1401529"/>
            <a:ext cx="1622174" cy="12217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Cross-validation</a:t>
            </a:r>
            <a:endParaRPr lang="en-GB" dirty="0"/>
          </a:p>
        </p:txBody>
      </p:sp>
      <p:sp>
        <p:nvSpPr>
          <p:cNvPr id="27" name="Textfeld 26"/>
          <p:cNvSpPr txBox="1"/>
          <p:nvPr/>
        </p:nvSpPr>
        <p:spPr>
          <a:xfrm>
            <a:off x="3080238" y="962017"/>
            <a:ext cx="83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r>
              <a:rPr lang="en-GB" baseline="30000" dirty="0" smtClean="0"/>
              <a:t>st</a:t>
            </a:r>
            <a:r>
              <a:rPr lang="en-GB" dirty="0" smtClean="0"/>
              <a:t> fold</a:t>
            </a:r>
            <a:endParaRPr lang="en-GB" dirty="0"/>
          </a:p>
        </p:txBody>
      </p:sp>
      <p:sp>
        <p:nvSpPr>
          <p:cNvPr id="28" name="Textfeld 27"/>
          <p:cNvSpPr txBox="1"/>
          <p:nvPr/>
        </p:nvSpPr>
        <p:spPr>
          <a:xfrm>
            <a:off x="5203407" y="962017"/>
            <a:ext cx="88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</a:t>
            </a:r>
            <a:r>
              <a:rPr lang="en-GB" baseline="30000" dirty="0" smtClean="0"/>
              <a:t>nd</a:t>
            </a:r>
            <a:r>
              <a:rPr lang="en-GB" dirty="0" smtClean="0"/>
              <a:t> fold</a:t>
            </a:r>
            <a:endParaRPr lang="en-GB" dirty="0"/>
          </a:p>
        </p:txBody>
      </p:sp>
      <p:sp>
        <p:nvSpPr>
          <p:cNvPr id="29" name="Textfeld 28"/>
          <p:cNvSpPr txBox="1"/>
          <p:nvPr/>
        </p:nvSpPr>
        <p:spPr>
          <a:xfrm>
            <a:off x="7422345" y="962017"/>
            <a:ext cx="85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fold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372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058366" y="2346912"/>
            <a:ext cx="940707" cy="15621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Training</a:t>
            </a:r>
            <a:endParaRPr lang="en-GB" dirty="0"/>
          </a:p>
        </p:txBody>
      </p:sp>
      <p:sp>
        <p:nvSpPr>
          <p:cNvPr id="7" name="Rechteck 6"/>
          <p:cNvSpPr/>
          <p:nvPr/>
        </p:nvSpPr>
        <p:spPr>
          <a:xfrm>
            <a:off x="3965769" y="1908931"/>
            <a:ext cx="1138666" cy="95714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RF2</a:t>
            </a:r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3965769" y="784790"/>
            <a:ext cx="1138666" cy="95714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RF1</a:t>
            </a:r>
            <a:endParaRPr lang="en-GB" dirty="0"/>
          </a:p>
        </p:txBody>
      </p:sp>
      <p:sp>
        <p:nvSpPr>
          <p:cNvPr id="9" name="Rechteck 8"/>
          <p:cNvSpPr/>
          <p:nvPr/>
        </p:nvSpPr>
        <p:spPr>
          <a:xfrm>
            <a:off x="3965769" y="3039480"/>
            <a:ext cx="1138666" cy="95714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SVM1</a:t>
            </a:r>
            <a:endParaRPr lang="en-GB" dirty="0"/>
          </a:p>
        </p:txBody>
      </p:sp>
      <p:sp>
        <p:nvSpPr>
          <p:cNvPr id="10" name="Rechteck 9"/>
          <p:cNvSpPr/>
          <p:nvPr/>
        </p:nvSpPr>
        <p:spPr>
          <a:xfrm>
            <a:off x="3965769" y="4832361"/>
            <a:ext cx="1138666" cy="95714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SVM5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4411900" y="3909031"/>
            <a:ext cx="2463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.</a:t>
            </a:r>
          </a:p>
          <a:p>
            <a:r>
              <a:rPr lang="en-GB" b="1" dirty="0" smtClean="0"/>
              <a:t>.</a:t>
            </a:r>
          </a:p>
          <a:p>
            <a:r>
              <a:rPr lang="en-GB" b="1" dirty="0"/>
              <a:t>.</a:t>
            </a:r>
          </a:p>
        </p:txBody>
      </p:sp>
      <p:cxnSp>
        <p:nvCxnSpPr>
          <p:cNvPr id="13" name="Gerade Verbindung mit Pfeil 12"/>
          <p:cNvCxnSpPr>
            <a:stCxn id="4" idx="3"/>
            <a:endCxn id="8" idx="1"/>
          </p:cNvCxnSpPr>
          <p:nvPr/>
        </p:nvCxnSpPr>
        <p:spPr>
          <a:xfrm flipV="1">
            <a:off x="2999073" y="1263363"/>
            <a:ext cx="966696" cy="18646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3"/>
            <a:endCxn id="9" idx="1"/>
          </p:cNvCxnSpPr>
          <p:nvPr/>
        </p:nvCxnSpPr>
        <p:spPr>
          <a:xfrm>
            <a:off x="2999073" y="3127972"/>
            <a:ext cx="966696" cy="390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4" idx="3"/>
            <a:endCxn id="7" idx="1"/>
          </p:cNvCxnSpPr>
          <p:nvPr/>
        </p:nvCxnSpPr>
        <p:spPr>
          <a:xfrm flipV="1">
            <a:off x="2999073" y="2387504"/>
            <a:ext cx="966696" cy="74046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4" idx="3"/>
          </p:cNvCxnSpPr>
          <p:nvPr/>
        </p:nvCxnSpPr>
        <p:spPr>
          <a:xfrm>
            <a:off x="2999073" y="3127972"/>
            <a:ext cx="966696" cy="127921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4" idx="3"/>
            <a:endCxn id="10" idx="1"/>
          </p:cNvCxnSpPr>
          <p:nvPr/>
        </p:nvCxnSpPr>
        <p:spPr>
          <a:xfrm>
            <a:off x="2999073" y="3127972"/>
            <a:ext cx="966696" cy="218296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926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978279" y="2204757"/>
            <a:ext cx="1138666" cy="95714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RF2</a:t>
            </a:r>
            <a:endParaRPr lang="en-GB" dirty="0"/>
          </a:p>
        </p:txBody>
      </p:sp>
      <p:sp>
        <p:nvSpPr>
          <p:cNvPr id="5" name="Rechteck 4"/>
          <p:cNvSpPr/>
          <p:nvPr/>
        </p:nvSpPr>
        <p:spPr>
          <a:xfrm>
            <a:off x="3978279" y="1080616"/>
            <a:ext cx="1138666" cy="95714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RF1</a:t>
            </a:r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3978279" y="3335306"/>
            <a:ext cx="1138666" cy="95714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SVM1</a:t>
            </a:r>
            <a:endParaRPr lang="en-GB" dirty="0"/>
          </a:p>
        </p:txBody>
      </p:sp>
      <p:sp>
        <p:nvSpPr>
          <p:cNvPr id="7" name="Rechteck 6"/>
          <p:cNvSpPr/>
          <p:nvPr/>
        </p:nvSpPr>
        <p:spPr>
          <a:xfrm>
            <a:off x="3978279" y="5128187"/>
            <a:ext cx="1138666" cy="95714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SVM5</a:t>
            </a:r>
            <a:endParaRPr lang="en-GB" dirty="0"/>
          </a:p>
        </p:txBody>
      </p:sp>
      <p:sp>
        <p:nvSpPr>
          <p:cNvPr id="8" name="Textfeld 7"/>
          <p:cNvSpPr txBox="1"/>
          <p:nvPr/>
        </p:nvSpPr>
        <p:spPr>
          <a:xfrm>
            <a:off x="4424410" y="4204857"/>
            <a:ext cx="2463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.</a:t>
            </a:r>
          </a:p>
          <a:p>
            <a:r>
              <a:rPr lang="en-GB" b="1" dirty="0" smtClean="0"/>
              <a:t>.</a:t>
            </a:r>
          </a:p>
          <a:p>
            <a:r>
              <a:rPr lang="en-GB" b="1" dirty="0"/>
              <a:t>.</a:t>
            </a:r>
          </a:p>
        </p:txBody>
      </p:sp>
      <p:sp>
        <p:nvSpPr>
          <p:cNvPr id="9" name="Rechteck 8"/>
          <p:cNvSpPr/>
          <p:nvPr/>
        </p:nvSpPr>
        <p:spPr>
          <a:xfrm>
            <a:off x="2379207" y="2642738"/>
            <a:ext cx="940707" cy="155571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Test/new data</a:t>
            </a:r>
            <a:endParaRPr lang="en-GB" dirty="0"/>
          </a:p>
        </p:txBody>
      </p:sp>
      <p:cxnSp>
        <p:nvCxnSpPr>
          <p:cNvPr id="10" name="Gerade Verbindung mit Pfeil 9"/>
          <p:cNvCxnSpPr>
            <a:stCxn id="9" idx="3"/>
            <a:endCxn id="5" idx="1"/>
          </p:cNvCxnSpPr>
          <p:nvPr/>
        </p:nvCxnSpPr>
        <p:spPr>
          <a:xfrm flipV="1">
            <a:off x="3319914" y="1559189"/>
            <a:ext cx="658365" cy="1861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9" idx="3"/>
            <a:endCxn id="4" idx="1"/>
          </p:cNvCxnSpPr>
          <p:nvPr/>
        </p:nvCxnSpPr>
        <p:spPr>
          <a:xfrm flipV="1">
            <a:off x="3319914" y="2683330"/>
            <a:ext cx="658365" cy="737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3"/>
            <a:endCxn id="6" idx="1"/>
          </p:cNvCxnSpPr>
          <p:nvPr/>
        </p:nvCxnSpPr>
        <p:spPr>
          <a:xfrm>
            <a:off x="3319914" y="3420594"/>
            <a:ext cx="658365" cy="39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9" idx="3"/>
            <a:endCxn id="7" idx="1"/>
          </p:cNvCxnSpPr>
          <p:nvPr/>
        </p:nvCxnSpPr>
        <p:spPr>
          <a:xfrm>
            <a:off x="3319914" y="3420594"/>
            <a:ext cx="658365" cy="2186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9" idx="3"/>
          </p:cNvCxnSpPr>
          <p:nvPr/>
        </p:nvCxnSpPr>
        <p:spPr>
          <a:xfrm>
            <a:off x="3319914" y="3420594"/>
            <a:ext cx="658365" cy="1282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5" idx="3"/>
          </p:cNvCxnSpPr>
          <p:nvPr/>
        </p:nvCxnSpPr>
        <p:spPr>
          <a:xfrm>
            <a:off x="5116945" y="1559189"/>
            <a:ext cx="4543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4" idx="3"/>
          </p:cNvCxnSpPr>
          <p:nvPr/>
        </p:nvCxnSpPr>
        <p:spPr>
          <a:xfrm>
            <a:off x="5116945" y="2683330"/>
            <a:ext cx="4543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6" idx="3"/>
          </p:cNvCxnSpPr>
          <p:nvPr/>
        </p:nvCxnSpPr>
        <p:spPr>
          <a:xfrm>
            <a:off x="5116945" y="3813879"/>
            <a:ext cx="4543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7" idx="3"/>
          </p:cNvCxnSpPr>
          <p:nvPr/>
        </p:nvCxnSpPr>
        <p:spPr>
          <a:xfrm>
            <a:off x="5116945" y="5606760"/>
            <a:ext cx="4543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5571256" y="1374523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p1</a:t>
            </a:r>
            <a:endParaRPr lang="en-GB" dirty="0"/>
          </a:p>
        </p:txBody>
      </p:sp>
      <p:sp>
        <p:nvSpPr>
          <p:cNvPr id="20" name="Textfeld 19"/>
          <p:cNvSpPr txBox="1"/>
          <p:nvPr/>
        </p:nvSpPr>
        <p:spPr>
          <a:xfrm>
            <a:off x="5571256" y="2498664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p2</a:t>
            </a:r>
            <a:endParaRPr lang="en-GB" dirty="0"/>
          </a:p>
        </p:txBody>
      </p:sp>
      <p:sp>
        <p:nvSpPr>
          <p:cNvPr id="21" name="Textfeld 20"/>
          <p:cNvSpPr txBox="1"/>
          <p:nvPr/>
        </p:nvSpPr>
        <p:spPr>
          <a:xfrm>
            <a:off x="5571256" y="3629213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p3</a:t>
            </a:r>
            <a:endParaRPr lang="en-GB" dirty="0"/>
          </a:p>
        </p:txBody>
      </p:sp>
      <p:sp>
        <p:nvSpPr>
          <p:cNvPr id="22" name="Textfeld 21"/>
          <p:cNvSpPr txBox="1"/>
          <p:nvPr/>
        </p:nvSpPr>
        <p:spPr>
          <a:xfrm>
            <a:off x="5574146" y="5422094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p7</a:t>
            </a:r>
            <a:endParaRPr lang="en-GB" dirty="0"/>
          </a:p>
        </p:txBody>
      </p:sp>
      <p:sp>
        <p:nvSpPr>
          <p:cNvPr id="23" name="Geschweifte Klammer rechts 22"/>
          <p:cNvSpPr/>
          <p:nvPr/>
        </p:nvSpPr>
        <p:spPr>
          <a:xfrm>
            <a:off x="5997083" y="1559189"/>
            <a:ext cx="596053" cy="404757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feld 23"/>
          <p:cNvSpPr txBox="1"/>
          <p:nvPr/>
        </p:nvSpPr>
        <p:spPr>
          <a:xfrm>
            <a:off x="6593136" y="3306047"/>
            <a:ext cx="102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Majority vote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3132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Macintosh PowerPoint</Application>
  <PresentationFormat>Bildschirmpräsentation (4:3)</PresentationFormat>
  <Paragraphs>41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Office-Design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Eriza Hafid Fazli</dc:creator>
  <cp:lastModifiedBy>Eriza Hafid Fazli</cp:lastModifiedBy>
  <cp:revision>6</cp:revision>
  <dcterms:created xsi:type="dcterms:W3CDTF">2013-03-10T11:38:16Z</dcterms:created>
  <dcterms:modified xsi:type="dcterms:W3CDTF">2013-03-10T16:53:57Z</dcterms:modified>
</cp:coreProperties>
</file>