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71D-61B1-921E-B24E-73AB6788D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96EB-423D-3D42-4B29-B2F7BC792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C071-5B9E-06C0-8B08-8F01B015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286E-C963-4693-F303-BA7DD8CE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1AE8-B485-6674-05C7-3F796D9E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7BEC-C8B0-8512-549D-1B81957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0D28F-7295-11AC-76D5-16D9D8828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481A-E2A8-51C0-24D7-7B4274D6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5A22-0325-9D5D-658F-1E29D4ED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E1E2-5284-61C3-3FA0-7EE8FBA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CBC7F-C813-2EEB-48CF-EA4F692D3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2E9BC-A833-508C-0AB2-1CA06CFF6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8C82-DFBA-CA0A-1865-8074669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5103-FD76-C1AE-708C-4ED86E5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3E6A-9E77-92BC-1EF2-ECEF293A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DEB4-4225-9A83-E462-EB0FB379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8B77-3B70-7AD7-AFA8-573BEEC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7ADF-BF6C-507D-DB71-3285CA0C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DE25-5576-FE18-3C6E-424FCDB9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ABEF-8BB5-12BC-EF8F-BA71A2DA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8A92-EB01-A057-E7FF-AF66973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A332-9FD4-9BEA-2241-56CD3F40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1783-BFB7-FB67-11AE-8AA6920D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3910-EBD4-E159-CF31-0D9F72BE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CE57-D917-12EB-0F64-6AB94E4A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B7EC-6072-9AE6-054B-B5823DFA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5CC1-1DB6-3C9B-A101-50A6CE098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C2F61-C5C5-91B2-E2FD-B409E8CFB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AC87-FD51-F891-996F-6AF085B5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206B-B673-E108-FF8B-D7E5EB5B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7AA4-5AEE-FDA6-0769-D1A385BF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C49F-EFD0-C6D6-E193-D1836A50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A9EF-016E-D592-7F29-8D680DD2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1F5D-F031-2E92-33B0-C5E33957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3FE56-9427-29BC-0C78-50A555710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797A-BFC4-865B-F9E9-44EB413B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26D46-F88D-10EE-9DAC-9D0956C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4CA00-E54D-7642-BE77-05B042E9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D8C94-DB8E-AED2-8617-35B568B5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CC46-AF43-E760-CC6B-DB004D5E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28092-D955-0A0C-EE46-C7B3E04B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212F-A8C6-EF81-8511-98982240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642EF-13B2-412A-7277-157EEEB7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63659-5BE0-85F9-8FC0-9D49646D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8588-FCEF-256F-6CEC-EDED8DB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0A0FD-5AD6-7846-BB5C-8069812B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18FB-BA86-ECDE-E34E-7A2AE96A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BC66-5C12-180A-74E2-4A6419CA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5713-7678-E92B-D927-789D601D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0DE21-7FCF-ADD5-A859-35D7DAB9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1B3-A49D-1FBA-EC5C-7B2CAB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A7093-7972-0EB8-204E-C9A0DE3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FA6-4E02-7473-5F0A-0CCBF8FD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3273C-3384-2710-5714-06937BF78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F129-F87E-B2A0-127D-F09E7C89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42257-D61A-8AD6-7265-006D37DF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CBB9-744A-34E9-63F6-A714DFAB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E3D8-3F32-8743-A6FD-3788423A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9403C-2047-0378-A649-1F725065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A63F-21F3-2811-28D9-681CD5A0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08CF-BFD4-4D0A-8ED7-D474E4FE6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9DEE-B603-4A74-89F2-3BDDA5F619EA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BD55-7AC9-11B5-2401-4B522ACE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0AFA-A85F-2C2F-9A9B-7B1E3834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960D-8F6C-42FB-AF26-559B5593B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3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1521-3495-4D94-5448-0645B28B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4271"/>
            <a:ext cx="9144000" cy="1507766"/>
          </a:xfrm>
        </p:spPr>
        <p:txBody>
          <a:bodyPr>
            <a:normAutofit/>
          </a:bodyPr>
          <a:lstStyle/>
          <a:p>
            <a:r>
              <a:rPr lang="en-US" sz="4000" b="1" dirty="0"/>
              <a:t>A Multimodal Application for Vernacular Language Translation and Image Synthesis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2117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44B5-B697-7437-779B-0CCFD145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3659-AD11-9958-761D-5A39F251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Whisper</a:t>
            </a:r>
          </a:p>
          <a:p>
            <a:r>
              <a:rPr lang="en-IN" dirty="0" err="1"/>
              <a:t>Gradio</a:t>
            </a:r>
            <a:endParaRPr lang="en-IN" dirty="0"/>
          </a:p>
          <a:p>
            <a:r>
              <a:rPr lang="en-IN" dirty="0" err="1"/>
              <a:t>os</a:t>
            </a:r>
            <a:endParaRPr lang="en-IN" dirty="0"/>
          </a:p>
          <a:p>
            <a:r>
              <a:rPr lang="en-IN" dirty="0" err="1"/>
              <a:t>GoogleTranslator</a:t>
            </a:r>
            <a:endParaRPr lang="en-IN" dirty="0"/>
          </a:p>
          <a:p>
            <a:r>
              <a:rPr lang="en-IN" dirty="0"/>
              <a:t>PIL</a:t>
            </a:r>
          </a:p>
          <a:p>
            <a:r>
              <a:rPr lang="en-IN" dirty="0"/>
              <a:t>requests</a:t>
            </a:r>
          </a:p>
          <a:p>
            <a:r>
              <a:rPr lang="en-IN" dirty="0"/>
              <a:t>io</a:t>
            </a:r>
          </a:p>
          <a:p>
            <a:r>
              <a:rPr lang="en-IN" dirty="0"/>
              <a:t>time</a:t>
            </a:r>
          </a:p>
          <a:p>
            <a:r>
              <a:rPr lang="en-IN" dirty="0" err="1"/>
              <a:t>Groq</a:t>
            </a:r>
            <a:endParaRPr lang="en-IN" dirty="0"/>
          </a:p>
          <a:p>
            <a:r>
              <a:rPr lang="en-IN" dirty="0"/>
              <a:t>torch</a:t>
            </a:r>
          </a:p>
        </p:txBody>
      </p:sp>
    </p:spTree>
    <p:extLst>
      <p:ext uri="{BB962C8B-B14F-4D97-AF65-F5344CB8AC3E}">
        <p14:creationId xmlns:p14="http://schemas.microsoft.com/office/powerpoint/2010/main" val="410334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B13B-80F1-714F-6C49-52AF494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functions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743B-B115-2904-145B-BEC90957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Transcribing audio into Tamil text</a:t>
            </a:r>
          </a:p>
          <a:p>
            <a:pPr>
              <a:lnSpc>
                <a:spcPct val="150000"/>
              </a:lnSpc>
            </a:pPr>
            <a:r>
              <a:rPr lang="en-IN" dirty="0"/>
              <a:t>Translating Tamil text into English text</a:t>
            </a:r>
          </a:p>
          <a:p>
            <a:pPr>
              <a:lnSpc>
                <a:spcPct val="150000"/>
              </a:lnSpc>
            </a:pPr>
            <a:r>
              <a:rPr lang="en-IN" dirty="0"/>
              <a:t>Generate creative content based on the English translated text</a:t>
            </a:r>
          </a:p>
          <a:p>
            <a:pPr>
              <a:lnSpc>
                <a:spcPct val="150000"/>
              </a:lnSpc>
            </a:pPr>
            <a:r>
              <a:rPr lang="en-IN" dirty="0"/>
              <a:t>Based on the English prompt, it will generate an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9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19EE-8902-0C54-0EA5-D0A64EB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 will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222E-E0F0-79A2-B252-E6F12F4C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4603802"/>
          </a:xfrm>
        </p:spPr>
        <p:txBody>
          <a:bodyPr/>
          <a:lstStyle/>
          <a:p>
            <a:r>
              <a:rPr lang="en-IN" dirty="0"/>
              <a:t>User will be asked to upload an audio.</a:t>
            </a:r>
          </a:p>
          <a:p>
            <a:r>
              <a:rPr lang="en-IN" dirty="0"/>
              <a:t>The audio will be converted into text using whisper model which can be accessed using API key of </a:t>
            </a:r>
            <a:r>
              <a:rPr lang="en-IN" dirty="0" err="1"/>
              <a:t>Groq</a:t>
            </a:r>
            <a:r>
              <a:rPr lang="en-IN" dirty="0"/>
              <a:t>.</a:t>
            </a:r>
          </a:p>
          <a:p>
            <a:r>
              <a:rPr lang="en-IN" dirty="0"/>
              <a:t>Then to translate Tamil text into English text, google translator is imported. It will translate the text.</a:t>
            </a:r>
          </a:p>
          <a:p>
            <a:r>
              <a:rPr lang="en-IN" dirty="0"/>
              <a:t>Based on the translated text, it will generate creative content by accessing LLAMA model from </a:t>
            </a:r>
            <a:r>
              <a:rPr lang="en-IN" dirty="0" err="1"/>
              <a:t>Groq</a:t>
            </a:r>
            <a:r>
              <a:rPr lang="en-IN" dirty="0"/>
              <a:t> Client.</a:t>
            </a:r>
          </a:p>
          <a:p>
            <a:r>
              <a:rPr lang="en-IN" dirty="0"/>
              <a:t>Image will be generated based on the translated English text. Image generation models can be accessed from </a:t>
            </a:r>
            <a:r>
              <a:rPr lang="en-IN" dirty="0" err="1"/>
              <a:t>huggingface</a:t>
            </a:r>
            <a:r>
              <a:rPr lang="en-IN" dirty="0"/>
              <a:t> itself.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8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A1E0-B332-0A18-4C4E-B4996F82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258721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62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Multimodal Application for Vernacular Language Translation and Image Synthesis</vt:lpstr>
      <vt:lpstr>Requirements for this project</vt:lpstr>
      <vt:lpstr>Main functions of this project</vt:lpstr>
      <vt:lpstr>How it will work?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ANBARASAN G T</dc:creator>
  <cp:lastModifiedBy>ANBARASAN G T</cp:lastModifiedBy>
  <cp:revision>1</cp:revision>
  <dcterms:created xsi:type="dcterms:W3CDTF">2024-10-26T04:26:09Z</dcterms:created>
  <dcterms:modified xsi:type="dcterms:W3CDTF">2024-10-26T04:26:16Z</dcterms:modified>
</cp:coreProperties>
</file>