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6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66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anouvellerepublique.fr/actu/qui-voudra-s-offrir-une-tranche-de-vent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tecsol.blogs.com/mon_weblog/2015/08/la-production-d%C3%A9lectricit%C3%A9-renouvelable-se-hisse-%C3%A0-la-deuxi%C3%A8me-place-derri%C3%A8re-le-charb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530450" y="1430125"/>
            <a:ext cx="6083100" cy="18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Caractérisation expérimentale du bruit de ventilateurs et d’éoliennes</a:t>
            </a:r>
            <a:endParaRPr sz="360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6474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Anbo Cao, Maëlle Breton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22/3/2018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77675"/>
            <a:ext cx="2142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Periodogramme à 0°</a:t>
            </a:r>
            <a:endParaRPr sz="1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10"/>
          <a:stretch/>
        </p:blipFill>
        <p:spPr>
          <a:xfrm>
            <a:off x="2294400" y="2589350"/>
            <a:ext cx="6872275" cy="2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t="8450"/>
          <a:stretch/>
        </p:blipFill>
        <p:spPr>
          <a:xfrm>
            <a:off x="2294400" y="35200"/>
            <a:ext cx="6872275" cy="2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0" y="3567025"/>
            <a:ext cx="2142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Periodogramme à 90°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d’autre paramètres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38" y="2095775"/>
            <a:ext cx="8228524" cy="9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25" y="3541952"/>
            <a:ext cx="3333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87900" y="1453975"/>
            <a:ext cx="428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Pression acoustique et la distance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9656" t="2852" r="7664" b="4529"/>
          <a:stretch/>
        </p:blipFill>
        <p:spPr>
          <a:xfrm>
            <a:off x="721563" y="303775"/>
            <a:ext cx="7700875" cy="421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21575" y="4595625"/>
            <a:ext cx="61110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Pression acoustique en fonction de la distance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701725" y="4509425"/>
            <a:ext cx="61110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Pression acoustique en fonction de la hauteur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l="8306" t="3770" r="6760" b="4037"/>
          <a:stretch/>
        </p:blipFill>
        <p:spPr>
          <a:xfrm>
            <a:off x="701725" y="295025"/>
            <a:ext cx="7740552" cy="4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5692675" y="2064150"/>
            <a:ext cx="269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Comparaison de directivité du modèle d’éolienne et le ventilateur industriel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l="22829" t="3986" r="22040" b="5826"/>
          <a:stretch/>
        </p:blipFill>
        <p:spPr>
          <a:xfrm>
            <a:off x="640150" y="636950"/>
            <a:ext cx="4836998" cy="38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2768125" y="0"/>
            <a:ext cx="5967226" cy="5143499"/>
            <a:chOff x="2959675" y="0"/>
            <a:chExt cx="5967226" cy="5143499"/>
          </a:xfrm>
        </p:grpSpPr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 l="7981" r="6196"/>
            <a:stretch/>
          </p:blipFill>
          <p:spPr>
            <a:xfrm>
              <a:off x="2959675" y="0"/>
              <a:ext cx="5967226" cy="2658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 rotWithShape="1">
            <a:blip r:embed="rId4">
              <a:alphaModFix/>
            </a:blip>
            <a:srcRect l="7981" r="6196"/>
            <a:stretch/>
          </p:blipFill>
          <p:spPr>
            <a:xfrm>
              <a:off x="2959675" y="2484925"/>
              <a:ext cx="5967226" cy="2658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Shape 171"/>
          <p:cNvSpPr txBox="1">
            <a:spLocks noGrp="1"/>
          </p:cNvSpPr>
          <p:nvPr>
            <p:ph type="body" idx="4294967295"/>
          </p:nvPr>
        </p:nvSpPr>
        <p:spPr>
          <a:xfrm>
            <a:off x="817675" y="1029888"/>
            <a:ext cx="2142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Periodogramme à 0°</a:t>
            </a:r>
            <a:endParaRPr sz="1400"/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817675" y="3514825"/>
            <a:ext cx="21420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Periodogramme à 90°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827675" y="4176750"/>
            <a:ext cx="3928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Renforcement potentiel du son produit du fait de l’interaction entre deux éoliennes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50" y="1144125"/>
            <a:ext cx="3928557" cy="2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50" y="1144125"/>
            <a:ext cx="3702695" cy="2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80900" y="4176750"/>
            <a:ext cx="4449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taille homme-éolienne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528548" y="1324252"/>
            <a:ext cx="4025700" cy="3314298"/>
            <a:chOff x="866223" y="1296952"/>
            <a:chExt cx="4025700" cy="3314298"/>
          </a:xfrm>
        </p:grpSpPr>
        <p:pic>
          <p:nvPicPr>
            <p:cNvPr id="71" name="Shape 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6223" y="1296952"/>
              <a:ext cx="4025700" cy="25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 txBox="1"/>
            <p:nvPr/>
          </p:nvSpPr>
          <p:spPr>
            <a:xfrm>
              <a:off x="1289075" y="3925150"/>
              <a:ext cx="3180000" cy="6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u="sng">
                  <a:solidFill>
                    <a:schemeClr val="hlink"/>
                  </a:solidFill>
                  <a:latin typeface="Roboto Slab"/>
                  <a:ea typeface="Roboto Slab"/>
                  <a:cs typeface="Roboto Slab"/>
                  <a:sym typeface="Roboto Slab"/>
                  <a:hlinkClick r:id="rId4"/>
                </a:rPr>
                <a:t>La croissance des énergies renouvelables en Europe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600" y="917000"/>
            <a:ext cx="3584700" cy="3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773500" y="4501700"/>
            <a:ext cx="3840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i="1" u="sng">
                <a:solidFill>
                  <a:schemeClr val="hlink"/>
                </a:solidFill>
                <a:hlinkClick r:id="rId6"/>
              </a:rPr>
              <a:t>Qui voudra s'offrir une tranche de vent ?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733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Dispositif expérimental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218" y="1014774"/>
            <a:ext cx="2576405" cy="343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249" y="1014750"/>
            <a:ext cx="1881050" cy="3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75" y="1014774"/>
            <a:ext cx="2517627" cy="335684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932536" y="4568725"/>
            <a:ext cx="2024304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fr-FR" dirty="0" smtClean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aquette </a:t>
            </a:r>
            <a:r>
              <a:rPr lang="fr" dirty="0" smtClean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d’éolienne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512725" y="4568725"/>
            <a:ext cx="222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Dimension de l’éolienne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372026" y="4568725"/>
            <a:ext cx="2020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Ventilateur industriel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Influence de la vitesse de rotation des pales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978550" y="2729875"/>
            <a:ext cx="39264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Mesure de la directivité pour trois vitesses de rotation différentes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22440" t="3493" r="23821"/>
          <a:stretch/>
        </p:blipFill>
        <p:spPr>
          <a:xfrm>
            <a:off x="522950" y="1277350"/>
            <a:ext cx="4093748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800" y="0"/>
            <a:ext cx="6886201" cy="26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800" y="2525175"/>
            <a:ext cx="6886201" cy="2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86825" y="755500"/>
            <a:ext cx="1853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Signal brut à 0°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3725" y="3309938"/>
            <a:ext cx="1853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Signal brut à 90°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spectrale à 0°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50" y="304800"/>
            <a:ext cx="8244104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Influence de l’inclinaison des pales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l="24613" t="4632" r="23535" b="6628"/>
          <a:stretch/>
        </p:blipFill>
        <p:spPr>
          <a:xfrm>
            <a:off x="670475" y="1460950"/>
            <a:ext cx="3927077" cy="32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901925" y="2805113"/>
            <a:ext cx="39264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Roboto Slab"/>
                <a:ea typeface="Roboto Slab"/>
                <a:cs typeface="Roboto Slab"/>
                <a:sym typeface="Roboto Slab"/>
              </a:rPr>
              <a:t>Mesure de la directivité pour les pales inclinés de 5°, 8° et 15°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l="7483" t="2858" r="6694" b="1867"/>
          <a:stretch/>
        </p:blipFill>
        <p:spPr>
          <a:xfrm>
            <a:off x="865225" y="256700"/>
            <a:ext cx="7413552" cy="402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865225" y="4406125"/>
            <a:ext cx="7103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Roboto Slab"/>
                <a:ea typeface="Roboto Slab"/>
                <a:cs typeface="Roboto Slab"/>
                <a:sym typeface="Roboto Slab"/>
              </a:rPr>
              <a:t>Analyse spectrale en fonction de l'inclinaison des pales à 90°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Influence de la distance à la tour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3444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d’éolienne avec le tube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144125"/>
            <a:ext cx="2317196" cy="308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l="20687" t="3721" r="22322" b="5952"/>
          <a:stretch/>
        </p:blipFill>
        <p:spPr>
          <a:xfrm>
            <a:off x="4024075" y="1224100"/>
            <a:ext cx="3786326" cy="29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024075" y="4321225"/>
            <a:ext cx="37863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Mesure de la directivité avec et sans barre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全屏显示(16:9)</PresentationFormat>
  <Paragraphs>35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宋体</vt:lpstr>
      <vt:lpstr>Roboto</vt:lpstr>
      <vt:lpstr>Roboto Slab</vt:lpstr>
      <vt:lpstr>Marina</vt:lpstr>
      <vt:lpstr>Caractérisation expérimentale du bruit de ventilateurs et d’éoliennes</vt:lpstr>
      <vt:lpstr>Introduction</vt:lpstr>
      <vt:lpstr>Dispositif expérimental</vt:lpstr>
      <vt:lpstr>Influence de la vitesse de rotation des pales</vt:lpstr>
      <vt:lpstr>PowerPoint 演示文稿</vt:lpstr>
      <vt:lpstr>PowerPoint 演示文稿</vt:lpstr>
      <vt:lpstr>Influence de l’inclinaison des pales</vt:lpstr>
      <vt:lpstr>PowerPoint 演示文稿</vt:lpstr>
      <vt:lpstr>Influence de la distance à la tour</vt:lpstr>
      <vt:lpstr>PowerPoint 演示文稿</vt:lpstr>
      <vt:lpstr>Etude d’autre paramètres</vt:lpstr>
      <vt:lpstr>PowerPoint 演示文稿</vt:lpstr>
      <vt:lpstr>PowerPoint 演示文稿</vt:lpstr>
      <vt:lpstr>PowerPoint 演示文稿</vt:lpstr>
      <vt:lpstr>PowerPoint 演示文稿</vt:lpstr>
      <vt:lpstr>Conclusion</vt:lpstr>
      <vt:lpstr>Questions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Caractérisation expérimentale du bruit de ventilateurs et d’éoliennes</dc:title>
  <cp:lastModifiedBy>ANBO95</cp:lastModifiedBy>
  <cp:revision>1</cp:revision>
  <dcterms:modified xsi:type="dcterms:W3CDTF">2018-03-22T09:06:11Z</dcterms:modified>
</cp:coreProperties>
</file>