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ội dung hiệu chỉnh" id="{702A38F6-B540-4967-BB03-4A54AC5D818B}">
          <p14:sldIdLst>
            <p14:sldId id="256"/>
          </p14:sldIdLst>
        </p14:section>
        <p14:section name="Bước xác nhận sản xuất 1" id="{87717944-5D7A-4CE2-9AEE-01A9B617D02D}">
          <p14:sldIdLst>
            <p14:sldId id="257"/>
            <p14:sldId id="260"/>
          </p14:sldIdLst>
        </p14:section>
        <p14:section name="Thông tin đăng ký đầu tư" id="{4F722F10-C4CA-470A-830C-1C2AF0C72F4D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B410-B08C-40F9-9E5F-AB333368B40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1B2-910C-470A-859B-CD29B294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732" y="1196035"/>
            <a:ext cx="1117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VITADAIRY KMS – HIỆU </a:t>
            </a:r>
            <a:r>
              <a:rPr lang="en-US" sz="5400" dirty="0" smtClean="0"/>
              <a:t>CHỈNH</a:t>
            </a:r>
            <a:r>
              <a:rPr lang="en-US" sz="4800" dirty="0" smtClean="0"/>
              <a:t> CHỨC NĂNG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15426" y="2368731"/>
            <a:ext cx="10682225" cy="2120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NỘI DUNG HIỆU CHỈNH: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(Web - App)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7" y="1337643"/>
            <a:ext cx="8406209" cy="5234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6807" y="1992976"/>
            <a:ext cx="3330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huyển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tin :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link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2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200" b="0" i="0" dirty="0" smtClean="0">
                <a:solidFill>
                  <a:srgbClr val="081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POSM.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POSM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tin "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1"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POSM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6689" y="2885607"/>
            <a:ext cx="7217763" cy="1041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6689" y="4489554"/>
            <a:ext cx="7217763" cy="1881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13274" y="271274"/>
            <a:ext cx="832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CHỈNH SỬA BƯỚC XÁC NHẬN SẢN XUẤT 1 (WEB)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88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96408" y="26095"/>
            <a:ext cx="7856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CHỈNH SỬA HIỂN THỊ BƯỚC THỰC HIỆN (APP)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9" y="656784"/>
            <a:ext cx="1861573" cy="6142333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flipV="1">
            <a:off x="2639148" y="1686396"/>
            <a:ext cx="925257" cy="79447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05" y="672852"/>
            <a:ext cx="1925153" cy="612626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84940" y="2158585"/>
            <a:ext cx="1476607" cy="449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28086" y="1373754"/>
            <a:ext cx="3330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MQ &amp; Adaptation: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đính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POSM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eb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POSM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Link file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file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POSM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58208" y="83227"/>
            <a:ext cx="8256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CHỈNH SỬA THÔNG TIN ĐĂNG KÝ ĐẦU TƯ (WEB)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409992" y="2307377"/>
            <a:ext cx="3324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Bổ sung </a:t>
            </a: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th</a:t>
            </a:r>
            <a:r>
              <a:rPr lang="en-US" sz="1200" dirty="0">
                <a:solidFill>
                  <a:srgbClr val="2C363A"/>
                </a:solidFill>
                <a:latin typeface="Calibri" panose="020F0502020204030204" pitchFamily="34" charset="0"/>
              </a:rPr>
              <a:t>ê</a:t>
            </a: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m</a:t>
            </a:r>
            <a:r>
              <a:rPr lang="en-US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Doanh </a:t>
            </a:r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số VTD cam kết trong 1 </a:t>
            </a: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năm</a:t>
            </a:r>
            <a:endParaRPr lang="en-US" sz="1200" dirty="0" smtClean="0">
              <a:solidFill>
                <a:srgbClr val="2C363A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Doanh </a:t>
            </a:r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số tổng ngành sữa trong 1 </a:t>
            </a: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năm</a:t>
            </a:r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 </a:t>
            </a:r>
            <a:endParaRPr lang="vi-VN" sz="1200" b="0" i="0" dirty="0">
              <a:solidFill>
                <a:srgbClr val="2C363A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3" y="668002"/>
            <a:ext cx="6901367" cy="62048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20026" y="3632850"/>
            <a:ext cx="3024586" cy="35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01581" y="180758"/>
            <a:ext cx="8128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CHỈNH SỬA THÔNG TIN ĐĂNG KÝ ĐẦU TƯ (APP)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1" y="936885"/>
            <a:ext cx="2329671" cy="592111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937886" y="2652293"/>
            <a:ext cx="524655" cy="344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237" y="2401209"/>
            <a:ext cx="1986197" cy="84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4950" y="2612102"/>
            <a:ext cx="4192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Bổ </a:t>
            </a:r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sung </a:t>
            </a: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th</a:t>
            </a:r>
            <a:r>
              <a:rPr lang="en-US" sz="1200" dirty="0" err="1" smtClean="0">
                <a:solidFill>
                  <a:srgbClr val="2C363A"/>
                </a:solidFill>
                <a:latin typeface="Calibri" panose="020F0502020204030204" pitchFamily="34" charset="0"/>
              </a:rPr>
              <a:t>êm</a:t>
            </a:r>
            <a:r>
              <a:rPr lang="en-US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 </a:t>
            </a:r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bên dưới </a:t>
            </a:r>
            <a:r>
              <a:rPr lang="vi-VN" sz="1200" b="1" dirty="0">
                <a:solidFill>
                  <a:srgbClr val="2C363A"/>
                </a:solidFill>
                <a:latin typeface="Calibri" panose="020F0502020204030204" pitchFamily="34" charset="0"/>
              </a:rPr>
              <a:t>"Doanh số cam kết 3 tháng gần nhất</a:t>
            </a:r>
            <a:r>
              <a:rPr lang="vi-VN" sz="1200" b="1" dirty="0" smtClean="0">
                <a:solidFill>
                  <a:srgbClr val="2C363A"/>
                </a:solidFill>
                <a:latin typeface="Calibri" panose="020F0502020204030204" pitchFamily="34" charset="0"/>
              </a:rPr>
              <a:t>"</a:t>
            </a:r>
            <a:endParaRPr lang="en-US" sz="1200" dirty="0" smtClean="0">
              <a:solidFill>
                <a:srgbClr val="2C363A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Doanh </a:t>
            </a:r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số VTD cam kết trong 1 </a:t>
            </a: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năm</a:t>
            </a:r>
            <a:endParaRPr lang="en-US" sz="1200" dirty="0">
              <a:solidFill>
                <a:srgbClr val="2C363A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Doanh </a:t>
            </a:r>
            <a:r>
              <a:rPr lang="vi-VN" sz="1200" dirty="0">
                <a:solidFill>
                  <a:srgbClr val="2C363A"/>
                </a:solidFill>
                <a:latin typeface="Calibri" panose="020F0502020204030204" pitchFamily="34" charset="0"/>
              </a:rPr>
              <a:t>số tổng ngành sữa trong 1 </a:t>
            </a:r>
            <a:r>
              <a:rPr lang="vi-VN" sz="1200" dirty="0" smtClean="0">
                <a:solidFill>
                  <a:srgbClr val="2C363A"/>
                </a:solidFill>
                <a:latin typeface="Calibri" panose="020F0502020204030204" pitchFamily="34" charset="0"/>
              </a:rPr>
              <a:t>năm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68" y="926628"/>
            <a:ext cx="2272017" cy="59313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21866" y="2188630"/>
            <a:ext cx="1986197" cy="1375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247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187IT07030 - Triệu Vy - K24T-IT4</dc:creator>
  <cp:lastModifiedBy>187IT07030 - Triệu Vy - K24T-IT4</cp:lastModifiedBy>
  <cp:revision>26</cp:revision>
  <dcterms:created xsi:type="dcterms:W3CDTF">2023-08-02T04:00:14Z</dcterms:created>
  <dcterms:modified xsi:type="dcterms:W3CDTF">2023-08-17T07:51:53Z</dcterms:modified>
</cp:coreProperties>
</file>