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23622F-2FF7-483B-A0D7-81C00A34251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IPL Visualisation Assignment_ANBUKARAN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B0CEBC-9AC7-4E3E-B9F2-F20528EDC8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12-05-2024 19:34:00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ch Statistics" id="2" name="slide2">
            <a:extLst>
              <a:ext uri="{FF2B5EF4-FFF2-40B4-BE49-F238E27FC236}">
                <a16:creationId xmlns:a16="http://schemas.microsoft.com/office/drawing/2014/main" id="{085AC115-7E53-46DB-8D85-3D739717C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2024-05-12T14:04:01Z</dcterms:created>
  <dcterms:modified xsi:type="dcterms:W3CDTF">2024-05-12T14:04:01Z</dcterms:modified>
</cp:coreProperties>
</file>