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606B5E-3723-41F6-B434-AC7D0D0420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IPL_analysis By ANBUKARAN KARNAN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88671A-B718-4108-878D-1B56DC285C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19:32:21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CA33864-731F-4521-9E3B-78BBD7FFE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2024-05-12T14:02:22Z</dcterms:created>
  <dcterms:modified xsi:type="dcterms:W3CDTF">2024-05-12T14:02:22Z</dcterms:modified>
</cp:coreProperties>
</file>