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4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24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1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28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80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55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38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67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3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30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23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8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227C3-A46C-4D35-907B-D9F35455134A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47BAC-91BC-4D97-BD98-FE4EB535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4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tags" Target="../tags/tag55.xml"/><Relationship Id="rId26" Type="http://schemas.openxmlformats.org/officeDocument/2006/relationships/tags" Target="../tags/tag63.xml"/><Relationship Id="rId39" Type="http://schemas.openxmlformats.org/officeDocument/2006/relationships/slideLayout" Target="../slideLayouts/slideLayout7.xml"/><Relationship Id="rId3" Type="http://schemas.openxmlformats.org/officeDocument/2006/relationships/tags" Target="../tags/tag40.xml"/><Relationship Id="rId21" Type="http://schemas.openxmlformats.org/officeDocument/2006/relationships/tags" Target="../tags/tag58.xml"/><Relationship Id="rId34" Type="http://schemas.openxmlformats.org/officeDocument/2006/relationships/tags" Target="../tags/tag71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5" Type="http://schemas.openxmlformats.org/officeDocument/2006/relationships/tags" Target="../tags/tag62.xml"/><Relationship Id="rId33" Type="http://schemas.openxmlformats.org/officeDocument/2006/relationships/tags" Target="../tags/tag70.xml"/><Relationship Id="rId38" Type="http://schemas.openxmlformats.org/officeDocument/2006/relationships/tags" Target="../tags/tag75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20" Type="http://schemas.openxmlformats.org/officeDocument/2006/relationships/tags" Target="../tags/tag57.xml"/><Relationship Id="rId29" Type="http://schemas.openxmlformats.org/officeDocument/2006/relationships/tags" Target="../tags/tag66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24" Type="http://schemas.openxmlformats.org/officeDocument/2006/relationships/tags" Target="../tags/tag61.xml"/><Relationship Id="rId32" Type="http://schemas.openxmlformats.org/officeDocument/2006/relationships/tags" Target="../tags/tag69.xml"/><Relationship Id="rId37" Type="http://schemas.openxmlformats.org/officeDocument/2006/relationships/tags" Target="../tags/tag74.xml"/><Relationship Id="rId40" Type="http://schemas.openxmlformats.org/officeDocument/2006/relationships/hyperlink" Target="mailto:example@email.com" TargetMode="Externa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23" Type="http://schemas.openxmlformats.org/officeDocument/2006/relationships/tags" Target="../tags/tag60.xml"/><Relationship Id="rId28" Type="http://schemas.openxmlformats.org/officeDocument/2006/relationships/tags" Target="../tags/tag65.xml"/><Relationship Id="rId36" Type="http://schemas.openxmlformats.org/officeDocument/2006/relationships/tags" Target="../tags/tag73.xml"/><Relationship Id="rId10" Type="http://schemas.openxmlformats.org/officeDocument/2006/relationships/tags" Target="../tags/tag47.xml"/><Relationship Id="rId19" Type="http://schemas.openxmlformats.org/officeDocument/2006/relationships/tags" Target="../tags/tag56.xml"/><Relationship Id="rId31" Type="http://schemas.openxmlformats.org/officeDocument/2006/relationships/tags" Target="../tags/tag68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Relationship Id="rId22" Type="http://schemas.openxmlformats.org/officeDocument/2006/relationships/tags" Target="../tags/tag59.xml"/><Relationship Id="rId27" Type="http://schemas.openxmlformats.org/officeDocument/2006/relationships/tags" Target="../tags/tag64.xml"/><Relationship Id="rId30" Type="http://schemas.openxmlformats.org/officeDocument/2006/relationships/tags" Target="../tags/tag67.xml"/><Relationship Id="rId35" Type="http://schemas.openxmlformats.org/officeDocument/2006/relationships/tags" Target="../tags/tag7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758764" y="2303261"/>
            <a:ext cx="776220" cy="212366"/>
            <a:chOff x="554563" y="2592239"/>
            <a:chExt cx="776220" cy="212366"/>
          </a:xfrm>
        </p:grpSpPr>
        <p:sp>
          <p:nvSpPr>
            <p:cNvPr id="7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686119" y="2592239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  <p:sp>
          <p:nvSpPr>
            <p:cNvPr id="9" name="Check" descr="&lt;Tags&gt;&lt;SMARTRESIZEANCHORS&gt;None,None,Absolute,None&lt;/SMARTRESIZEANCHORS&gt;&lt;/Tags&gt;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758764" y="1963162"/>
            <a:ext cx="776220" cy="212366"/>
            <a:chOff x="554563" y="2592239"/>
            <a:chExt cx="776220" cy="212366"/>
          </a:xfrm>
        </p:grpSpPr>
        <p:sp>
          <p:nvSpPr>
            <p:cNvPr id="11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686119" y="2592239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  <p:sp>
          <p:nvSpPr>
            <p:cNvPr id="13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Checkbox Group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51Ms+nbyfVu8/rar16Pc9WeZNOI5/RkPKrNNJ6i6CPX+dgw3wmH0mPHq4RfPEU5+lWpK/xWRP00wE0AAzP3bvp8WyWnoOIU+WveMsukcb03vNskpdbH5m+8+bRRyBb7PUziMtxnWfMAvzLZ1GYpt3WRx+N0t37O0MAN3ASkT3Ce1sG8u//xr26CTrajr9bzNo5Ad3b2bmpKcBSy9j8vKletzVxz9aN/Xm4pZ98NjTKsf9Hj1HNU+ftul6mbb3OI93+kv5HeWnE2X8GWEehn2f00s3gvT9/ySYpv6yKWfq0aFZVk28NCy8EYYgDfldRJjdL0xBxbfeRYd2owPzGwUjxsM6JgQ9pogqUaRHj2q1q8tOkPdImX87yeiTcflxfNGk+TLL/T6svPLE3v1rNiFLP6moB8mxtbVk9c0eIc4clqjuTQ9x4l/Th42a9IL10fRR+bCwYqcq0nedEe6FA2ggmHSB3+1DMtIpVjc3Do/RMmCOblJ4gdig5gKT56g0ht8jeFYv1gnhyMSGcq3NLPOqlWPIALtCxh7YFHUEdj0WflHVLQNr0i+ydU/2sI3uq6GvimtUZ0bZuLLUhdvgqswP5pjAHezzPlxes5Xd3+kMwbxuPIi7qttXzomkfG+Ayr0cWafnb+aAqZbF3tvoOiOrKmEzyj1dQDsKP/GvUC8IT04XzohnL6OjfqEmBrwRJc31tub4iEvZenPB53jbp1TynyVb5EpEgPlhnZXmdkqdRkf5qK+IB63GkTIOP3ocXhIbiTIZq50YaXeRt+ouN3RuaUnLTKX5Ij9Kdw8OIEYxiY61fw15C6tyFG3GShk/WRUnKLm0mylHBxxFWwgNtfLPmHbD+JJh5Np07e9IxJfpnMUyoAS0/0B8eINxMxiqtROEBEOahtsT/ZAaeF8t8gAi9ttZA9Vy3Id8t4kj1JhqPMg71NOgODjEIewIdW6e8As14M5uAdL/rzZONR9CMEku6/N7305IICo2PzsevVyUFUeA6+/0vTj/6fevfd0kePP3kf5cfpb9kpGzJL6jbP35RLfP41CA2adMyz0hpUyPyY3PyiQrqp6D4Oy0aQvUXrYs6n8XHy0gabvnss0F22TBgdnUQpLzKm+IH+ekShnlGAx/yetv6+tYiROOTKb2bUQiGMTWDspZuwWwV1PPOIf14TBasnY+/KJbBKEehSb5DTT/55P3lTDkLkKlD7uB7xfc3is9mLRC1mP6D6cKoNivVDeK+YTR4evgMdSTjvD2orgMKYg3pCTwRXWGeePDlP71RULhsCL+x56g6wkMs+CpfkPkhIZitl7MMTDbMiFfzosydCz9o+m7FnO/Pl4Lqc9IHdtTvp5O7H50XS/gWt5bYQXVwuxB7o3aPxLx4IpickEqsbzYdNzhcr6uaPK6MxLthz1r9LTLYWTMlOwgNUNVwKibXcMiKOn08PXpTrR7fnR6ll1m5DoIe2+MNPnjTZq0ZMlB4cv2TeU2fZOXzapqBi7bYG2beOlKsbqaJBmGAuDWjyOyC+hKnWL7aJdvj/tq7vZ9jjDYDIcO9IiZfrLI6f1OJ97uHD2Ns+Es+dIbgbxdZSYzWsEd8ZSJQUjYSwRUU96cu9d0PRW0vN8wKT0fEv4+GFTfPhuPQ/nfsxDmwn0WTNebZYJrfx9L6HMXKy9klE33Jt4P6xIcQ2LWv8X6JrOlGCHEYIeXGb65XTL7emsgJuebjL5qKAaLVeNFU7PGlv/AXevOo6ppA7Ha+eFW1LIrsNZ3Tl3GE8LBKxJtftUWJJZX2BS0u+IEhgHQDtvfX/X6ahDMXZzBTyCE7tD+3n9/gangA4slC/7nBtYjyof/c8D6ewMHbZQfvM2+UMlGbnDn/uUV/eDx1mPqd3ewBmYdj6Gm2fJXDR89fK6gBWxh7bqSdeW45JjxWSt5TQI7XrXywkd1jj/Rm37+x26AluhYtSz4UcXH5dfuH2LGoPaneDclX7HkP0uJxni85n0LoTf5u7OmzzFA0NfRs8KK7D7zqr80Tzyji5KWxD5wS1n4/i5Pi2bT/v06LPy2ItIjLP3RWePXyZ3FWPDv//4FZuWWzwZAp9rwHwXhpKBzre8wMni+ymihcjhUEuelf8irZ+9H9FmS4ockNX9+KgLcg3OBwnSm/acwbMB3MGOBhw180P0mxyYbg1zyYWWc1xOf8XTUDE3z4Mz/jWRfbzpeiwXYbsnt4biCnG8pNsvW10zc3YKDxuM3wmGicQm9KChTsi29J3FetsAYyqdq2WtwgIQPxtSXeTfwx8L43c5Rh3PB8LejefG/O2OMhun2RvSU3dl3nYIqRUDClRXlhHLuMRN8bSlLGBkugdbEq8+YGYY1kXnsMeRvH/BYCLfrdTA71Z+fpdi65vOYmx2Q53x+GG2EayN9NSWDz+BJPyb9zpAQdKvKJJ8RIoIQt8MHP/MzNHeEJO/rE/f3dYkZ5f80pB028T6TRe/cFBL2uvp0XF/M27EuaeB9oo6/Vl580UMjeB+8JuQPKJTTiw7qFGb4Fd+O5vZ71nwktNL69Rduvb5Y3GjtemhDEv76FiemRjg37hrTIYG4eHihyTeFKjTMGJNyqPb2/Q+EfpZTtGVwGNc+HEPp3vZnSeOIZcPPcLvdP5oaXr7/84vTdNOfFyDR/d/vEMBJfz6uLi7wen9Z1VW999CwrsBpA1rmwmdv0F+/8EvqTst7LaS6Z2ybHlFDDRmaflkdzMlyUOUN8s3WHA5Rh0zc89ptWG25IN8vyN5YElmaJlYaCPHM3e/c1Esyd9UF/4eq917FvWH66caXXLEb223SwLL2VJv1ow8rhDWhtp7sxC/w+aWyi89M1rZ1PQVHrJcbbMhaSYjc4acI9MqzxE6PyLfxB6fKNu0DcnELdoLM2pv9u8tm7aNjFx02BAJ5bKNFOZrPHA7dMcXL7mEfHCH8vyg/d51Yp0lsMCQ/xz0sTTdzAPt0n9LI28xCa3GJkeALPIwr1ed/v2dRGXaFPbtc9nk0jQY/bN2N1K6cYTyDAEqm8xxx4Iufs9AahPrGNbiHW3ccq2lsLeve5JVPiuRWTm+c94OKJDOTWqqL7vGfXeET0B6Ky99AD3ee9SGaer4E/Hl9vvDfXdp9uOHYT676HNuk+nWjs50a/dJ/No/2mNU73CTSQlyH5etA83eAihQ0ayRvE+2uk7gPB7vb6fhqq+3xN8cDztcTRPB/QL54IIb62hus+H4gaHlF7AzmlD9CA3eeDpsA838B48fga84OlrPt4+ZthDeqJ2gdo0O7TSR19cxr1ayu07oNAdmZiaw5gaQ03vSxMSKtfTG149s102wkRwliQ6LQh8+JnXfyMi2RbvqGJCxHqpIXCL392uhx/tZqRtn9GGRAs325xuP+NzfqGWO19Uo2bnlssDN703Grp7zbPN6SlwjXXkHIfaDf8Z3Cl0vH6zTx3Yy8fOkEf8PoHvPrBLPGBrHCLuWET/SET9DXJ8zVe+xqvfO0J+JqE/1mSucF5dLbl60zhexL0PZq/R9P3nqL3nJpb0O69ZeCWw7tFs1s0uTWBbkmYb4hHB+lqgN2GoB+0qjf01Y0Eu4FQN47sRn4ZQO7nfukqI+e5vwL0Bk70T5ITLatVA6tP/Q/DBZeNzW9YnXqVL6pLePRzxJJNK+jxgto3tER1WdHStHTz3ItYtr6RRamjdPf289PxYX8Yy1B4JI/Q6+vnZHln4xoVSd0t8kY3ZMS/NhA/iXU7IINTItwWIfrXQOtp0ayqZjMyG1TirXWKeW6YwE06puZhD4lyKMnDCsc8X1uVvr8KavJWNNDjhvThtM7PP/sIqhGaUabho7tHdrn/6+ogXeG/Ue2cV3W6VZBMFxv0gRP7Q2p3RGvj9HN7+/bKaFDRFN+/keduYPzjdqsYMCWdP99rnr5bE/PlNdMHk9WIHqvOybAZjL7G3EyJV5uubn6UngkRsknZSe9F6GlAnR2vVpCQVFRrhASmJXfjLyHfqr1zXG/7RpCe1Tci76wnlLTvJrJCHEc9HMwnfmrLUOD2fNjOi2YsNKN/BxiOG3nUMr9uah4Qy/2x6ZWBZPZtvSIlowAwZu3WhLjI2/QXG8/KDnBA393QuTOIX697j1xfDwFnTL8eAh7xb4+Acv6kqsr0rGEa5LP36T/+xQaL2CPX+CeLpiCVkX72WfpFMa2rpjpvx1+enxdTLN7U+fiLpnpTF69bwnS8wO/rIZYcMIDN18AzhmB6mZXrPP09bo8nacVbtX22ITX7vpPZtHWxvEiRW/5hzCTcG6bTV21RNuPP85az2jdnNL/ByYK/znNDKzzLi3ZOQcYX2TujnIGPfH5DyC7Tq9M8fr2eCCm3dkYD4KKmwTwdwrzuEWYkHb0HfTZpEfIi6rqYufmvXgv2tzcs+iYWJIgKwHYANdYXhdEX1NbqjkGKYIrsGxvmQTv/6F36ES2YtcM45CQxDBVtxiRJddt8t2jnWx+9++jObTqw8Hmp7LSZsmXOsxlo8G5oHMr1A4htmiD2aK2feOtJYXebkysphSRpxemVZpjI1uZ/7Wj1xpzOphjkZgcNz4Ds2/TBz9YIHPBNY7iN04hnwyg8v+ibH8XNuhVPzJGNtXtPPcNs3FnC9BTH7Rl7SHbTX/gL09+1/8WwVG8goQo7Q9MUAynz3TtjMr4LBr8xS2DVGmC8t9sBDfXeGMepslml4Rka6S1Ht2ltOMoNeN64PuO6cOBP/ZV+/JL/BxQTzjLNXAAA&lt;/Code&gt;&lt;CodeSignature&gt;nN5CVgaD2kAFNKm/TLCzSnjaykxqvR8qPaaetQn6/TZ4AQmVsEah5ezF9PcPl74y8oGtO4dj9+FxpVKGOIkpnppw3tkDOZealUAhftiCE7qDnu4wOGPl/2WnOPgqxp+REXZGu4e/LGqFtf2f6970R8bcfJs8wL92qLw2ei+7apmlKAOGqx6d4WPM2QBLmg9muQgL+nO7qTggBkYmdnk5EDjkd9e3EbD5Nvq2ruNmB3skaZwGD/YkOVpYQ5cFL6mANmZ1XoK7oK/IpyanDwKWtt9+fI/XIz8FYgPrBl52rhj6bzJvh46G7p7n94y0gzLdttb9Eh+qG7yuvtuuZqw8Bw==&lt;/CodeSignature&gt;&lt;/SmartOptions&gt;&lt;SmartResize enabled=&quot;True&quot; minWidth=&quot;0&quot; minHeight=&quot;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7765290" y="931220"/>
            <a:ext cx="776220" cy="842660"/>
            <a:chOff x="595686" y="1261242"/>
            <a:chExt cx="776220" cy="842660"/>
          </a:xfrm>
        </p:grpSpPr>
        <p:sp>
          <p:nvSpPr>
            <p:cNvPr id="15" name="Box" descr="&lt;Tags&gt;&lt;SMARTRESIZEANCHORS&gt;None,None,Absolute,None&lt;/SMARTRESIZEANCHORS&gt;&lt;/Tags&gt;"/>
            <p:cNvSpPr/>
            <p:nvPr/>
          </p:nvSpPr>
          <p:spPr>
            <a:xfrm>
              <a:off x="595686" y="1301647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Label" descr="&lt;Tags&gt;&lt;SMARTRESIZEANCHORS&gt;Relative,Relative,Absolute,Absolute&lt;/SMARTRESIZEANCHORS&gt;&lt;/Tags&gt;"/>
            <p:cNvSpPr txBox="1"/>
            <p:nvPr/>
          </p:nvSpPr>
          <p:spPr>
            <a:xfrm>
              <a:off x="727242" y="1261242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Check" descr="&lt;Tags&gt;&lt;SMARTRESIZEANCHORS&gt;None,None,Absolute,None&lt;/SMARTRESIZEANCHORS&gt;&lt;/Tags&gt;"/>
            <p:cNvSpPr>
              <a:spLocks noEditPoints="1"/>
            </p:cNvSpPr>
            <p:nvPr/>
          </p:nvSpPr>
          <p:spPr bwMode="auto">
            <a:xfrm>
              <a:off x="617375" y="1322647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Box" descr="&lt;Tags&gt;&lt;SMARTRESIZEANCHORS&gt;None,None,Absolute,None&lt;/SMARTRESIZEANCHORS&gt;&lt;/Tags&gt;"/>
            <p:cNvSpPr/>
            <p:nvPr/>
          </p:nvSpPr>
          <p:spPr>
            <a:xfrm>
              <a:off x="595686" y="1511745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abel" descr="&lt;Tags&gt;&lt;SMARTRESIZEANCHORS&gt;Relative,Relative,Absolute,Absolute&lt;/SMARTRESIZEANCHORS&gt;&lt;/Tags&gt;"/>
            <p:cNvSpPr txBox="1"/>
            <p:nvPr/>
          </p:nvSpPr>
          <p:spPr>
            <a:xfrm>
              <a:off x="727242" y="1471340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617375" y="1532745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Box" descr="&lt;Tags&gt;&lt;SMARTRESIZEANCHORS&gt;None,None,Absolute,None&lt;/SMARTRESIZEANCHORS&gt;&lt;/Tags&gt;"/>
            <p:cNvSpPr/>
            <p:nvPr/>
          </p:nvSpPr>
          <p:spPr>
            <a:xfrm>
              <a:off x="595686" y="1721843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Label" descr="&lt;Tags&gt;&lt;SMARTRESIZEANCHORS&gt;Relative,Relative,Absolute,Absolute&lt;/SMARTRESIZEANCHORS&gt;&lt;/Tags&gt;"/>
            <p:cNvSpPr txBox="1"/>
            <p:nvPr/>
          </p:nvSpPr>
          <p:spPr>
            <a:xfrm>
              <a:off x="727242" y="1681438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 descr="&lt;Tags&gt;&lt;SMARTRESIZEANCHORS&gt;None,None,Absolute,None&lt;/SMARTRESIZEANCHORS&gt;&lt;/Tags&gt;"/>
            <p:cNvSpPr>
              <a:spLocks noEditPoints="1"/>
            </p:cNvSpPr>
            <p:nvPr/>
          </p:nvSpPr>
          <p:spPr bwMode="auto">
            <a:xfrm>
              <a:off x="617375" y="1742843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Box" descr="&lt;Tags&gt;&lt;SMARTRESIZEANCHORS&gt;None,None,Absolute,None&lt;/SMARTRESIZEANCHORS&gt;&lt;/Tags&gt;"/>
            <p:cNvSpPr/>
            <p:nvPr/>
          </p:nvSpPr>
          <p:spPr>
            <a:xfrm>
              <a:off x="595686" y="1931941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Label" descr="&lt;Tags&gt;&lt;SMARTRESIZEANCHORS&gt;Relative,Relative,Absolute,Absolute&lt;/SMARTRESIZEANCHORS&gt;&lt;/Tags&gt;"/>
            <p:cNvSpPr txBox="1"/>
            <p:nvPr/>
          </p:nvSpPr>
          <p:spPr>
            <a:xfrm>
              <a:off x="727242" y="1891536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617375" y="1952941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Drop-Down Box" descr="&lt;SmartSettings&gt;&lt;SmartResize enabled=&quot;True&quot; minWidth=&quot;18&quot; minHeight=&quot;7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0584216" y="2747243"/>
            <a:ext cx="1368148" cy="241092"/>
            <a:chOff x="595684" y="1551576"/>
            <a:chExt cx="1368148" cy="241092"/>
          </a:xfrm>
          <a:solidFill>
            <a:srgbClr val="FFFFFF"/>
          </a:solidFill>
        </p:grpSpPr>
        <p:sp>
          <p:nvSpPr>
            <p:cNvPr id="33" name="Text Box" descr="&lt;Tags&gt;&lt;SMARTRESIZEANCHORS&gt;Absolute,Absolute,Absolute,Absolute&lt;/SMARTRESIZEANCHORS&gt;&lt;/Tags&gt;"/>
            <p:cNvSpPr/>
            <p:nvPr/>
          </p:nvSpPr>
          <p:spPr>
            <a:xfrm>
              <a:off x="595684" y="1551576"/>
              <a:ext cx="120215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Combo Box</a:t>
              </a:r>
            </a:p>
          </p:txBody>
        </p:sp>
        <p:sp>
          <p:nvSpPr>
            <p:cNvPr id="34" name="Arrow Box" descr="&lt;Tags&gt;&lt;SMARTRESIZEANCHORS&gt;Absolute,Absolute,None,Absolute&lt;/SMARTRESIZEANCHORS&gt;&lt;/Tags&gt;"/>
            <p:cNvSpPr/>
            <p:nvPr/>
          </p:nvSpPr>
          <p:spPr>
            <a:xfrm>
              <a:off x="1797843" y="1551576"/>
              <a:ext cx="16598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48833" y="165403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Date Field" descr="&lt;SmartSettings&gt;&lt;SmartResize enabled=&quot;True&quot; minWidth=&quot;20&quot; minHeight=&quot;13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0918173" y="3164712"/>
            <a:ext cx="1035146" cy="241092"/>
            <a:chOff x="928688" y="1261242"/>
            <a:chExt cx="1035146" cy="241092"/>
          </a:xfrm>
        </p:grpSpPr>
        <p:sp>
          <p:nvSpPr>
            <p:cNvPr id="37" name="Text Box"/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38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Date Picker"/>
          <p:cNvGrpSpPr/>
          <p:nvPr/>
        </p:nvGrpSpPr>
        <p:grpSpPr>
          <a:xfrm>
            <a:off x="7252371" y="2774847"/>
            <a:ext cx="1973507" cy="1632155"/>
            <a:chOff x="617292" y="2012745"/>
            <a:chExt cx="1973507" cy="1632155"/>
          </a:xfrm>
        </p:grpSpPr>
        <p:sp>
          <p:nvSpPr>
            <p:cNvPr id="40" name="Box"/>
            <p:cNvSpPr/>
            <p:nvPr/>
          </p:nvSpPr>
          <p:spPr>
            <a:xfrm>
              <a:off x="617292" y="2012745"/>
              <a:ext cx="1973507" cy="16321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Month"/>
            <p:cNvSpPr txBox="1"/>
            <p:nvPr/>
          </p:nvSpPr>
          <p:spPr>
            <a:xfrm>
              <a:off x="1293738" y="2089680"/>
              <a:ext cx="620619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July 2020</a:t>
              </a:r>
            </a:p>
          </p:txBody>
        </p:sp>
        <p:grpSp>
          <p:nvGrpSpPr>
            <p:cNvPr id="42" name="Days"/>
            <p:cNvGrpSpPr/>
            <p:nvPr/>
          </p:nvGrpSpPr>
          <p:grpSpPr>
            <a:xfrm>
              <a:off x="745194" y="2575447"/>
              <a:ext cx="1717703" cy="967117"/>
              <a:chOff x="766202" y="2578764"/>
              <a:chExt cx="1717703" cy="967117"/>
            </a:xfrm>
          </p:grpSpPr>
          <p:sp>
            <p:nvSpPr>
              <p:cNvPr id="55" name="Day"/>
              <p:cNvSpPr txBox="1"/>
              <p:nvPr/>
            </p:nvSpPr>
            <p:spPr>
              <a:xfrm>
                <a:off x="212468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56" name="Day"/>
              <p:cNvSpPr txBox="1"/>
              <p:nvPr/>
            </p:nvSpPr>
            <p:spPr>
              <a:xfrm>
                <a:off x="2093427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57" name="Day"/>
              <p:cNvSpPr txBox="1"/>
              <p:nvPr/>
            </p:nvSpPr>
            <p:spPr>
              <a:xfrm>
                <a:off x="209342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58" name="Day"/>
              <p:cNvSpPr txBox="1"/>
              <p:nvPr/>
            </p:nvSpPr>
            <p:spPr>
              <a:xfrm>
                <a:off x="209342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59" name="Day"/>
              <p:cNvSpPr txBox="1"/>
              <p:nvPr/>
            </p:nvSpPr>
            <p:spPr>
              <a:xfrm>
                <a:off x="2390128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60" name="Day"/>
              <p:cNvSpPr txBox="1"/>
              <p:nvPr/>
            </p:nvSpPr>
            <p:spPr>
              <a:xfrm>
                <a:off x="2358870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61" name="Day"/>
              <p:cNvSpPr txBox="1"/>
              <p:nvPr/>
            </p:nvSpPr>
            <p:spPr>
              <a:xfrm>
                <a:off x="2358870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62" name="Day"/>
              <p:cNvSpPr txBox="1"/>
              <p:nvPr/>
            </p:nvSpPr>
            <p:spPr>
              <a:xfrm>
                <a:off x="2358870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63" name="Day"/>
              <p:cNvSpPr txBox="1"/>
              <p:nvPr/>
            </p:nvSpPr>
            <p:spPr>
              <a:xfrm>
                <a:off x="79746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64" name="Day"/>
              <p:cNvSpPr txBox="1"/>
              <p:nvPr/>
            </p:nvSpPr>
            <p:spPr>
              <a:xfrm>
                <a:off x="76620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13</a:t>
                </a:r>
              </a:p>
            </p:txBody>
          </p:sp>
          <p:sp>
            <p:nvSpPr>
              <p:cNvPr id="65" name="Day"/>
              <p:cNvSpPr txBox="1"/>
              <p:nvPr/>
            </p:nvSpPr>
            <p:spPr>
              <a:xfrm>
                <a:off x="76620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66" name="Day"/>
              <p:cNvSpPr txBox="1"/>
              <p:nvPr/>
            </p:nvSpPr>
            <p:spPr>
              <a:xfrm>
                <a:off x="76620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67" name="Day"/>
              <p:cNvSpPr txBox="1"/>
              <p:nvPr/>
            </p:nvSpPr>
            <p:spPr>
              <a:xfrm>
                <a:off x="106290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68" name="Day"/>
              <p:cNvSpPr txBox="1"/>
              <p:nvPr/>
            </p:nvSpPr>
            <p:spPr>
              <a:xfrm>
                <a:off x="103164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69" name="Day"/>
              <p:cNvSpPr txBox="1"/>
              <p:nvPr/>
            </p:nvSpPr>
            <p:spPr>
              <a:xfrm>
                <a:off x="103164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70" name="Day"/>
              <p:cNvSpPr txBox="1"/>
              <p:nvPr/>
            </p:nvSpPr>
            <p:spPr>
              <a:xfrm>
                <a:off x="103164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71" name="Day"/>
              <p:cNvSpPr txBox="1"/>
              <p:nvPr/>
            </p:nvSpPr>
            <p:spPr>
              <a:xfrm>
                <a:off x="132835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72" name="Day"/>
              <p:cNvSpPr txBox="1"/>
              <p:nvPr/>
            </p:nvSpPr>
            <p:spPr>
              <a:xfrm>
                <a:off x="132835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73" name="Day"/>
              <p:cNvSpPr txBox="1"/>
              <p:nvPr/>
            </p:nvSpPr>
            <p:spPr>
              <a:xfrm>
                <a:off x="129709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74" name="Day"/>
              <p:cNvSpPr txBox="1"/>
              <p:nvPr/>
            </p:nvSpPr>
            <p:spPr>
              <a:xfrm>
                <a:off x="129709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75" name="Day"/>
              <p:cNvSpPr txBox="1"/>
              <p:nvPr/>
            </p:nvSpPr>
            <p:spPr>
              <a:xfrm>
                <a:off x="129709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76" name="Day"/>
              <p:cNvSpPr txBox="1"/>
              <p:nvPr/>
            </p:nvSpPr>
            <p:spPr>
              <a:xfrm>
                <a:off x="159379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77" name="Day"/>
              <p:cNvSpPr txBox="1"/>
              <p:nvPr/>
            </p:nvSpPr>
            <p:spPr>
              <a:xfrm>
                <a:off x="159379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78" name="Day"/>
              <p:cNvSpPr txBox="1"/>
              <p:nvPr/>
            </p:nvSpPr>
            <p:spPr>
              <a:xfrm>
                <a:off x="156253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79" name="Day"/>
              <p:cNvSpPr txBox="1"/>
              <p:nvPr/>
            </p:nvSpPr>
            <p:spPr>
              <a:xfrm>
                <a:off x="156253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80" name="Day"/>
              <p:cNvSpPr txBox="1"/>
              <p:nvPr/>
            </p:nvSpPr>
            <p:spPr>
              <a:xfrm>
                <a:off x="156253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81" name="Day"/>
              <p:cNvSpPr txBox="1"/>
              <p:nvPr/>
            </p:nvSpPr>
            <p:spPr>
              <a:xfrm>
                <a:off x="185924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82" name="Day"/>
              <p:cNvSpPr txBox="1"/>
              <p:nvPr/>
            </p:nvSpPr>
            <p:spPr>
              <a:xfrm>
                <a:off x="1827982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83" name="Day"/>
              <p:cNvSpPr txBox="1"/>
              <p:nvPr/>
            </p:nvSpPr>
            <p:spPr>
              <a:xfrm>
                <a:off x="182798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84" name="Day"/>
              <p:cNvSpPr txBox="1"/>
              <p:nvPr/>
            </p:nvSpPr>
            <p:spPr>
              <a:xfrm>
                <a:off x="182798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85" name="Day"/>
              <p:cNvSpPr txBox="1"/>
              <p:nvPr/>
            </p:nvSpPr>
            <p:spPr>
              <a:xfrm>
                <a:off x="182798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</p:grpSp>
        <p:grpSp>
          <p:nvGrpSpPr>
            <p:cNvPr id="43" name="Weekdays"/>
            <p:cNvGrpSpPr/>
            <p:nvPr/>
          </p:nvGrpSpPr>
          <p:grpSpPr>
            <a:xfrm>
              <a:off x="729889" y="2377282"/>
              <a:ext cx="1748312" cy="138499"/>
              <a:chOff x="738149" y="2380599"/>
              <a:chExt cx="1748312" cy="138499"/>
            </a:xfrm>
          </p:grpSpPr>
          <p:sp>
            <p:nvSpPr>
              <p:cNvPr id="48" name="Monday"/>
              <p:cNvSpPr txBox="1"/>
              <p:nvPr/>
            </p:nvSpPr>
            <p:spPr>
              <a:xfrm>
                <a:off x="738149" y="2380599"/>
                <a:ext cx="1811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</a:t>
                </a:r>
              </a:p>
            </p:txBody>
          </p:sp>
          <p:sp>
            <p:nvSpPr>
              <p:cNvPr id="49" name="Tuesday"/>
              <p:cNvSpPr txBox="1"/>
              <p:nvPr/>
            </p:nvSpPr>
            <p:spPr>
              <a:xfrm>
                <a:off x="1025234" y="2380599"/>
                <a:ext cx="13785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Tu</a:t>
                </a:r>
              </a:p>
            </p:txBody>
          </p:sp>
          <p:sp>
            <p:nvSpPr>
              <p:cNvPr id="50" name="Wednesday"/>
              <p:cNvSpPr txBox="1"/>
              <p:nvPr/>
            </p:nvSpPr>
            <p:spPr>
              <a:xfrm>
                <a:off x="1266421" y="2380599"/>
                <a:ext cx="17793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</a:t>
                </a:r>
              </a:p>
            </p:txBody>
          </p:sp>
          <p:sp>
            <p:nvSpPr>
              <p:cNvPr id="51" name="Thursday"/>
              <p:cNvSpPr txBox="1"/>
              <p:nvPr/>
            </p:nvSpPr>
            <p:spPr>
              <a:xfrm>
                <a:off x="1561591" y="2380599"/>
                <a:ext cx="13625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</a:t>
                </a:r>
              </a:p>
            </p:txBody>
          </p:sp>
          <p:sp>
            <p:nvSpPr>
              <p:cNvPr id="52" name="Friday"/>
              <p:cNvSpPr txBox="1"/>
              <p:nvPr/>
            </p:nvSpPr>
            <p:spPr>
              <a:xfrm>
                <a:off x="1838045" y="2380599"/>
                <a:ext cx="10579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Fr</a:t>
                </a:r>
              </a:p>
            </p:txBody>
          </p:sp>
          <p:sp>
            <p:nvSpPr>
              <p:cNvPr id="53" name="Saturday"/>
              <p:cNvSpPr txBox="1"/>
              <p:nvPr/>
            </p:nvSpPr>
            <p:spPr>
              <a:xfrm>
                <a:off x="2088850" y="2380599"/>
                <a:ext cx="12663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</a:t>
                </a:r>
              </a:p>
            </p:txBody>
          </p:sp>
          <p:sp>
            <p:nvSpPr>
              <p:cNvPr id="54" name="Sunday"/>
              <p:cNvSpPr txBox="1"/>
              <p:nvPr/>
            </p:nvSpPr>
            <p:spPr>
              <a:xfrm>
                <a:off x="2351809" y="2380599"/>
                <a:ext cx="13465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</a:t>
                </a:r>
              </a:p>
            </p:txBody>
          </p:sp>
        </p:grpSp>
        <p:sp>
          <p:nvSpPr>
            <p:cNvPr id="44" name="Selection Overlay"/>
            <p:cNvSpPr/>
            <p:nvPr/>
          </p:nvSpPr>
          <p:spPr>
            <a:xfrm>
              <a:off x="2283619" y="2755680"/>
              <a:ext cx="240506" cy="196858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5" name="Navigation Arrows"/>
            <p:cNvGrpSpPr/>
            <p:nvPr/>
          </p:nvGrpSpPr>
          <p:grpSpPr>
            <a:xfrm>
              <a:off x="759804" y="2160592"/>
              <a:ext cx="1688482" cy="64009"/>
              <a:chOff x="759804" y="2160592"/>
              <a:chExt cx="1688482" cy="64009"/>
            </a:xfrm>
          </p:grpSpPr>
          <p:sp>
            <p:nvSpPr>
              <p:cNvPr id="46" name="Arrow Left"/>
              <p:cNvSpPr>
                <a:spLocks noChangeAspect="1"/>
              </p:cNvSpPr>
              <p:nvPr/>
            </p:nvSpPr>
            <p:spPr bwMode="auto">
              <a:xfrm rot="5400000" flipH="1">
                <a:off x="745889" y="2174507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Arrow Right"/>
              <p:cNvSpPr>
                <a:spLocks noChangeAspect="1"/>
              </p:cNvSpPr>
              <p:nvPr/>
            </p:nvSpPr>
            <p:spPr bwMode="auto">
              <a:xfrm rot="16200000" flipH="1">
                <a:off x="2398194" y="2174508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86" name="Drop-Down Box" descr="&lt;SmartSettings&gt;&lt;SmartResize enabled=&quot;True&quot; minWidth=&quot;18&quot; minHeight=&quot;7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0651049" y="3589422"/>
            <a:ext cx="1368150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87" name="Text Box"/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Drop-Down Box</a:t>
              </a:r>
            </a:p>
          </p:txBody>
        </p:sp>
        <p:sp>
          <p:nvSpPr>
            <p:cNvPr id="88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9" name="Drop-Down Box (Expanded)" descr="&lt;SmartSettings&gt;&lt;SmartResize enabled=&quot;True&quot; minWidth=&quot;0&quot; minHeight=&quot;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7450275" y="4650146"/>
            <a:ext cx="1368150" cy="1139107"/>
            <a:chOff x="595686" y="1261242"/>
            <a:chExt cx="1368150" cy="1139107"/>
          </a:xfrm>
        </p:grpSpPr>
        <p:grpSp>
          <p:nvGrpSpPr>
            <p:cNvPr id="90" name="Drop-Down Box"/>
            <p:cNvGrpSpPr/>
            <p:nvPr/>
          </p:nvGrpSpPr>
          <p:grpSpPr>
            <a:xfrm>
              <a:off x="595686" y="1261242"/>
              <a:ext cx="1368150" cy="241092"/>
              <a:chOff x="595686" y="1261242"/>
              <a:chExt cx="1368150" cy="241092"/>
            </a:xfrm>
          </p:grpSpPr>
          <p:sp>
            <p:nvSpPr>
              <p:cNvPr id="94" name="Text Box" descr="&lt;Tags&gt;&lt;SMARTRESIZEANCHORS&gt;Absolute,None,Absolute,Absolute&lt;/SMARTRESIZEANCHORS&gt;&lt;/Tags&gt;"/>
              <p:cNvSpPr/>
              <p:nvPr/>
            </p:nvSpPr>
            <p:spPr>
              <a:xfrm>
                <a:off x="595686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Drop-Down Box</a:t>
                </a:r>
              </a:p>
            </p:txBody>
          </p:sp>
          <p:sp>
            <p:nvSpPr>
              <p:cNvPr id="95" name="Arrow Down" descr="&lt;Tags&gt;&lt;SMARTRESIZEANCHORS&gt;Absolute,None,None,Absolute&lt;/SMARTRESIZEANCHORS&gt;&lt;/Tags&gt;"/>
              <p:cNvSpPr>
                <a:spLocks noChangeAspect="1"/>
              </p:cNvSpPr>
              <p:nvPr/>
            </p:nvSpPr>
            <p:spPr bwMode="auto">
              <a:xfrm rot="10800000" flipH="1">
                <a:off x="1848835" y="136370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1" name="Drop-Down Menu"/>
            <p:cNvGrpSpPr/>
            <p:nvPr/>
          </p:nvGrpSpPr>
          <p:grpSpPr>
            <a:xfrm>
              <a:off x="595686" y="1502667"/>
              <a:ext cx="1368150" cy="897682"/>
              <a:chOff x="595686" y="1502667"/>
              <a:chExt cx="1368150" cy="897682"/>
            </a:xfrm>
          </p:grpSpPr>
          <p:sp>
            <p:nvSpPr>
              <p:cNvPr id="92" name="Box" descr="&lt;Tags&gt;&lt;SMARTRESIZEANCHORS&gt;Absolute,Absolute,Absolute,Absolute&lt;/SMARTRESIZEANCHORS&gt;&lt;/Tags&gt;"/>
              <p:cNvSpPr/>
              <p:nvPr/>
            </p:nvSpPr>
            <p:spPr>
              <a:xfrm>
                <a:off x="595686" y="1502667"/>
                <a:ext cx="1368150" cy="89768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First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Third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Fourth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Fifth Item</a:t>
                </a:r>
              </a:p>
            </p:txBody>
          </p:sp>
          <p:sp>
            <p:nvSpPr>
              <p:cNvPr id="93" name="Selection Overlay" descr="&lt;Tags&gt;&lt;SMARTRESIZEANCHORS&gt;Absolute,None,Absolute,Absolute&lt;/SMARTRESIZEANCHORS&gt;&lt;/Tags&gt;"/>
              <p:cNvSpPr/>
              <p:nvPr/>
            </p:nvSpPr>
            <p:spPr>
              <a:xfrm>
                <a:off x="595686" y="1702670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96" name="Labeled Field"/>
          <p:cNvGrpSpPr/>
          <p:nvPr/>
        </p:nvGrpSpPr>
        <p:grpSpPr>
          <a:xfrm>
            <a:off x="9396276" y="3975190"/>
            <a:ext cx="2695848" cy="241121"/>
            <a:chOff x="716602" y="2039771"/>
            <a:chExt cx="2695848" cy="241121"/>
          </a:xfrm>
        </p:grpSpPr>
        <p:sp>
          <p:nvSpPr>
            <p:cNvPr id="97" name="Text Box"/>
            <p:cNvSpPr/>
            <p:nvPr/>
          </p:nvSpPr>
          <p:spPr>
            <a:xfrm>
              <a:off x="1724714" y="20397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Label"/>
            <p:cNvSpPr txBox="1"/>
            <p:nvPr/>
          </p:nvSpPr>
          <p:spPr>
            <a:xfrm>
              <a:off x="716602" y="2039800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Field Label:</a:t>
              </a:r>
            </a:p>
          </p:txBody>
        </p:sp>
      </p:grpSp>
      <p:grpSp>
        <p:nvGrpSpPr>
          <p:cNvPr id="99" name="Language Selector" descr="&lt;SmartSettings&gt;&lt;SmartResize enabled=&quot;True&quot; minWidth=&quot;25&quot; minHeight=&quot;13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9826576" y="4622904"/>
            <a:ext cx="1206598" cy="241092"/>
            <a:chOff x="757238" y="1261242"/>
            <a:chExt cx="1206598" cy="241092"/>
          </a:xfrm>
        </p:grpSpPr>
        <p:sp>
          <p:nvSpPr>
            <p:cNvPr id="100" name="Text Box"/>
            <p:cNvSpPr/>
            <p:nvPr/>
          </p:nvSpPr>
          <p:spPr>
            <a:xfrm>
              <a:off x="757238" y="1261242"/>
              <a:ext cx="120659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576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English</a:t>
              </a:r>
            </a:p>
          </p:txBody>
        </p:sp>
        <p:sp>
          <p:nvSpPr>
            <p:cNvPr id="101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36576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Flag" descr="&lt;Tags&gt;&lt;SMARTRESIZEANCHORS&gt;None,None,Absolute,None&lt;/SMARTRESIZEANCHORS&gt;&lt;/Tags&gt;"/>
            <p:cNvSpPr>
              <a:spLocks noEditPoints="1"/>
            </p:cNvSpPr>
            <p:nvPr/>
          </p:nvSpPr>
          <p:spPr bwMode="auto">
            <a:xfrm>
              <a:off x="816694" y="1308763"/>
              <a:ext cx="220663" cy="146050"/>
            </a:xfrm>
            <a:custGeom>
              <a:avLst/>
              <a:gdLst>
                <a:gd name="T0" fmla="*/ 0 w 1129"/>
                <a:gd name="T1" fmla="*/ 113 h 734"/>
                <a:gd name="T2" fmla="*/ 0 w 1129"/>
                <a:gd name="T3" fmla="*/ 282 h 734"/>
                <a:gd name="T4" fmla="*/ 621 w 1129"/>
                <a:gd name="T5" fmla="*/ 395 h 734"/>
                <a:gd name="T6" fmla="*/ 621 w 1129"/>
                <a:gd name="T7" fmla="*/ 339 h 734"/>
                <a:gd name="T8" fmla="*/ 1129 w 1129"/>
                <a:gd name="T9" fmla="*/ 226 h 734"/>
                <a:gd name="T10" fmla="*/ 1129 w 1129"/>
                <a:gd name="T11" fmla="*/ 170 h 734"/>
                <a:gd name="T12" fmla="*/ 621 w 1129"/>
                <a:gd name="T13" fmla="*/ 57 h 734"/>
                <a:gd name="T14" fmla="*/ 621 w 1129"/>
                <a:gd name="T15" fmla="*/ 0 h 734"/>
                <a:gd name="T16" fmla="*/ 143 w 1129"/>
                <a:gd name="T17" fmla="*/ 67 h 734"/>
                <a:gd name="T18" fmla="*/ 168 w 1129"/>
                <a:gd name="T19" fmla="*/ 145 h 734"/>
                <a:gd name="T20" fmla="*/ 101 w 1129"/>
                <a:gd name="T21" fmla="*/ 97 h 734"/>
                <a:gd name="T22" fmla="*/ 127 w 1129"/>
                <a:gd name="T23" fmla="*/ 21 h 734"/>
                <a:gd name="T24" fmla="*/ 376 w 1129"/>
                <a:gd name="T25" fmla="*/ 68 h 734"/>
                <a:gd name="T26" fmla="*/ 310 w 1129"/>
                <a:gd name="T27" fmla="*/ 116 h 734"/>
                <a:gd name="T28" fmla="*/ 245 w 1129"/>
                <a:gd name="T29" fmla="*/ 68 h 734"/>
                <a:gd name="T30" fmla="*/ 494 w 1129"/>
                <a:gd name="T31" fmla="*/ 21 h 734"/>
                <a:gd name="T32" fmla="*/ 519 w 1129"/>
                <a:gd name="T33" fmla="*/ 97 h 734"/>
                <a:gd name="T34" fmla="*/ 453 w 1129"/>
                <a:gd name="T35" fmla="*/ 145 h 734"/>
                <a:gd name="T36" fmla="*/ 478 w 1129"/>
                <a:gd name="T37" fmla="*/ 67 h 734"/>
                <a:gd name="T38" fmla="*/ 235 w 1129"/>
                <a:gd name="T39" fmla="*/ 181 h 734"/>
                <a:gd name="T40" fmla="*/ 259 w 1129"/>
                <a:gd name="T41" fmla="*/ 258 h 734"/>
                <a:gd name="T42" fmla="*/ 193 w 1129"/>
                <a:gd name="T43" fmla="*/ 210 h 734"/>
                <a:gd name="T44" fmla="*/ 219 w 1129"/>
                <a:gd name="T45" fmla="*/ 133 h 734"/>
                <a:gd name="T46" fmla="*/ 467 w 1129"/>
                <a:gd name="T47" fmla="*/ 181 h 734"/>
                <a:gd name="T48" fmla="*/ 402 w 1129"/>
                <a:gd name="T49" fmla="*/ 229 h 734"/>
                <a:gd name="T50" fmla="*/ 337 w 1129"/>
                <a:gd name="T51" fmla="*/ 181 h 734"/>
                <a:gd name="T52" fmla="*/ 127 w 1129"/>
                <a:gd name="T53" fmla="*/ 246 h 734"/>
                <a:gd name="T54" fmla="*/ 153 w 1129"/>
                <a:gd name="T55" fmla="*/ 324 h 734"/>
                <a:gd name="T56" fmla="*/ 86 w 1129"/>
                <a:gd name="T57" fmla="*/ 371 h 734"/>
                <a:gd name="T58" fmla="*/ 111 w 1129"/>
                <a:gd name="T59" fmla="*/ 294 h 734"/>
                <a:gd name="T60" fmla="*/ 326 w 1129"/>
                <a:gd name="T61" fmla="*/ 294 h 734"/>
                <a:gd name="T62" fmla="*/ 351 w 1129"/>
                <a:gd name="T63" fmla="*/ 371 h 734"/>
                <a:gd name="T64" fmla="*/ 285 w 1129"/>
                <a:gd name="T65" fmla="*/ 324 h 734"/>
                <a:gd name="T66" fmla="*/ 310 w 1129"/>
                <a:gd name="T67" fmla="*/ 246 h 734"/>
                <a:gd name="T68" fmla="*/ 559 w 1129"/>
                <a:gd name="T69" fmla="*/ 294 h 734"/>
                <a:gd name="T70" fmla="*/ 494 w 1129"/>
                <a:gd name="T71" fmla="*/ 342 h 734"/>
                <a:gd name="T72" fmla="*/ 429 w 1129"/>
                <a:gd name="T73" fmla="*/ 294 h 734"/>
                <a:gd name="T74" fmla="*/ 0 w 1129"/>
                <a:gd name="T75" fmla="*/ 452 h 734"/>
                <a:gd name="T76" fmla="*/ 1129 w 1129"/>
                <a:gd name="T77" fmla="*/ 452 h 734"/>
                <a:gd name="T78" fmla="*/ 0 w 1129"/>
                <a:gd name="T79" fmla="*/ 621 h 734"/>
                <a:gd name="T80" fmla="*/ 0 w 1129"/>
                <a:gd name="T81" fmla="*/ 565 h 734"/>
                <a:gd name="T82" fmla="*/ 1129 w 1129"/>
                <a:gd name="T83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29" h="734">
                  <a:moveTo>
                    <a:pt x="0" y="0"/>
                  </a:moveTo>
                  <a:lnTo>
                    <a:pt x="0" y="57"/>
                  </a:lnTo>
                  <a:lnTo>
                    <a:pt x="0" y="113"/>
                  </a:lnTo>
                  <a:lnTo>
                    <a:pt x="0" y="170"/>
                  </a:lnTo>
                  <a:lnTo>
                    <a:pt x="0" y="226"/>
                  </a:lnTo>
                  <a:lnTo>
                    <a:pt x="0" y="282"/>
                  </a:lnTo>
                  <a:lnTo>
                    <a:pt x="0" y="339"/>
                  </a:lnTo>
                  <a:lnTo>
                    <a:pt x="0" y="395"/>
                  </a:lnTo>
                  <a:lnTo>
                    <a:pt x="621" y="395"/>
                  </a:lnTo>
                  <a:lnTo>
                    <a:pt x="1129" y="395"/>
                  </a:lnTo>
                  <a:lnTo>
                    <a:pt x="1129" y="339"/>
                  </a:lnTo>
                  <a:lnTo>
                    <a:pt x="621" y="339"/>
                  </a:lnTo>
                  <a:lnTo>
                    <a:pt x="621" y="282"/>
                  </a:lnTo>
                  <a:lnTo>
                    <a:pt x="1129" y="282"/>
                  </a:lnTo>
                  <a:lnTo>
                    <a:pt x="1129" y="226"/>
                  </a:lnTo>
                  <a:lnTo>
                    <a:pt x="621" y="226"/>
                  </a:lnTo>
                  <a:lnTo>
                    <a:pt x="621" y="170"/>
                  </a:lnTo>
                  <a:lnTo>
                    <a:pt x="1129" y="170"/>
                  </a:lnTo>
                  <a:lnTo>
                    <a:pt x="1129" y="113"/>
                  </a:lnTo>
                  <a:lnTo>
                    <a:pt x="621" y="113"/>
                  </a:lnTo>
                  <a:lnTo>
                    <a:pt x="621" y="57"/>
                  </a:lnTo>
                  <a:lnTo>
                    <a:pt x="1129" y="57"/>
                  </a:lnTo>
                  <a:lnTo>
                    <a:pt x="1129" y="0"/>
                  </a:lnTo>
                  <a:lnTo>
                    <a:pt x="621" y="0"/>
                  </a:lnTo>
                  <a:lnTo>
                    <a:pt x="0" y="0"/>
                  </a:lnTo>
                  <a:close/>
                  <a:moveTo>
                    <a:pt x="127" y="21"/>
                  </a:moveTo>
                  <a:lnTo>
                    <a:pt x="143" y="67"/>
                  </a:lnTo>
                  <a:lnTo>
                    <a:pt x="192" y="68"/>
                  </a:lnTo>
                  <a:lnTo>
                    <a:pt x="153" y="97"/>
                  </a:lnTo>
                  <a:lnTo>
                    <a:pt x="168" y="145"/>
                  </a:lnTo>
                  <a:lnTo>
                    <a:pt x="127" y="116"/>
                  </a:lnTo>
                  <a:lnTo>
                    <a:pt x="86" y="145"/>
                  </a:lnTo>
                  <a:lnTo>
                    <a:pt x="101" y="97"/>
                  </a:lnTo>
                  <a:lnTo>
                    <a:pt x="62" y="68"/>
                  </a:lnTo>
                  <a:lnTo>
                    <a:pt x="111" y="67"/>
                  </a:lnTo>
                  <a:lnTo>
                    <a:pt x="127" y="21"/>
                  </a:lnTo>
                  <a:close/>
                  <a:moveTo>
                    <a:pt x="310" y="21"/>
                  </a:moveTo>
                  <a:lnTo>
                    <a:pt x="326" y="67"/>
                  </a:lnTo>
                  <a:lnTo>
                    <a:pt x="376" y="68"/>
                  </a:lnTo>
                  <a:lnTo>
                    <a:pt x="336" y="97"/>
                  </a:lnTo>
                  <a:lnTo>
                    <a:pt x="351" y="145"/>
                  </a:lnTo>
                  <a:lnTo>
                    <a:pt x="310" y="116"/>
                  </a:lnTo>
                  <a:lnTo>
                    <a:pt x="270" y="145"/>
                  </a:lnTo>
                  <a:lnTo>
                    <a:pt x="285" y="97"/>
                  </a:lnTo>
                  <a:lnTo>
                    <a:pt x="245" y="68"/>
                  </a:lnTo>
                  <a:lnTo>
                    <a:pt x="295" y="67"/>
                  </a:lnTo>
                  <a:lnTo>
                    <a:pt x="310" y="21"/>
                  </a:lnTo>
                  <a:close/>
                  <a:moveTo>
                    <a:pt x="494" y="21"/>
                  </a:moveTo>
                  <a:lnTo>
                    <a:pt x="510" y="67"/>
                  </a:lnTo>
                  <a:lnTo>
                    <a:pt x="559" y="68"/>
                  </a:lnTo>
                  <a:lnTo>
                    <a:pt x="519" y="97"/>
                  </a:lnTo>
                  <a:lnTo>
                    <a:pt x="534" y="145"/>
                  </a:lnTo>
                  <a:lnTo>
                    <a:pt x="494" y="116"/>
                  </a:lnTo>
                  <a:lnTo>
                    <a:pt x="453" y="145"/>
                  </a:lnTo>
                  <a:lnTo>
                    <a:pt x="468" y="97"/>
                  </a:lnTo>
                  <a:lnTo>
                    <a:pt x="429" y="68"/>
                  </a:lnTo>
                  <a:lnTo>
                    <a:pt x="478" y="67"/>
                  </a:lnTo>
                  <a:lnTo>
                    <a:pt x="494" y="21"/>
                  </a:lnTo>
                  <a:close/>
                  <a:moveTo>
                    <a:pt x="219" y="133"/>
                  </a:moveTo>
                  <a:lnTo>
                    <a:pt x="235" y="181"/>
                  </a:lnTo>
                  <a:lnTo>
                    <a:pt x="284" y="181"/>
                  </a:lnTo>
                  <a:lnTo>
                    <a:pt x="244" y="210"/>
                  </a:lnTo>
                  <a:lnTo>
                    <a:pt x="259" y="258"/>
                  </a:lnTo>
                  <a:lnTo>
                    <a:pt x="219" y="229"/>
                  </a:lnTo>
                  <a:lnTo>
                    <a:pt x="178" y="258"/>
                  </a:lnTo>
                  <a:lnTo>
                    <a:pt x="193" y="210"/>
                  </a:lnTo>
                  <a:lnTo>
                    <a:pt x="153" y="181"/>
                  </a:lnTo>
                  <a:lnTo>
                    <a:pt x="203" y="181"/>
                  </a:lnTo>
                  <a:lnTo>
                    <a:pt x="219" y="133"/>
                  </a:lnTo>
                  <a:close/>
                  <a:moveTo>
                    <a:pt x="402" y="133"/>
                  </a:moveTo>
                  <a:lnTo>
                    <a:pt x="418" y="181"/>
                  </a:lnTo>
                  <a:lnTo>
                    <a:pt x="467" y="181"/>
                  </a:lnTo>
                  <a:lnTo>
                    <a:pt x="428" y="210"/>
                  </a:lnTo>
                  <a:lnTo>
                    <a:pt x="443" y="258"/>
                  </a:lnTo>
                  <a:lnTo>
                    <a:pt x="402" y="229"/>
                  </a:lnTo>
                  <a:lnTo>
                    <a:pt x="362" y="258"/>
                  </a:lnTo>
                  <a:lnTo>
                    <a:pt x="377" y="210"/>
                  </a:lnTo>
                  <a:lnTo>
                    <a:pt x="337" y="181"/>
                  </a:lnTo>
                  <a:lnTo>
                    <a:pt x="386" y="181"/>
                  </a:lnTo>
                  <a:lnTo>
                    <a:pt x="402" y="133"/>
                  </a:lnTo>
                  <a:close/>
                  <a:moveTo>
                    <a:pt x="127" y="246"/>
                  </a:moveTo>
                  <a:lnTo>
                    <a:pt x="143" y="294"/>
                  </a:lnTo>
                  <a:lnTo>
                    <a:pt x="192" y="294"/>
                  </a:lnTo>
                  <a:lnTo>
                    <a:pt x="153" y="324"/>
                  </a:lnTo>
                  <a:lnTo>
                    <a:pt x="168" y="371"/>
                  </a:lnTo>
                  <a:lnTo>
                    <a:pt x="127" y="342"/>
                  </a:lnTo>
                  <a:lnTo>
                    <a:pt x="86" y="371"/>
                  </a:lnTo>
                  <a:lnTo>
                    <a:pt x="101" y="324"/>
                  </a:lnTo>
                  <a:lnTo>
                    <a:pt x="62" y="294"/>
                  </a:lnTo>
                  <a:lnTo>
                    <a:pt x="111" y="294"/>
                  </a:lnTo>
                  <a:lnTo>
                    <a:pt x="127" y="246"/>
                  </a:lnTo>
                  <a:close/>
                  <a:moveTo>
                    <a:pt x="310" y="246"/>
                  </a:moveTo>
                  <a:lnTo>
                    <a:pt x="326" y="294"/>
                  </a:lnTo>
                  <a:lnTo>
                    <a:pt x="376" y="294"/>
                  </a:lnTo>
                  <a:lnTo>
                    <a:pt x="336" y="324"/>
                  </a:lnTo>
                  <a:lnTo>
                    <a:pt x="351" y="371"/>
                  </a:lnTo>
                  <a:lnTo>
                    <a:pt x="310" y="342"/>
                  </a:lnTo>
                  <a:lnTo>
                    <a:pt x="270" y="371"/>
                  </a:lnTo>
                  <a:lnTo>
                    <a:pt x="285" y="324"/>
                  </a:lnTo>
                  <a:lnTo>
                    <a:pt x="245" y="294"/>
                  </a:lnTo>
                  <a:lnTo>
                    <a:pt x="295" y="294"/>
                  </a:lnTo>
                  <a:lnTo>
                    <a:pt x="310" y="246"/>
                  </a:lnTo>
                  <a:close/>
                  <a:moveTo>
                    <a:pt x="494" y="246"/>
                  </a:moveTo>
                  <a:lnTo>
                    <a:pt x="510" y="294"/>
                  </a:lnTo>
                  <a:lnTo>
                    <a:pt x="559" y="294"/>
                  </a:lnTo>
                  <a:lnTo>
                    <a:pt x="519" y="324"/>
                  </a:lnTo>
                  <a:lnTo>
                    <a:pt x="534" y="371"/>
                  </a:lnTo>
                  <a:lnTo>
                    <a:pt x="494" y="342"/>
                  </a:lnTo>
                  <a:lnTo>
                    <a:pt x="453" y="371"/>
                  </a:lnTo>
                  <a:lnTo>
                    <a:pt x="468" y="324"/>
                  </a:lnTo>
                  <a:lnTo>
                    <a:pt x="429" y="294"/>
                  </a:lnTo>
                  <a:lnTo>
                    <a:pt x="478" y="294"/>
                  </a:lnTo>
                  <a:lnTo>
                    <a:pt x="494" y="246"/>
                  </a:lnTo>
                  <a:close/>
                  <a:moveTo>
                    <a:pt x="0" y="452"/>
                  </a:moveTo>
                  <a:lnTo>
                    <a:pt x="0" y="508"/>
                  </a:lnTo>
                  <a:lnTo>
                    <a:pt x="1129" y="508"/>
                  </a:lnTo>
                  <a:lnTo>
                    <a:pt x="1129" y="452"/>
                  </a:lnTo>
                  <a:lnTo>
                    <a:pt x="0" y="452"/>
                  </a:lnTo>
                  <a:close/>
                  <a:moveTo>
                    <a:pt x="0" y="565"/>
                  </a:moveTo>
                  <a:lnTo>
                    <a:pt x="0" y="621"/>
                  </a:lnTo>
                  <a:lnTo>
                    <a:pt x="1129" y="621"/>
                  </a:lnTo>
                  <a:lnTo>
                    <a:pt x="1129" y="565"/>
                  </a:lnTo>
                  <a:lnTo>
                    <a:pt x="0" y="565"/>
                  </a:lnTo>
                  <a:close/>
                  <a:moveTo>
                    <a:pt x="0" y="678"/>
                  </a:moveTo>
                  <a:lnTo>
                    <a:pt x="0" y="734"/>
                  </a:lnTo>
                  <a:lnTo>
                    <a:pt x="1129" y="734"/>
                  </a:lnTo>
                  <a:lnTo>
                    <a:pt x="1129" y="67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3" name="List Box" descr="&lt;SmartSettings&gt;&lt;SmartResize enabled=&quot;True&quot; minWidth=&quot;22&quot; minHeight=&quot;4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5545241" y="4622904"/>
            <a:ext cx="1687739" cy="1062162"/>
            <a:chOff x="595686" y="1260909"/>
            <a:chExt cx="1687739" cy="1062162"/>
          </a:xfrm>
        </p:grpSpPr>
        <p:sp>
          <p:nvSpPr>
            <p:cNvPr id="104" name="Box" descr="&lt;Tags&gt;&lt;SMARTRESIZEANCHORS&gt;Absolute,Absolute,Absolute,Absolute&lt;/SMARTRESIZEANCHORS&gt;&lt;/Tags&gt;"/>
            <p:cNvSpPr/>
            <p:nvPr/>
          </p:nvSpPr>
          <p:spPr>
            <a:xfrm>
              <a:off x="595686" y="1261242"/>
              <a:ext cx="1543718" cy="10618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First Item</a:t>
              </a:r>
            </a:p>
            <a:p>
              <a:pPr>
                <a:spcAft>
                  <a:spcPts val="2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Second Item</a:t>
              </a:r>
            </a:p>
            <a:p>
              <a:pPr>
                <a:spcAft>
                  <a:spcPts val="2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Third Item</a:t>
              </a:r>
            </a:p>
            <a:p>
              <a:pPr>
                <a:spcAft>
                  <a:spcPts val="2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Fourth Item</a:t>
              </a:r>
            </a:p>
            <a:p>
              <a:pPr>
                <a:spcAft>
                  <a:spcPts val="2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Fifth Item</a:t>
              </a:r>
            </a:p>
            <a:p>
              <a:pPr>
                <a:spcAft>
                  <a:spcPts val="2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Sixth item</a:t>
              </a:r>
            </a:p>
          </p:txBody>
        </p:sp>
        <p:sp>
          <p:nvSpPr>
            <p:cNvPr id="105" name="Selection Overlay" descr="&lt;Tags&gt;&lt;SMARTRESIZEANCHORS&gt;Absolute,None,Absolute,Absolute&lt;/SMARTRESIZEANCHORS&gt;&lt;/Tags&gt;"/>
            <p:cNvSpPr/>
            <p:nvPr/>
          </p:nvSpPr>
          <p:spPr>
            <a:xfrm>
              <a:off x="595686" y="1461245"/>
              <a:ext cx="1543718" cy="165672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6" name="Scrollbar"/>
            <p:cNvGrpSpPr/>
            <p:nvPr/>
          </p:nvGrpSpPr>
          <p:grpSpPr>
            <a:xfrm>
              <a:off x="2139408" y="1260909"/>
              <a:ext cx="144017" cy="1062162"/>
              <a:chOff x="5066758" y="1652477"/>
              <a:chExt cx="144017" cy="2304356"/>
            </a:xfrm>
          </p:grpSpPr>
          <p:sp>
            <p:nvSpPr>
              <p:cNvPr id="107" name="Track" descr="&lt;Tags&gt;&lt;SMARTRESIZEANCHORS&gt;Absolute,Absolute,None,Absolute&lt;/SMARTRESIZEANCHORS&gt;&lt;/Tags&gt;"/>
              <p:cNvSpPr/>
              <p:nvPr/>
            </p:nvSpPr>
            <p:spPr>
              <a:xfrm rot="5400000">
                <a:off x="3986589" y="2732646"/>
                <a:ext cx="2304356" cy="14401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8" name="Scroll Thumb" descr="&lt;Tags&gt;&lt;SMARTRESIZEANCHORS&gt;Absolute,Absolute,None,Absolute&lt;/SMARTRESIZEANCHORS&gt;&lt;/Tags&gt;"/>
              <p:cNvSpPr/>
              <p:nvPr/>
            </p:nvSpPr>
            <p:spPr>
              <a:xfrm rot="5400000">
                <a:off x="4495469" y="2608206"/>
                <a:ext cx="1286596" cy="8267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9" name="Chevron" descr="&lt;Tags&gt;&lt;SMARTRESIZEANCHORS&gt;Absolute,None,None,Absolute&lt;/SMARTRESIZEANCHORS&gt;&lt;/Tags&gt;"/>
              <p:cNvSpPr>
                <a:spLocks noChangeAspect="1"/>
              </p:cNvSpPr>
              <p:nvPr/>
            </p:nvSpPr>
            <p:spPr bwMode="auto">
              <a:xfrm rot="10800000" flipH="1">
                <a:off x="5106763" y="1781030"/>
                <a:ext cx="64008" cy="7848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0" name="Chevron" descr="&lt;Tags&gt;&lt;SMARTRESIZEANCHORS&gt;None,Absolute,None,Absolute&lt;/SMARTRESIZEANCHORS&gt;&lt;/Tags&gt;"/>
              <p:cNvSpPr>
                <a:spLocks noChangeAspect="1"/>
              </p:cNvSpPr>
              <p:nvPr/>
            </p:nvSpPr>
            <p:spPr bwMode="auto">
              <a:xfrm flipH="1">
                <a:off x="5106763" y="3756677"/>
                <a:ext cx="64008" cy="7848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4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3423362" y="4837292"/>
            <a:ext cx="944726" cy="212366"/>
            <a:chOff x="593892" y="1585163"/>
            <a:chExt cx="944726" cy="212366"/>
          </a:xfrm>
        </p:grpSpPr>
        <p:sp>
          <p:nvSpPr>
            <p:cNvPr id="146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81137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Radio Button</a:t>
              </a:r>
            </a:p>
          </p:txBody>
        </p:sp>
      </p:grpSp>
      <p:grpSp>
        <p:nvGrpSpPr>
          <p:cNvPr id="14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4393008" y="4882729"/>
            <a:ext cx="944726" cy="212366"/>
            <a:chOff x="593892" y="1585163"/>
            <a:chExt cx="944726" cy="212366"/>
          </a:xfrm>
        </p:grpSpPr>
        <p:sp>
          <p:nvSpPr>
            <p:cNvPr id="150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81137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Radio Button</a:t>
              </a:r>
            </a:p>
          </p:txBody>
        </p:sp>
      </p:grpSp>
      <p:grpSp>
        <p:nvGrpSpPr>
          <p:cNvPr id="153" name="Radio Button Group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&lt;/Code&gt;&lt;CodeSignature&gt;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&lt;/CodeSignature&gt;&lt;/SmartOptions&gt;&lt;SmartResize enabled=&quot;True&quot; minWidth=&quot;0&quot; minHeight=&quot;0&quot; /&gt;&lt;/SmartSettings&gt;"/>
          <p:cNvGrpSpPr/>
          <p:nvPr>
            <p:custDataLst>
              <p:tags r:id="rId12"/>
            </p:custDataLst>
          </p:nvPr>
        </p:nvGrpSpPr>
        <p:grpSpPr>
          <a:xfrm>
            <a:off x="3519406" y="5856167"/>
            <a:ext cx="944726" cy="835856"/>
            <a:chOff x="595686" y="1261242"/>
            <a:chExt cx="944726" cy="835856"/>
          </a:xfrm>
        </p:grpSpPr>
        <p:sp>
          <p:nvSpPr>
            <p:cNvPr id="154" name="Circle" descr="&lt;Tags&gt;&lt;SMARTRESIZEANCHORS&gt;None,None,Absolute,None&lt;/SMARTRESIZEANCHORS&gt;&lt;/Tags&gt;"/>
            <p:cNvSpPr/>
            <p:nvPr/>
          </p:nvSpPr>
          <p:spPr>
            <a:xfrm>
              <a:off x="595686" y="1300750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Check" descr="&lt;Tags&gt;&lt;SMARTRESIZEANCHORS&gt;None,None,Absolute,None&lt;/SMARTRESIZEANCHORS&gt;&lt;/Tags&gt;"/>
            <p:cNvSpPr/>
            <p:nvPr/>
          </p:nvSpPr>
          <p:spPr>
            <a:xfrm>
              <a:off x="632992" y="1338056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Label" descr="&lt;Tags&gt;&lt;SMARTRESIZEANCHORS&gt;Relative,Relative,Absolute,Absolute&lt;/SMARTRESIZEANCHORS&gt;&lt;/Tags&gt;"/>
            <p:cNvSpPr txBox="1"/>
            <p:nvPr/>
          </p:nvSpPr>
          <p:spPr>
            <a:xfrm>
              <a:off x="729036" y="1261242"/>
              <a:ext cx="81137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Radio Button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Circle" descr="&lt;Tags&gt;&lt;SMARTRESIZEANCHORS&gt;None,None,Absolute,None&lt;/SMARTRESIZEANCHORS&gt;&lt;/Tags&gt;"/>
            <p:cNvSpPr/>
            <p:nvPr/>
          </p:nvSpPr>
          <p:spPr>
            <a:xfrm>
              <a:off x="595686" y="1508580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8" name="Check" descr="&lt;Tags&gt;&lt;SMARTRESIZEANCHORS&gt;None,None,Absolute,None&lt;/SMARTRESIZEANCHORS&gt;&lt;/Tags&gt;" hidden="1"/>
            <p:cNvSpPr/>
            <p:nvPr/>
          </p:nvSpPr>
          <p:spPr>
            <a:xfrm>
              <a:off x="632992" y="1545886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Label" descr="&lt;Tags&gt;&lt;SMARTRESIZEANCHORS&gt;Relative,Relative,Absolute,Absolute&lt;/SMARTRESIZEANCHORS&gt;&lt;/Tags&gt;"/>
            <p:cNvSpPr txBox="1"/>
            <p:nvPr/>
          </p:nvSpPr>
          <p:spPr>
            <a:xfrm>
              <a:off x="729036" y="1469072"/>
              <a:ext cx="81137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Radio Button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Circle" descr="&lt;Tags&gt;&lt;SMARTRESIZEANCHORS&gt;None,None,Absolute,None&lt;/SMARTRESIZEANCHORS&gt;&lt;/Tags&gt;"/>
            <p:cNvSpPr/>
            <p:nvPr/>
          </p:nvSpPr>
          <p:spPr>
            <a:xfrm>
              <a:off x="595686" y="1716410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Check" descr="&lt;Tags&gt;&lt;SMARTRESIZEANCHORS&gt;None,None,Absolute,None&lt;/SMARTRESIZEANCHORS&gt;&lt;/Tags&gt;" hidden="1"/>
            <p:cNvSpPr/>
            <p:nvPr/>
          </p:nvSpPr>
          <p:spPr>
            <a:xfrm>
              <a:off x="632992" y="1753716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Label" descr="&lt;Tags&gt;&lt;SMARTRESIZEANCHORS&gt;Relative,Relative,Absolute,Absolute&lt;/SMARTRESIZEANCHORS&gt;&lt;/Tags&gt;"/>
            <p:cNvSpPr txBox="1"/>
            <p:nvPr/>
          </p:nvSpPr>
          <p:spPr>
            <a:xfrm>
              <a:off x="729036" y="1676902"/>
              <a:ext cx="81137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Radio Button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Circle" descr="&lt;Tags&gt;&lt;SMARTRESIZEANCHORS&gt;None,None,Absolute,None&lt;/SMARTRESIZEANCHORS&gt;&lt;/Tags&gt;"/>
            <p:cNvSpPr/>
            <p:nvPr/>
          </p:nvSpPr>
          <p:spPr>
            <a:xfrm>
              <a:off x="595686" y="1924240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Check" descr="&lt;Tags&gt;&lt;SMARTRESIZEANCHORS&gt;None,None,Absolute,None&lt;/SMARTRESIZEANCHORS&gt;&lt;/Tags&gt;" hidden="1"/>
            <p:cNvSpPr/>
            <p:nvPr/>
          </p:nvSpPr>
          <p:spPr>
            <a:xfrm>
              <a:off x="632992" y="1961546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Label" descr="&lt;Tags&gt;&lt;SMARTRESIZEANCHORS&gt;Relative,Relative,Absolute,Absolute&lt;/SMARTRESIZEANCHORS&gt;&lt;/Tags&gt;"/>
            <p:cNvSpPr txBox="1"/>
            <p:nvPr/>
          </p:nvSpPr>
          <p:spPr>
            <a:xfrm>
              <a:off x="729036" y="1884732"/>
              <a:ext cx="81137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Radio Button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7" name="Search Box" descr="&lt;SmartSettings&gt;&lt;SmartResize enabled=&quot;True&quot; minWidth=&quot;20&quot; minHeight=&quot;13&quot; /&gt;&lt;/SmartSettings&gt;"/>
          <p:cNvGrpSpPr/>
          <p:nvPr>
            <p:custDataLst>
              <p:tags r:id="rId13"/>
            </p:custDataLst>
          </p:nvPr>
        </p:nvGrpSpPr>
        <p:grpSpPr>
          <a:xfrm>
            <a:off x="1413557" y="4775304"/>
            <a:ext cx="1687736" cy="241092"/>
            <a:chOff x="595686" y="1261242"/>
            <a:chExt cx="1687736" cy="241092"/>
          </a:xfrm>
          <a:solidFill>
            <a:srgbClr val="FFFFFF"/>
          </a:solidFill>
        </p:grpSpPr>
        <p:sp>
          <p:nvSpPr>
            <p:cNvPr id="188" name="Text Box"/>
            <p:cNvSpPr/>
            <p:nvPr/>
          </p:nvSpPr>
          <p:spPr>
            <a:xfrm>
              <a:off x="595686" y="1261242"/>
              <a:ext cx="168773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Search…</a:t>
              </a:r>
            </a:p>
          </p:txBody>
        </p:sp>
        <p:sp>
          <p:nvSpPr>
            <p:cNvPr id="189" name="Search Icon" descr="&lt;Tags&gt;&lt;SMARTRESIZEANCHORS&gt;Non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67906" y="1313395"/>
              <a:ext cx="135690" cy="136786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0" name="Spin Box" descr="&lt;Tags&gt;&lt;SMARTRESIZEENABLED&gt;True&lt;/SMARTRESIZEENABLED&gt;&lt;SMARTRESIZEMINSIZE&gt;16,11&lt;/SMARTRESIZEMINSIZE&gt;&lt;/Tags&gt;"/>
          <p:cNvGrpSpPr/>
          <p:nvPr/>
        </p:nvGrpSpPr>
        <p:grpSpPr>
          <a:xfrm>
            <a:off x="1668600" y="5403954"/>
            <a:ext cx="1368150" cy="241092"/>
            <a:chOff x="923818" y="1614302"/>
            <a:chExt cx="1368150" cy="241092"/>
          </a:xfrm>
          <a:solidFill>
            <a:srgbClr val="FFFFFF"/>
          </a:solidFill>
        </p:grpSpPr>
        <p:sp>
          <p:nvSpPr>
            <p:cNvPr id="191" name="Arrow Up Box" descr="&lt;Tags&gt;&lt;SMARTRESIZEANCHORS&gt;Absolute,Relative,None,Absolute&lt;/SMARTRESIZEANCHORS&gt;&lt;/Tags&gt;"/>
            <p:cNvSpPr/>
            <p:nvPr/>
          </p:nvSpPr>
          <p:spPr>
            <a:xfrm>
              <a:off x="2125979" y="1614302"/>
              <a:ext cx="165989" cy="12054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2" name="Arrow Down Box" descr="&lt;Tags&gt;&lt;SMARTRESIZEANCHORS&gt;Relative,Absolute,None,Absolute&lt;/SMARTRESIZEANCHORS&gt;&lt;/Tags&gt;"/>
            <p:cNvSpPr/>
            <p:nvPr/>
          </p:nvSpPr>
          <p:spPr>
            <a:xfrm>
              <a:off x="2125979" y="1734848"/>
              <a:ext cx="165989" cy="12054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3" name="Arrow Up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rot="10800000" flipH="1">
              <a:off x="2176969" y="1656486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4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2176969" y="177703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5" name="Text Box" descr="&lt;Tags&gt;&lt;SMARTRESIZEANCHORS&gt;Absolute,Absolute,Absolute,Absolute&lt;/SMARTRESIZEANCHORS&gt;&lt;/Tags&gt;"/>
            <p:cNvSpPr/>
            <p:nvPr/>
          </p:nvSpPr>
          <p:spPr>
            <a:xfrm>
              <a:off x="923818" y="1614302"/>
              <a:ext cx="1203413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Spin Box</a:t>
              </a:r>
            </a:p>
          </p:txBody>
        </p:sp>
      </p:grpSp>
      <p:grpSp>
        <p:nvGrpSpPr>
          <p:cNvPr id="196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/>
          <p:cNvGrpSpPr>
            <a:grpSpLocks/>
          </p:cNvGrpSpPr>
          <p:nvPr/>
        </p:nvGrpSpPr>
        <p:grpSpPr bwMode="auto">
          <a:xfrm>
            <a:off x="2032259" y="6138292"/>
            <a:ext cx="869432" cy="144016"/>
            <a:chOff x="508000" y="1397000"/>
            <a:chExt cx="869432" cy="144016"/>
          </a:xfrm>
        </p:grpSpPr>
        <p:sp>
          <p:nvSpPr>
            <p:cNvPr id="197" name="Star 5"/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8" name="Star 4"/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9" name="Star 3"/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0" name="Star 2"/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1" name="Star 1"/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2" name="Switch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11dFO52/nmervEkb/w8aRH6V+t9vEaDx6xxMl8/kIwHuoRVBDU9xnm750MdnjUDuvDrwOp67d5leRVYWP9DZNjN5TsOMv3R2gll6Ur2T6cIvn/XoOz6ezUy7rY++XH4EasWgGRjjE5l7wAoHpV/0qG0eGsRx22bTeZqDYdK5cMyG7gY5jCYnwpZbZiC/v6Kib992SNo8/eSzDd2P/T8Gx1rn7bpepm29ziOd/5Lwo1/ShaJvn2dl478etOsK1WVVzNKnRbOqmnxrWFbAjBto+7uK+N7M1BsIZJGIjPw2isNv3yMNy3qsh5A4qruYKANcsVVNfpqkOW3y5SyvR8JQx/VFk+bD5IvLFENIs8Z93WMMS3e8cmsqt/X1++iIr1YzjLqd52kDqYw3jGm/OpsV1ZN121bLD1aB5hnAE0+vO6c+UhU+Ty4HxLcjRQMfTTMaQLp1+m6as9ZL83e317sY8fPq4gJiX9dVvfXRs6woCcm2StdCbKGQ0Hv80QjgbyXx3q/uj7s0iY+b9YKU9PVR+LExvaTvZYJ1IqTnZtwBcrcPxQiFugP+9D9Kz0SmsknpcU2HKgaAschxkTWtGDTZ+ppkQ36/TXPHEzFPgl8QxRdwJv94BbEWcvCvUdcBT0zQ5kUzliHRv1G1DgP8rK4Wrq8t11d3znt6a2BmzVef522TXs1zmlmdXpmYbNqus7K8Tid5WZHUEt9l6Ucy9o+8ObddROYdjxJNPC91P24kykXepr/YGCN/IlV/pb/wFwYTph8f3mjfbkOM6pxYvEMUM/C0oO+XX3v4qlZuM/5bawqlkqEtkSbeDs+WR7Tx8/y8Tbd98spHR/2PPgk++m4xa+d4MwLM+4ib3UIl4WneY8AwaN5o062ty6xc5/j1d7UkvpP+zM+kW7+r/cZ98TWMRm+gn91EomGqDfcS7SlC0kHXDw+Cymc1hWdpa38LsbUtBowbHpDYvR93GvxnA+3wRJ0J/7nhfTwWnfEXWX1RLHUeZIJ/j3TnnEzJ7sPx/v75hnENAXtVXMx9aLsH4wd7gLhzE7QIL/vPebGEEv3g0ROapJfL8SuyveSHnlSLL9mHdLM0FGqYZwOiPS3pP+x6gXG+aouyIS+sBQNteRw1smT76MsXHxHRPvry2bPBaO5m36mHjurQoTgDT4SEJ0SpuhcKvK9FcMFvw4bgyjhDZI/5g4uCvPfUpY/6XpHtZchE+CFDxNZHXYz3GX//O04MOLCfbRRwMTBROO8TJYR9jt9cr7jjXkbupKpJLJuKh41W40VTfV5X6xX0uAfhpKI8G0DsbrR53huvqjZjT5xeIoVB4DrcTfb/BcmS716hrbH+7285GG/uoEkv8PsZZf4Q4nhYfW4/v0EjewD+X6GSERBsgeULGtDuIf14/Jk3Spkg+viTTzbgaZ5b9IdH/D2mXup39r3i+7fQ+3jYFZtmS1WlrxXUQMIk9txIO/Pcckx4rHS8p2Acr1v5YKMMxB7pzb5/Y7dBS3QteonmeJbPXpEtImYuvy4a384a57lswuJNXbwmIWYE3tCU3YKzzPMes4EHMxLEkC70EJxfKK4fPeFWQ9ph6HlPdPCEIS1jcUuW9Z8+73fTfbd5bnB8uk9OPQhJ/Th7kKTq3Uui5odB2SD6//8MZW/Z9JbNbuWsmuc9iMwZyJA07zmjg+4vz9RNrq95bkGGG5r8XHv7zt59mLt/y4+Hk5onX37xzec1C7fQ9It3fgn92ZBNoTVG9rW7WUdOeI6QsYE92rrDuiPu7eKJRwN4PjBl9CrnZBFCgcdNTjnOOj//7KNX3TTzR3eP7IC+bmygYwhbROjctVzDzuLAJA3ynwd1iAFvTLviiTBW1zZ8g0gz1M1Ix5K/3UYbM+n645f8P0JKPbNnIAAA&lt;/Code&gt;&lt;CodeSignature&gt;qwQFFOw88XzdipqI24FFTS4mAu4jSbPLK1HlM2zHjlhEEj5fl02fXXG3gYDYiR4FaLhXY+97dvzOdb2NnVQKR4CvgQ4VbkaNk3xPkdRfLA7g0+AAXziDcm3Vc/enloO8iVxVcuN1QtccuSwDm54tSy4HSBy+5OiIzbkY/tj3V67qoDGSyKM/nL1imA78gE5AyfCvUVxske8FXu4C7cWMLCq9OzZIHh2wQsKJ9id4iVb4bJ02W61+XE0hwp5xB5jyealVcdfrPRX2cw8SY+qsTghSN2oWF/7TbEYRdgwu1W1Euq33qDkvABDRzBkReumDTRlOEUpMhSfD+jeYhNc3mA==&lt;/CodeSignature&gt;&lt;/SmartOptions&gt;&lt;/SmartSettings&gt;"/>
          <p:cNvGrpSpPr/>
          <p:nvPr/>
        </p:nvGrpSpPr>
        <p:grpSpPr>
          <a:xfrm>
            <a:off x="359123" y="4888626"/>
            <a:ext cx="577155" cy="166848"/>
            <a:chOff x="821250" y="4364228"/>
            <a:chExt cx="577155" cy="166848"/>
          </a:xfrm>
          <a:solidFill>
            <a:srgbClr val="FFFFFF"/>
          </a:solidFill>
        </p:grpSpPr>
        <p:sp>
          <p:nvSpPr>
            <p:cNvPr id="203" name="Border"/>
            <p:cNvSpPr>
              <a:spLocks/>
            </p:cNvSpPr>
            <p:nvPr/>
          </p:nvSpPr>
          <p:spPr bwMode="auto">
            <a:xfrm>
              <a:off x="821250" y="4364228"/>
              <a:ext cx="577155" cy="166848"/>
            </a:xfrm>
            <a:prstGeom prst="roundRect">
              <a:avLst>
                <a:gd name="adj" fmla="val 40485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46888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OFF</a:t>
              </a:r>
            </a:p>
          </p:txBody>
        </p:sp>
        <p:sp>
          <p:nvSpPr>
            <p:cNvPr id="204" name="Switch Button"/>
            <p:cNvSpPr>
              <a:spLocks/>
            </p:cNvSpPr>
            <p:nvPr/>
          </p:nvSpPr>
          <p:spPr bwMode="auto">
            <a:xfrm>
              <a:off x="836149" y="4379046"/>
              <a:ext cx="233293" cy="137212"/>
            </a:xfrm>
            <a:prstGeom prst="roundRect">
              <a:avLst>
                <a:gd name="adj" fmla="val 40485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5" name="Switch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11dFO52/nmervEkb/w8aRH6V+t9vEaDx6xxMl8/kIwHuoRVBDU9xnm750MdnjUDuvDrwOp67d5leRVYWP9DZNjN5TsOMv3R2gll6Ur2T6cIvn/XoOz6ezUy7rY++XH4EasWgGRjjE5l7wAoHpV/0qG0eGsRx22bTeZqDYdK5cMyG7gY5jCYnwpZbZiC/v6Kib992SNo8/eSzDd2P/T8Gx1rn7bpepm29ziOd/5Lwo1/ShaJvn2dl478etOsK1WVVzNKnRbOqmnxrWFbAjBto+7uK+N7M1BsIZJGIjPw2isNv3yMNy3qsh5A4qruYKANcsVVNfpqkOW3y5SyvR8JQx/VFk+bD5IvLFENIs8Z93WMMS3e8cmsqt/X1++iIr1YzjLqd52kDqYw3jGm/OpsV1ZN121bLD1aB5hnAE0+vO6c+UhU+Ty4HxLcjRQMfTTMaQLp1+m6as9ZL83e317sY8fPq4gJiX9dVvfXRs6woCcm2StdCbKGQ0Hv80QjgbyXx3q/uj7s0iY+b9YKU9PVR+LExvaTvZYJ1IqTnZtwBcrcPxQiFugP+9D9Kz0SmsknpcU2HKgaAschxkTWtGDTZ+ppkQ36/TXPHEzFPgl8QxRdwJv94BbEWcvCvUdcBT0zQ5kUzliHRv1G1DgP8rK4Wrq8t11d3znt6a2BmzVef522TXs1zmlmdXpmYbNqus7K8Tid5WZHUEt9l6Ucy9o+8ObddROYdjxJNPC91P24kykXepr/YGCN/IlV/pb/wFwYTph8f3mjfbkOM6pxYvEMUM/C0oO+XX3v4qlZuM/5bawqlkqEtkSbeDs+WR7Tx8/y8Tbd98spHR/2PPgk++m4xa+d4MwLM+4ib3UIl4WneY8AwaN5o062ty6xc5/j1d7UkvpP+zM+kW7+r/cZ98TWMRm+gn91EomGqDfcS7SlC0kHXDw+Cymc1hWdpa38LsbUtBowbHpDYvR93GvxnA+3wRJ0J/7nhfTwWnfEXWX1RLHUeZIJ/j3TnnEzJ7sPx/v75hnENAXtVXMx9aLsH4wd7gLhzE7QIL/vPebGEEv3g0ROapJfL8SuyveSHnlSLL9mHdLM0FGqYZwOiPS3pP+x6gXG+aouyIS+sBQNteRw1smT76MsXHxHRPvry2bPBaO5m36mHjurQoTgDT4SEJ0SpuhcKvK9FcMFvw4bgyjhDZI/5g4uCvPfUpY/6XpHtZchE+CFDxNZHXYz3GX//O04MOLCfbRRwMTBROO8TJYR9jt9cr7jjXkbupKpJLJuKh41W40VTfV5X6xX0uAfhpKI8G0DsbrR53huvqjZjT5xeIoVB4DrcTfb/BcmS716hrbH+7285GG/uoEkv8PsZZf4Q4nhYfW4/v0EjewD+X6GSERBsgeULGtDuIf14/Jk3Spkg+viTTzbgaZ5b9IdH/D2mXup39r3i+7fQ+3jYFZtmS1WlrxXUQMIk9txIO/Pcckx4rHS8p2Acr1v5YKMMxB7pzb5/Y7dBS3QteonmeJbPXpEtImYuvy4a384a57lswuJNXbwmIWYE3tCU3YKzzPMes4EHMxLEkC70EJxfKK4fPeFWQ9ph6HlPdPCEIS1jcUuW9Z8+73fTfbd5bnB8uk9OPQhJ/Th7kKTq3Uui5odB2SD6//8MZW/Z9JbNbuWsmuc9iMwZyJA07zmjg+4vz9RNrq95bkGGG5r8XHv7zt59mLt/y4+Hk5onX37xzec1C7fQ9It3fgn92ZBNoTVG9rW7WUdOeI6QsYE92rrDuiPu7eKJRwN4PjBl9CrnZBFCgcdNTjnOOj//7KNX3TTzR3eP7IC+bmygYwhbROjctVzDzuLAJA3ynwd1iAFvTLviiTBW1zZ8g0gz1M1Ix5K/3UYbM+n645f8P0JKPbNnIAAA&lt;/Code&gt;&lt;CodeSignature&gt;qwQFFOw88XzdipqI24FFTS4mAu4jSbPLK1HlM2zHjlhEEj5fl02fXXG3gYDYiR4FaLhXY+97dvzOdb2NnVQKR4CvgQ4VbkaNk3xPkdRfLA7g0+AAXziDcm3Vc/enloO8iVxVcuN1QtccuSwDm54tSy4HSBy+5OiIzbkY/tj3V67qoDGSyKM/nL1imA78gE5AyfCvUVxske8FXu4C7cWMLCq9OzZIHh2wQsKJ9id4iVb4bJ02W61+XE0hwp5xB5jyealVcdfrPRX2cw8SY+qsTghSN2oWF/7TbEYRdgwu1W1Euq33qDkvABDRzBkReumDTRlOEUpMhSfD+jeYhNc3mA==&lt;/CodeSignature&gt;&lt;/SmartOptions&gt;&lt;/SmartSettings&gt;"/>
          <p:cNvGrpSpPr/>
          <p:nvPr/>
        </p:nvGrpSpPr>
        <p:grpSpPr>
          <a:xfrm>
            <a:off x="473423" y="5460126"/>
            <a:ext cx="577155" cy="166848"/>
            <a:chOff x="821250" y="4112953"/>
            <a:chExt cx="577155" cy="166848"/>
          </a:xfrm>
          <a:solidFill>
            <a:srgbClr val="FFFFFF"/>
          </a:solidFill>
        </p:grpSpPr>
        <p:sp>
          <p:nvSpPr>
            <p:cNvPr id="206" name="Border"/>
            <p:cNvSpPr>
              <a:spLocks/>
            </p:cNvSpPr>
            <p:nvPr/>
          </p:nvSpPr>
          <p:spPr bwMode="auto">
            <a:xfrm>
              <a:off x="821250" y="4112953"/>
              <a:ext cx="577155" cy="166848"/>
            </a:xfrm>
            <a:prstGeom prst="roundRect">
              <a:avLst>
                <a:gd name="adj" fmla="val 40485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237744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</a:t>
              </a:r>
            </a:p>
          </p:txBody>
        </p:sp>
        <p:sp>
          <p:nvSpPr>
            <p:cNvPr id="207" name="Switch Button"/>
            <p:cNvSpPr>
              <a:spLocks/>
            </p:cNvSpPr>
            <p:nvPr/>
          </p:nvSpPr>
          <p:spPr bwMode="auto">
            <a:xfrm>
              <a:off x="1150212" y="4127771"/>
              <a:ext cx="233293" cy="137212"/>
            </a:xfrm>
            <a:prstGeom prst="roundRect">
              <a:avLst>
                <a:gd name="adj" fmla="val 40485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8" name="Text Area"/>
          <p:cNvSpPr/>
          <p:nvPr/>
        </p:nvSpPr>
        <p:spPr>
          <a:xfrm>
            <a:off x="127682" y="5928902"/>
            <a:ext cx="1687736" cy="82949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consectetur adipiscing elit. Praesent placerat sem a consectetur eleifend.</a:t>
            </a:r>
          </a:p>
        </p:txBody>
      </p:sp>
      <p:sp>
        <p:nvSpPr>
          <p:cNvPr id="209" name="Bulleted List"/>
          <p:cNvSpPr txBox="1"/>
          <p:nvPr/>
        </p:nvSpPr>
        <p:spPr>
          <a:xfrm>
            <a:off x="5021085" y="266004"/>
            <a:ext cx="644664" cy="920252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1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2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3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4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5</a:t>
            </a:r>
          </a:p>
        </p:txBody>
      </p:sp>
      <p:sp>
        <p:nvSpPr>
          <p:cNvPr id="210" name="Copyright Notice"/>
          <p:cNvSpPr>
            <a:spLocks/>
          </p:cNvSpPr>
          <p:nvPr/>
        </p:nvSpPr>
        <p:spPr bwMode="auto">
          <a:xfrm>
            <a:off x="1514486" y="627753"/>
            <a:ext cx="2853602" cy="212366"/>
          </a:xfrm>
          <a:prstGeom prst="rect">
            <a:avLst/>
          </a:prstGeom>
          <a:noFill/>
          <a:extLst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cap="small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Copyright © 2015 Your Company. All rights reserved.</a:t>
            </a:r>
          </a:p>
        </p:txBody>
      </p:sp>
      <p:sp>
        <p:nvSpPr>
          <p:cNvPr id="211" name="Header"/>
          <p:cNvSpPr txBox="1"/>
          <p:nvPr/>
        </p:nvSpPr>
        <p:spPr>
          <a:xfrm>
            <a:off x="1445412" y="1598931"/>
            <a:ext cx="1543949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Header (Medium)</a:t>
            </a:r>
          </a:p>
        </p:txBody>
      </p:sp>
      <p:sp>
        <p:nvSpPr>
          <p:cNvPr id="212" name="Header"/>
          <p:cNvSpPr txBox="1"/>
          <p:nvPr/>
        </p:nvSpPr>
        <p:spPr>
          <a:xfrm>
            <a:off x="1596069" y="2052470"/>
            <a:ext cx="1280735" cy="258532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Header (Normal)</a:t>
            </a:r>
          </a:p>
        </p:txBody>
      </p:sp>
      <p:sp>
        <p:nvSpPr>
          <p:cNvPr id="213" name="Label"/>
          <p:cNvSpPr txBox="1"/>
          <p:nvPr/>
        </p:nvSpPr>
        <p:spPr>
          <a:xfrm>
            <a:off x="9668645" y="3589422"/>
            <a:ext cx="720000" cy="2412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Label</a:t>
            </a:r>
          </a:p>
        </p:txBody>
      </p:sp>
      <p:sp>
        <p:nvSpPr>
          <p:cNvPr id="214" name="Numbered List"/>
          <p:cNvSpPr txBox="1"/>
          <p:nvPr/>
        </p:nvSpPr>
        <p:spPr>
          <a:xfrm>
            <a:off x="5963781" y="275529"/>
            <a:ext cx="702372" cy="920252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just">
              <a:spcAft>
                <a:spcPts val="300"/>
              </a:spcAft>
              <a:buClr>
                <a:srgbClr val="5F5F5F"/>
              </a:buClr>
              <a:buFont typeface="+mj-lt"/>
              <a:buAutoNum type="arabicPeriod"/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1</a:t>
            </a:r>
          </a:p>
          <a:p>
            <a:pPr marL="228600" indent="-228600" algn="just">
              <a:spcAft>
                <a:spcPts val="300"/>
              </a:spcAft>
              <a:buClr>
                <a:srgbClr val="5F5F5F"/>
              </a:buClr>
              <a:buFont typeface="+mj-lt"/>
              <a:buAutoNum type="arabicPeriod"/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2</a:t>
            </a:r>
          </a:p>
          <a:p>
            <a:pPr marL="228600" indent="-228600" algn="just">
              <a:spcAft>
                <a:spcPts val="300"/>
              </a:spcAft>
              <a:buClr>
                <a:srgbClr val="5F5F5F"/>
              </a:buClr>
              <a:buFont typeface="+mj-lt"/>
              <a:buAutoNum type="arabicPeriod"/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3</a:t>
            </a:r>
          </a:p>
          <a:p>
            <a:pPr marL="228600" indent="-228600" algn="just">
              <a:spcAft>
                <a:spcPts val="300"/>
              </a:spcAft>
              <a:buClr>
                <a:srgbClr val="5F5F5F"/>
              </a:buClr>
              <a:buFont typeface="+mj-lt"/>
              <a:buAutoNum type="arabicPeriod"/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4</a:t>
            </a:r>
          </a:p>
          <a:p>
            <a:pPr marL="228600" indent="-228600" algn="just">
              <a:spcAft>
                <a:spcPts val="300"/>
              </a:spcAft>
              <a:buClr>
                <a:srgbClr val="5F5F5F"/>
              </a:buClr>
              <a:buFont typeface="+mj-lt"/>
              <a:buAutoNum type="arabicPeriod"/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5</a:t>
            </a:r>
          </a:p>
        </p:txBody>
      </p:sp>
      <p:grpSp>
        <p:nvGrpSpPr>
          <p:cNvPr id="215" name="Progress Bar"/>
          <p:cNvGrpSpPr/>
          <p:nvPr/>
        </p:nvGrpSpPr>
        <p:grpSpPr>
          <a:xfrm>
            <a:off x="3169590" y="1204089"/>
            <a:ext cx="1724366" cy="175245"/>
            <a:chOff x="1404320" y="3118069"/>
            <a:chExt cx="1724366" cy="175245"/>
          </a:xfrm>
        </p:grpSpPr>
        <p:sp>
          <p:nvSpPr>
            <p:cNvPr id="216" name="Box"/>
            <p:cNvSpPr/>
            <p:nvPr/>
          </p:nvSpPr>
          <p:spPr>
            <a:xfrm>
              <a:off x="1404320" y="3118069"/>
              <a:ext cx="1724366" cy="17524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7" name="Progress"/>
            <p:cNvSpPr/>
            <p:nvPr/>
          </p:nvSpPr>
          <p:spPr>
            <a:xfrm>
              <a:off x="1404320" y="3118069"/>
              <a:ext cx="1033272" cy="175245"/>
            </a:xfrm>
            <a:prstGeom prst="rect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9144" rIns="91440" bIns="9144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60%</a:t>
              </a:r>
            </a:p>
          </p:txBody>
        </p:sp>
      </p:grpSp>
      <p:grpSp>
        <p:nvGrpSpPr>
          <p:cNvPr id="218" name="Tags" descr="&lt;SmartSettings&gt;&lt;SmartResize enabled=&quot;True&quot; minWidth=&quot;0&quot; minHeight=&quot;0&quot; /&gt;&lt;/SmartSettings&gt;"/>
          <p:cNvGrpSpPr/>
          <p:nvPr>
            <p:custDataLst>
              <p:tags r:id="rId14"/>
            </p:custDataLst>
          </p:nvPr>
        </p:nvGrpSpPr>
        <p:grpSpPr>
          <a:xfrm>
            <a:off x="356262" y="960707"/>
            <a:ext cx="1912717" cy="159377"/>
            <a:chOff x="595686" y="1261242"/>
            <a:chExt cx="1912717" cy="159377"/>
          </a:xfrm>
        </p:grpSpPr>
        <p:grpSp>
          <p:nvGrpSpPr>
            <p:cNvPr id="219" name="Tag"/>
            <p:cNvGrpSpPr/>
            <p:nvPr/>
          </p:nvGrpSpPr>
          <p:grpSpPr>
            <a:xfrm>
              <a:off x="595686" y="1261242"/>
              <a:ext cx="514649" cy="159377"/>
              <a:chOff x="2249775" y="2057726"/>
              <a:chExt cx="514649" cy="159377"/>
            </a:xfrm>
            <a:solidFill>
              <a:srgbClr val="FFFFFF"/>
            </a:solidFill>
          </p:grpSpPr>
          <p:sp>
            <p:nvSpPr>
              <p:cNvPr id="226" name="Tag Box"/>
              <p:cNvSpPr/>
              <p:nvPr/>
            </p:nvSpPr>
            <p:spPr>
              <a:xfrm>
                <a:off x="2249775" y="2057726"/>
                <a:ext cx="514649" cy="159377"/>
              </a:xfrm>
              <a:prstGeom prst="roundRect">
                <a:avLst>
                  <a:gd name="adj" fmla="val 20151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45720" tIns="9144" rIns="182880" bIns="9144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Green</a:t>
                </a:r>
              </a:p>
            </p:txBody>
          </p:sp>
          <p:sp>
            <p:nvSpPr>
              <p:cNvPr id="227" name="Close Button" descr="&lt;Tags&gt;&lt;SMARTRESIZEANCHORS&gt;None,None,None,Relative&lt;/SMARTRESIZEANCHORS&gt;&lt;/Tags&gt;"/>
              <p:cNvSpPr>
                <a:spLocks noEditPoints="1"/>
              </p:cNvSpPr>
              <p:nvPr/>
            </p:nvSpPr>
            <p:spPr bwMode="auto">
              <a:xfrm>
                <a:off x="2639378" y="2101899"/>
                <a:ext cx="73399" cy="71031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grp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20" name="Tag"/>
            <p:cNvGrpSpPr/>
            <p:nvPr/>
          </p:nvGrpSpPr>
          <p:grpSpPr>
            <a:xfrm>
              <a:off x="1156638" y="1261242"/>
              <a:ext cx="509699" cy="159377"/>
              <a:chOff x="2254725" y="2057726"/>
              <a:chExt cx="509699" cy="159377"/>
            </a:xfrm>
            <a:solidFill>
              <a:srgbClr val="FFFFFF"/>
            </a:solidFill>
          </p:grpSpPr>
          <p:sp>
            <p:nvSpPr>
              <p:cNvPr id="224" name="Tag Box"/>
              <p:cNvSpPr/>
              <p:nvPr/>
            </p:nvSpPr>
            <p:spPr>
              <a:xfrm>
                <a:off x="2254725" y="2057726"/>
                <a:ext cx="509699" cy="159377"/>
              </a:xfrm>
              <a:prstGeom prst="roundRect">
                <a:avLst>
                  <a:gd name="adj" fmla="val 20151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45720" tIns="9144" rIns="182880" bIns="9144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Violet</a:t>
                </a:r>
              </a:p>
            </p:txBody>
          </p:sp>
          <p:sp>
            <p:nvSpPr>
              <p:cNvPr id="225" name="Close Button" descr="&lt;Tags&gt;&lt;SMARTRESIZEANCHORS&gt;None,None,None,Relative&lt;/SMARTRESIZEANCHORS&gt;&lt;/Tags&gt;"/>
              <p:cNvSpPr>
                <a:spLocks noEditPoints="1"/>
              </p:cNvSpPr>
              <p:nvPr/>
            </p:nvSpPr>
            <p:spPr bwMode="auto">
              <a:xfrm>
                <a:off x="2639378" y="2101899"/>
                <a:ext cx="73399" cy="71031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grp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21" name="Tag"/>
            <p:cNvGrpSpPr/>
            <p:nvPr/>
          </p:nvGrpSpPr>
          <p:grpSpPr>
            <a:xfrm>
              <a:off x="1712640" y="1261242"/>
              <a:ext cx="795763" cy="159377"/>
              <a:chOff x="1968661" y="2057726"/>
              <a:chExt cx="795763" cy="159377"/>
            </a:xfrm>
            <a:solidFill>
              <a:srgbClr val="FFFFFF"/>
            </a:solidFill>
          </p:grpSpPr>
          <p:sp>
            <p:nvSpPr>
              <p:cNvPr id="222" name="Tag Box"/>
              <p:cNvSpPr/>
              <p:nvPr/>
            </p:nvSpPr>
            <p:spPr>
              <a:xfrm>
                <a:off x="1968661" y="2057726"/>
                <a:ext cx="795763" cy="159377"/>
              </a:xfrm>
              <a:prstGeom prst="roundRect">
                <a:avLst>
                  <a:gd name="adj" fmla="val 20151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45720" tIns="9144" rIns="182880" bIns="9144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Aquamarine</a:t>
                </a:r>
              </a:p>
            </p:txBody>
          </p:sp>
          <p:sp>
            <p:nvSpPr>
              <p:cNvPr id="223" name="Close Button" descr="&lt;Tags&gt;&lt;SMARTRESIZEANCHORS&gt;None,None,None,Relative&lt;/SMARTRESIZEANCHORS&gt;&lt;/Tags&gt;"/>
              <p:cNvSpPr>
                <a:spLocks noEditPoints="1"/>
              </p:cNvSpPr>
              <p:nvPr/>
            </p:nvSpPr>
            <p:spPr bwMode="auto">
              <a:xfrm>
                <a:off x="2639378" y="2101899"/>
                <a:ext cx="73399" cy="71031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grp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28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<p:cNvGrpSpPr/>
          <p:nvPr>
            <p:custDataLst>
              <p:tags r:id="rId15"/>
            </p:custDataLst>
          </p:nvPr>
        </p:nvGrpSpPr>
        <p:grpSpPr>
          <a:xfrm>
            <a:off x="5085348" y="1888241"/>
            <a:ext cx="1828800" cy="2507676"/>
            <a:chOff x="595686" y="1261242"/>
            <a:chExt cx="1828800" cy="2507676"/>
          </a:xfrm>
        </p:grpSpPr>
        <p:sp>
          <p:nvSpPr>
            <p:cNvPr id="229" name="Section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Section 1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0" name="Chevron" descr="&lt;Tags&gt;&lt;SMARTRESIZEANCHORS&gt;Absolute,None,None,Absolute&lt;/SMARTRESIZEANCHORS&gt;&lt;/Tags&gt;"/>
            <p:cNvSpPr>
              <a:spLocks noChangeAspect="1"/>
            </p:cNvSpPr>
            <p:nvPr/>
          </p:nvSpPr>
          <p:spPr bwMode="auto">
            <a:xfrm>
              <a:off x="2272509" y="1359477"/>
              <a:ext cx="73025" cy="4127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1" name="Panel" descr="&lt;Tags&gt;&lt;SMARTRESIZEANCHORS&gt;Absolute,Absolute,Absolute,Absolute&lt;/SMARTRESIZEANCHORS&gt;&lt;/Tags&gt;"/>
            <p:cNvSpPr/>
            <p:nvPr/>
          </p:nvSpPr>
          <p:spPr>
            <a:xfrm>
              <a:off x="595686" y="1498986"/>
              <a:ext cx="1828800" cy="15567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2" name="Section" descr="&lt;Tags&gt;&lt;SMARTRESIZEANCHORS&gt;None,Absolute,Absolute,Absolute&lt;/SMARTRESIZEANCHORS&gt;&lt;/Tags&gt;"/>
            <p:cNvSpPr/>
            <p:nvPr/>
          </p:nvSpPr>
          <p:spPr>
            <a:xfrm>
              <a:off x="595686" y="3055686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Section 2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3" name="Chevron" descr="&lt;Tags&gt;&lt;SMARTRESIZEANCHORS&gt;None,Absolute,None,Absolute&lt;/SMARTRESIZEANCHORS&gt;&lt;/Tags&gt;"/>
            <p:cNvSpPr>
              <a:spLocks noChangeAspect="1"/>
            </p:cNvSpPr>
            <p:nvPr/>
          </p:nvSpPr>
          <p:spPr bwMode="auto">
            <a:xfrm rot="16200000">
              <a:off x="2272509" y="3153921"/>
              <a:ext cx="73025" cy="4127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4" name="Section" descr="&lt;Tags&gt;&lt;SMARTRESIZEANCHORS&gt;None,Absolute,Absolute,Absolute&lt;/SMARTRESIZEANCHORS&gt;&lt;/Tags&gt;"/>
            <p:cNvSpPr/>
            <p:nvPr/>
          </p:nvSpPr>
          <p:spPr>
            <a:xfrm>
              <a:off x="595686" y="3293430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Section 3</a:t>
              </a:r>
            </a:p>
          </p:txBody>
        </p:sp>
        <p:sp>
          <p:nvSpPr>
            <p:cNvPr id="235" name="Chevron" descr="&lt;Tags&gt;&lt;SMARTRESIZEANCHORS&gt;None,Absolute,None,Absolute&lt;/SMARTRESIZEANCHORS&gt;&lt;/Tags&gt;"/>
            <p:cNvSpPr>
              <a:spLocks noChangeAspect="1"/>
            </p:cNvSpPr>
            <p:nvPr/>
          </p:nvSpPr>
          <p:spPr bwMode="auto">
            <a:xfrm rot="16200000">
              <a:off x="2272509" y="3391665"/>
              <a:ext cx="73025" cy="4127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6" name="Section" descr="&lt;Tags&gt;&lt;SMARTRESIZEANCHORS&gt;None,Absolute,Absolute,Absolute&lt;/SMARTRESIZEANCHORS&gt;&lt;/Tags&gt;"/>
            <p:cNvSpPr/>
            <p:nvPr/>
          </p:nvSpPr>
          <p:spPr>
            <a:xfrm>
              <a:off x="595686" y="3531174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Section 4</a:t>
              </a:r>
            </a:p>
          </p:txBody>
        </p:sp>
        <p:sp>
          <p:nvSpPr>
            <p:cNvPr id="237" name="Chevron" descr="&lt;Tags&gt;&lt;SMARTRESIZEANCHORS&gt;None,Absolute,None,Absolute&lt;/SMARTRESIZEANCHORS&gt;&lt;/Tags&gt;"/>
            <p:cNvSpPr>
              <a:spLocks noChangeAspect="1"/>
            </p:cNvSpPr>
            <p:nvPr/>
          </p:nvSpPr>
          <p:spPr bwMode="auto">
            <a:xfrm rot="16200000">
              <a:off x="2272509" y="3629409"/>
              <a:ext cx="73025" cy="4127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6"/>
            </p:custDataLst>
          </p:nvPr>
        </p:nvGrpSpPr>
        <p:grpSpPr>
          <a:xfrm>
            <a:off x="113887" y="3079340"/>
            <a:ext cx="3222246" cy="1507358"/>
            <a:chOff x="595686" y="1261242"/>
            <a:chExt cx="3222246" cy="1507358"/>
          </a:xfrm>
        </p:grpSpPr>
        <p:sp>
          <p:nvSpPr>
            <p:cNvPr id="239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0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amet, consectetur adipisicing elit, sed do eiusmod tempor incididunt ut labore et dolore magna aliqua.</a:t>
              </a:r>
            </a:p>
          </p:txBody>
        </p:sp>
        <p:sp>
          <p:nvSpPr>
            <p:cNvPr id="241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</a:p>
          </p:txBody>
        </p:sp>
        <p:sp>
          <p:nvSpPr>
            <p:cNvPr id="242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43" name="Icons"/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248" name="Info Ic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9" name="Warning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0" name="Error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1" name="Question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44" name="Buttons"/>
            <p:cNvGrpSpPr/>
            <p:nvPr/>
          </p:nvGrpSpPr>
          <p:grpSpPr>
            <a:xfrm>
              <a:off x="1538287" y="2386471"/>
              <a:ext cx="2091779" cy="240384"/>
              <a:chOff x="1538287" y="2386471"/>
              <a:chExt cx="2091779" cy="240384"/>
            </a:xfrm>
          </p:grpSpPr>
          <p:sp>
            <p:nvSpPr>
              <p:cNvPr id="245" name="Button 1" descr="&lt;Tags&gt;&lt;SMARTRESIZEANCHORS&gt;None,Absolute,None,Absolute&lt;/SMARTRESIZEANCHORS&gt;&lt;/Tags&gt;"/>
              <p:cNvSpPr>
                <a:spLocks/>
              </p:cNvSpPr>
              <p:nvPr/>
            </p:nvSpPr>
            <p:spPr bwMode="auto">
              <a:xfrm>
                <a:off x="296703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OK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6" name="Button 2" descr="&lt;Tags&gt;&lt;SMARTRESIZEANCHORS&gt;None,Absolute,None,Absolute&lt;/SMARTRESIZEANCHORS&gt;&lt;/Tags&gt;"/>
              <p:cNvSpPr>
                <a:spLocks/>
              </p:cNvSpPr>
              <p:nvPr/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7" name="Button 3" descr="&lt;Tags&gt;&lt;SMARTRESIZEANCHORS&gt;None,Absolute,None,Absolute&lt;/SMARTRESIZEANCHORS&gt;&lt;/Tags&gt;"/>
              <p:cNvSpPr>
                <a:spLocks/>
              </p:cNvSpPr>
              <p:nvPr/>
            </p:nvSpPr>
            <p:spPr bwMode="auto">
              <a:xfrm>
                <a:off x="153828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52" name="Group Box" descr="&lt;SmartSettings&gt;&lt;SmartResize enabled=&quot;True&quot; minWidth=&quot;60&quot; minHeight=&quot;22&quot; /&gt;&lt;/SmartSettings&gt;"/>
          <p:cNvGrpSpPr/>
          <p:nvPr>
            <p:custDataLst>
              <p:tags r:id="rId17"/>
            </p:custDataLst>
          </p:nvPr>
        </p:nvGrpSpPr>
        <p:grpSpPr>
          <a:xfrm>
            <a:off x="10360955" y="747528"/>
            <a:ext cx="922719" cy="1014782"/>
            <a:chOff x="595688" y="1184134"/>
            <a:chExt cx="1828800" cy="1781271"/>
          </a:xfrm>
        </p:grpSpPr>
        <p:sp>
          <p:nvSpPr>
            <p:cNvPr id="253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36"/>
              </p:custDataLst>
            </p:nvPr>
          </p:nvSpPr>
          <p:spPr>
            <a:xfrm>
              <a:off x="595688" y="1319485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4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37"/>
              </p:custDataLst>
            </p:nvPr>
          </p:nvSpPr>
          <p:spPr>
            <a:xfrm>
              <a:off x="700382" y="1184134"/>
              <a:ext cx="1210731" cy="27552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sp>
        <p:nvSpPr>
          <p:cNvPr id="255" name="Text Box"/>
          <p:cNvSpPr/>
          <p:nvPr/>
        </p:nvSpPr>
        <p:spPr>
          <a:xfrm>
            <a:off x="4908989" y="6006758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grpSp>
        <p:nvGrpSpPr>
          <p:cNvPr id="256" name="Time Field" descr="&lt;SmartSettings&gt;&lt;SmartResize enabled=&quot;True&quot; minWidth=&quot;20&quot; minHeight=&quot;13&quot; /&gt;&lt;/SmartSettings&gt;"/>
          <p:cNvGrpSpPr/>
          <p:nvPr>
            <p:custDataLst>
              <p:tags r:id="rId18"/>
            </p:custDataLst>
          </p:nvPr>
        </p:nvGrpSpPr>
        <p:grpSpPr>
          <a:xfrm>
            <a:off x="4908989" y="6468015"/>
            <a:ext cx="960487" cy="241092"/>
            <a:chOff x="539750" y="1261242"/>
            <a:chExt cx="960487" cy="241092"/>
          </a:xfrm>
        </p:grpSpPr>
        <p:sp>
          <p:nvSpPr>
            <p:cNvPr id="257" name="Text Box"/>
            <p:cNvSpPr/>
            <p:nvPr/>
          </p:nvSpPr>
          <p:spPr>
            <a:xfrm>
              <a:off x="539750" y="1261242"/>
              <a:ext cx="960487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10:45 AM</a:t>
              </a:r>
            </a:p>
          </p:txBody>
        </p:sp>
        <p:sp>
          <p:nvSpPr>
            <p:cNvPr id="258" name="Time Icon" descr="&lt;Tags&gt;&lt;SMARTRESIZEANCHORS&gt;Non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308770" y="1312087"/>
              <a:ext cx="139406" cy="139404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9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J9UbVstmAS3RHaRvSsW60W6XC8mec0YZ5PmvREk9k2/yN4RKg1htLvzYShM51mdTWlem/S8qtOM6dYSO34AXuDm5/nyop0TgvdCBM07zEHfzpazMq+/W2erFaGDbk/m2fIin/lfE5DluixDMMJU1WVe18UsTydVVaZny6LdOvN56llVL9Km88EoPTterVLq844D6PEcngkx45jh9d/GiwEyeESKtoRBXs+zVd6AlO4PGkR+pQwkH2ljy18Mefw6h17JZ9JGevPwjOCKpzhPt/zuxmeNQO+8OvA6Hprk49kMXLDAjLJ6iLfskmRM7z3PJnm59RG48tFHIE/sxTNwxnGdZzzV/MtnUWim3dZHH43SvZ2dIYAGzPi7xYy5jdre1BSwqWVArTfV67amCdzqT6x5QJ62zabzNAdvpnNhzuHOBjiZmCDC+1tmxL//G/fqjaP22qaffDbU69j/Y3B8dd6u62Xa1us80u0v6X+Ul0Zf+88Acyn084xeuhm89+cv2ST1l1UxS58Wzapq8q1hYWbhGJiR31WUy80SNkRc231kWDcqNL9xMFI8rINi4EOaqEJlWsS4aKti9yRt8uUsr0fCfcf1RZPmwyRr6+sbKfLDVHkDKOB5H9VnnqD9V6sZEfBZXS1Ata2tLaum7gjN7rCgxSZ4mG/xTLOW1MXW6btpzuotzd/dzGcgyPPq4gJyW9dVvfXRs6wo4dBU6ZoxBUVTQj9tgP+YNCTB7TOT96v7Y4N/8LpYrMrivKCJy6bkozbokbto4Chk6Ufa70fv4xqw1xewyKP0TJg6m5SeAumQwgAwpjouM6aV57S19teBts+Lpn3MuByhccCr3nc9gTbv89dEora4zN/o+5uxkyZlscx336v1Xqd12H5gKs1XcF6KrCx+gPnkwT1ucpqQOj//7CN/Qj66e0S+W9NmS/Lhz0kKxJFe5VMww6wPWXjCYwKLTYQR8KjaHlAE3oyNZPCvoLekG/416rDhianpedGMhV/o35hORgPXpfUElGP6L4CQUA4OtS2HWkTuomMX/1QV042DuMjb9Bcbm9nhNDVYhxHd81788XneklyTEsFPnnEG386zlnpe1XmDEI+/ma7rmv4orxUXUOx9pj9g7ONgOB9Cih4J8NBw+h9usBy/q1UBHBNnJAlblzBNMQtknnZeV1csU2RH1wuijdXxWx/JMIsmXVYtSd4iN6GWwbsZfzTsZgKn/owLRvE3BgaHp2fF/WfDe3hgEa4KGDBS1YUE7OS+sE+z+c3zsiIeIuo8z8/haTPyY/wREcfoi2+qlX2Pfr/htYZdd35PXHv2KUC6r9qiRAanZcMuRLwBGKJYgnRGdv+d6AbjVeCTL88dlM1w3KCBUDChtyGFHXv/7ZsJ0hn/a3/86nH1qRP2cucmOlnCfK9Pog6o75u5vJFoETqJYb4FxfpUkle/NrlCgCPDX7cnjGGj7/fm8EZCkPCJV8p+QHMDy5LK8JyLeETTfW6QfjzOsRZDGaS/QN+f+RnPdna+l/TYDUiYx2FvA3mjPrb9L2/BBnjikWns8WB/Oy8u5spuGFzQ8c1MFDFF/mPmSF26/4/N0S0QweMGaKfxi6ydjykr6A1exPqTfuttb9JF//HnI8pxnt8kdebpduMY6RMf5i2g3TCheG7HZ+9PPMuKMephUgPiaettx7gyUPn861LP15+WdgLyFsBuIN6Grzd8peH0yZdfbIio/ecGymc3R9qevxsNs/1nAPPIxzd57t00lzo4LkkZNo8MUxo+WRclpS/SZqLhbfDxQK4TGuX9k8eUNc4zzI7oN2MEyZ1yBvH9/Vfg0kzGupZwlO7coKuoLQWKlLN5Toy8IZeLRzWnoPlZ10J/fa6yOGx99C4dzITj6c27/+ict7KaMuzUmiFs6kiHivbj1y1l25vvFu2c8PtoU5CDxx8MjYUdk9NmCpKVeTYDhu82jsK+r/0PoRmXkv6HGggS3CBlv/E9FSdOkHZyfYbKwOxGoZLG3/u++GQIDpiglDRrtyBd9vtfnH70+9a/75I0Bv3kf5cfpb9kpOLHL+h6x/hFtRwIJojSzwqKt5wKisgqBSuWb03Isr0boTHW9rbQvKAWO4f047Fal2LJ1qVRKRuZtUWa7eKTT26vAYyH03yv+H6Xy9Jf+AvT3zX+5TAPbpCz3pgLGXK08YQ009sPZDss/pj0A6YC4X2d/6I1LT93EmR4ghheUHw8qLuEo6MswCKP1bFXeUN5vNMlMqYzGu7QMko03h+gow0x7mYzXi1v4u2+Qc7Bs2FWVRgBk7oy7HKjEi8C7c3kvkGreT2MX+ULsrNbO+QnUZq/LhbMndHVHPPA7bPsfltuNs9Q3zcOk9+wlrC70P4evb5eT4TS6LgHZyMeHeMeTWP7j0zPYy+LclKtl11V6z83GFevawtTeGTTWwMBvoEwYrp8DdcOz80xgIczVrazyZbp7pvm6zC16tFoWPsN6gbhTdJOs/VylpH4N7REB5MVf+NqTp6zc6h0oplRN6qK99cSgtjzrGlByvfzJ7ofnRfLrCxvrzMHFfLtVs03eiaRZWw8EUxOyPWqb3Z7bsj/v65IbVF+uqQlL2SnG543OOxZMyWPDaq4qhE+TK6xClDU6ePpEUWDj+9OjyQefK81IF0EoHWm1gwZKDy5/sm8pk+y8nlFAR4y6P4CnWB1M02k3RgQt2a0nHxBfWkswl/t6tKS/LV3e7fGOJwMBFExcfZildX5m2pLYOHD6Nrwz80MIdnxTU/Rt6u6+AFWR/4/MUmgQH+W8OnPyjR99DKrG1pG5aWyC1LAS3+llQfES4VYZ4UzpdMYLrTh5T7oFVwLTD1Aw+2cZPXXmFCeycgypvtVkJIVzRun0emf/nfv44FydG/7HZsE5RfFtK6aiubwy/PzYprTVNb5+IumYnQ5cbloqs/rar1CXOFBEJtDIHY7X7yqWuZafLdzTl/GEcLTD7NfZItgxRdAPiLbk1KC5KP3t1+MuBjJ9AK/n7X5AtGkh+/n9vMbnCsPwM0p5Zt8q02LhXhueB9PECzscrDwmTdKmaFN4YH/3KI/PJ7KSP3ObvYLzcOL89Ns+Yp0UtbkrxXUgFGPPTfSzjy3HBMeKx7vKRnH61Y+2MjnsUd6+3bWwD1+VhPfb+yVoiUKflru9A3R6mv290L7gUwNyVPseQ9S4nGuKXnhQtjbpsXN02eRoUB86LnFooJ5bJQZJiZBKcj51yT2+7HSszrPSaQXX7Ozn0tOSl/TTE3bfPb/bpbqTq6M5D2B/NzwpVse/aHyJFL7X7Mjyx8MY/dnkTN82vx/bEr3/j88pXs/y1NqaPP/7im9ZbPB5EfseQ9igZE6Y32PWcHzBQVU86wcKwgK5b6c/DQp8/dTsbcgw9dfpsZzKwLegnCDw3W+7E1j3rygPvylZhk4tmTiNsglUB6qQLg0/J6uKFIEZCT9jf0L+ZD0Z34mHfz+SdW21eIGnhhMPFije1OK/jbwe7mnG6HfLrFI0LAYfvLlF6fvpjmv9aXR9O0AeyAKfV5dXOT1+LSuq3rro2dZgVRjW1H+hyYnKyn/qEQVhOlzStwsp3l6TlE+pWvF/dFpHdMyJCEQjdnxxHOKeG7KYd6QHTnm5V+ksbBECj6jISCdYUPor5HQEAWq2fT3WsP1V/1dkjq2NjcwM4OR3gZBF3RLSVkb5W+x+F4Xn+10d1PkKgAoHV8tZ28qTYT3oNqx7aa/x8a+9r6fPrppHYdfkUQRzaLpTj641SJQMPbf1VvWuMk83KA+iVeermk9fQquQCdOk21+MTIMH8exhUoysQnORr079JX1t6KT+MGJnIAo0gWE7gPJE8P1Z59M70cE7+WACN7C/dcbfMivwbDfD9bYZmfEMA57yEFDeMkChJQ6wSk3uY0bLT7YrjfAD2a5G/Nft3CDYpht1NDd5xZ94BEp83qCCuv0+72NGth/nEJFDsCDs3mB139+9p0p89ySQnjOyyqjRd9VNoVxjYu/4RuyMIHyxFILWZaoxtj03XeLWTsna7Q/3tvb3/v0/JZTgMcjvHTR0ef82SfhZ9LdJ2aQX7M3TFCnM/rolsBuEaPgudmdNc8PaYYx6IFJ3PCVmd974739e9/07H5NcPHp+2ZYZaMi9h8fIcloSDb8lv1k4ZrV67xF2tVXRiNxj2+tksh6nr5bZeQ4IO1BSzrnhOM0bxryyW+pazr5pJtNjP+8Bxv/8LQnnvdADE9IBKuF3CfCWI/7HP5J8JHhv92d8/dA1jy9/gKDd0N/JMydEdySK/HcUr/hub2Ow/Nh86AS7j74dl5czNvOPEgr/xNt9g3Mg0IKJ2Jzh+FE3N7G4LnlPNxaYdV5u66XPqq3QOb/5dm2rg/4YTm39/j41skiPBtGuClplM1mXgqmYRayKaEYsHieq/+h4YR+DuB9M0Wv8kV1SXksJIdsrMq5rA9NF11WxUzBqz+y9XUzRbv//8sURXNCG6D28jmfvUc+B89xb80zguEGBMJEDYnxDXG4G5/wQID9phcHVcVtAPwcCnvNwwwF6WuLfOfP9xTpJm9Foh83eZ5O6/z8M0iyzVp/dPfIJq6/rmRr7vpGiT6vavJkicGLSKKUROmQvjj6LN2hn9vbt5fzQS5xElZ8f4jmXd48breKgSx8XEV5K83DLvb7Yu6ADuEdLHAPJIAj/HTroODrYLx3I8ba7SaM+x+Gui3+sjfUAMaAfODj16t8WpwXavBmRU3DgDKozslQQ2InWe1JxJA0GEnIl+uFF9m4Bh1K3iCxb+acJqX1mhpINasyuyalkk2MQiFN3ebL9j1klTzV0XvqjQEsJnlZXX1NLCTS+4YQKREx6TrW+6OCGOobQqTm8OBrY/IKrwesqz9+yf8Dc59dhUpXAAA=&lt;/Code&gt;&lt;CodeSignature&gt;anTPZykcFegbIf9eg800pPNwpSFSYVs7AsOkjk4AnO4Om8ra4ipr2ozwGuHOcrO4SvBGJDJpvNWuC4QLwIHQH51U8cbPbbBAgNQSFtOlinCgz+0g9EsWqMXTXitoxmbK73jy7ZpO87XOSu++ZM6vhUk22Z/rR5LLGNYgOBMtJvYv0zivM6b5NZ0MA5+XCpFTlh3bdsSLg5ajKNIZ4a1577AC/DThQBLcGkORoz73ec1xvDVrYiWhKYamFNMAws05vGxe+BRCatkavuibraH78ikxeVOXRTentRhv53EV33P671oP0539pZ48SiByHcpVmdnwj3PrPjsTj+AGJTUqRA==&lt;/CodeSignature&gt;&lt;/SmartOptions&gt;&lt;SmartResize enabled=&quot;True&quot; minWidth=&quot;0&quot; minHeight=&quot;0&quot; /&gt;&lt;/SmartSettings&gt;"/>
          <p:cNvGrpSpPr/>
          <p:nvPr>
            <p:custDataLst>
              <p:tags r:id="rId19"/>
            </p:custDataLst>
          </p:nvPr>
        </p:nvGrpSpPr>
        <p:grpSpPr>
          <a:xfrm>
            <a:off x="7012339" y="5892680"/>
            <a:ext cx="3074194" cy="240302"/>
            <a:chOff x="595686" y="1261240"/>
            <a:chExt cx="3074194" cy="240302"/>
          </a:xfrm>
          <a:solidFill>
            <a:srgbClr val="FFFFFF"/>
          </a:solidFill>
        </p:grpSpPr>
        <p:cxnSp>
          <p:nvCxnSpPr>
            <p:cNvPr id="260" name="Line 1" descr="&lt;Tags&gt;&lt;SMARTRESIZEANCHORS&gt;Absolute,None,Absolute,None&lt;/SMARTRESIZEANCHORS&gt;&lt;/Tags&gt;"/>
            <p:cNvCxnSpPr/>
            <p:nvPr/>
          </p:nvCxnSpPr>
          <p:spPr>
            <a:xfrm flipH="1">
              <a:off x="595686" y="1261242"/>
              <a:ext cx="98426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Line 2" descr="&lt;Tags&gt;&lt;SMARTRESIZEANCHORS&gt;Absolute,None,Absolute,Absolute&lt;/SMARTRESIZEANCHORS&gt;&lt;/Tags&gt;"/>
            <p:cNvCxnSpPr/>
            <p:nvPr/>
          </p:nvCxnSpPr>
          <p:spPr>
            <a:xfrm>
              <a:off x="1495762" y="1261242"/>
              <a:ext cx="2174118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ab Selected" descr="&lt;Tags&gt;&lt;SMARTRESIZEANCHORS&gt;Absolute,Absolute,Absolute,None&lt;/SMARTRESIZEANCHORS&gt;&lt;/Tags&gt;"/>
            <p:cNvSpPr>
              <a:spLocks/>
            </p:cNvSpPr>
            <p:nvPr/>
          </p:nvSpPr>
          <p:spPr bwMode="auto">
            <a:xfrm>
              <a:off x="690899" y="1261240"/>
              <a:ext cx="804863" cy="240301"/>
            </a:xfrm>
            <a:custGeom>
              <a:avLst/>
              <a:gdLst>
                <a:gd name="T0" fmla="*/ 2218 w 2218"/>
                <a:gd name="T1" fmla="*/ 0 h 670"/>
                <a:gd name="T2" fmla="*/ 2218 w 2218"/>
                <a:gd name="T3" fmla="*/ 670 h 670"/>
                <a:gd name="T4" fmla="*/ 0 w 2218"/>
                <a:gd name="T5" fmla="*/ 670 h 670"/>
                <a:gd name="T6" fmla="*/ 0 w 2218"/>
                <a:gd name="T7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2218" y="0"/>
                  </a:moveTo>
                  <a:lnTo>
                    <a:pt x="2218" y="670"/>
                  </a:lnTo>
                  <a:lnTo>
                    <a:pt x="0" y="670"/>
                  </a:lnTo>
                  <a:lnTo>
                    <a:pt x="0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 1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3" name="Tab" descr="&lt;Tags&gt;&lt;SMARTRESIZEANCHORS&gt;Absolute,Absolute,Absolute,None&lt;/SMARTRESIZEANCHORS&gt;&lt;/Tags&gt;"/>
            <p:cNvSpPr/>
            <p:nvPr/>
          </p:nvSpPr>
          <p:spPr>
            <a:xfrm>
              <a:off x="1552621" y="1261243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 2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4" name="Tab" descr="&lt;Tags&gt;&lt;SMARTRESIZEANCHORS&gt;Absolute,Absolute,Absolute,None&lt;/SMARTRESIZEANCHORS&gt;&lt;/Tags&gt;"/>
            <p:cNvSpPr/>
            <p:nvPr/>
          </p:nvSpPr>
          <p:spPr>
            <a:xfrm>
              <a:off x="2404705" y="1261242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 3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5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J/n5y0T4JaoLrJ3xWK9SJfrxSSvGd9s0rw3esS86RfZO0KkIXx2dz4Mhek8q7MpzWqTnld1mjHVWmLGD8ALvPw8X160c0LwXoigeYf559vZclbm9XfrbLUidNDtyTxbXuQz/2sCslyXZQhGWKq6zOu6mOXppKrK9GxZtFtnPkc9q+pF2nQ+GKVnx6tVSn3ecQA9jsMzIVYcM7z+23gxQAaPyNCWsMfrebbKG5DS/UGDyK+UfeQjbWy5iyGPX+fQKvlM2khvHp4RXPEU5+mW3934rBHonVcHXsdDk3w8m4ELFphRVg7xll2SjOm959kkL7c+Alc++gjkib14Bs44rvOMp5p/+SwKzbTb+uijUbq3szME0IAZf7eYMbdR25uaAja1DKj1pnrd1jSBW/2JNQ/I07bZdJ7m4M10Lsw53NkAJxMTRHh/y4z493/jXr1x1F7b9JPPhnod+38Mjq/O23W9TNt6nUe6/SX9j/LSaGv/GWAuhX6e0Us3g/f+/CWbpP6yKmbp06JZVU2+NSzMLBwDM/K7inK5WcKGiGu7jwzrRoXmNw5Giod1UAx8SBNVqEyLGBdtVeycpE2+nOX1SLjvuL5o0nyYZG19fSNFfpgqbwAFPO+j+swTtP9qNSMCPqurBai2tbVl1dQdodkdFrTYBA/zLZ5p1pK62Dp9N81ZvaX5u5v5DAR5Xl1cQG7ruqq3PnqWFSXcmSpdM6agaEropw3wH5OGJLh9ZvJ+dX9s8A9eF4tVWZwXNHHZlDzUBj1yFw0chSz9SPv96H1cA/b5AhZ5lJ4JU2eT0lMgHVIYAMZUx2XGtPJcttb+OtD2edG0jxmXIzQOeNX7rifQ5n3+mkjUFpf5G31/M3bSpCyW+e57td7rtA7bD0yl+QrOS5GVxQ8wnzy4x01OE1Ln55995E/IR3ePyHdr2mxJHvw5SYG40at8CmaY9SELT3hMYLGJMAIeVdsDisCbsZEM/hX0lnTDv0YdNjwxNT0vmrHwC/0b08lo4Lq0noByTP8FEBLKwaG25VCLyF107OKfqmK6cRAXeZv+YmMzO5ymBuswonveiz8+z1uSa1Ii+MkzzuDbedZSz6s6bxDg8TfTdV3TH+W14gKKvc/0B4x9HAznQ0jRIwEeGk7/ww2W43e1KoAj4owkYesSpilmgczTzuvqimWK7Oh6QbSxOn7rIxlm0aTLqiXJW+Qm1DJ4N+OPht1M4NSfccEo/sbA4PD0rLj/bHgPDyzCVQEDRqq6kHCd3Bf2aTa/eV5WxENEHQTIqSJvouVbvfimWtn36PcbXmvYdef3xLVnnwKk+6otSuRvWjbsQsQbgCGKJUhnZPffiW4wXgU++fLcQdkMxw0aCAUTehtS2LH3376ZIJ3xv/bHrx5XnzphL3duopMlzPf6JOqA+r6ZyxuJFqGTGOZbUKxPJXn1a5MrBDgy/HV7whg2+n5vDm8kBAmfeKXsBzQ3sCypDM+5iEc03ecG6cfjHGsxlEHyC/T9mZ/xbGfn+ydV21aLG5Awj8PeBvJGfWz7X96CDfDEI9PY48H+dl5czJXdMLig45uZKGKK/MfMkbp0/x+bo1sggscN0E7jF1k7H1NW0Bu8iPUn/dbb3qSL/uPPR5TjPL9J6szT7cYx0ic+zFtAu2FC8dyOz96feJYVY9TDpAbE09bbjnFloPL516Werz8t7QTkLYDdQLwNX2/4SsPpky+/2BBR+88NlM9ujrQ9fzcaZvvPAOaRj2/y3LtpLnVwXJIybB4ZpjR8si5KSl+kzUTD2+DjgVwnNMr7J48pa5xnmB3Rb8YIkjvlDOL7+6/ApZmMdS3hKN25QVdRWwoUKWfznBh5Qy4Xj2pOQfOzroX++lxlcdj66F06mAnH05t3/9E5b2U1ZdipNUPY1JEOFe3Hr1vKtjffLdo54ffRpiAHjz8YGgs7JqfNFCQr82wGDN9tHIV9X/sfQjMuJf0PNRAkuEHKfuN7Kk6cIO3k+gyVgdmNQiWNv/d98ckQHDBBKWnWbkG67Pe/OP3o961/3yVpDPrJ/y4/Sn/JSMWPX9D1jvGLajkQTBClnxUUbzkVFJFVClYs35qQZXs3QmOs7W2heUEtdg7px2O1LsWSrUujUjYya4s028Unn9xeAxgPp/le8f0ul6W/8Bemv2v8y2Ee3CBnvTEXZsiRxhPSTG8/kO2w+GPSD5gKhPd1/ovWtPjcSZDhCWJ4QfHxoO4Sjo6yAIs8Vsde5Q3l8U6XyJjOaLhDyyjReH+AjjbEuJvNeK28ibf7BjkHz4ZZVWEETOrKsMuNSrwItDeT+wat5vUwfpUvyM5u7ZCfRGn+ulgwd0ZXc8wDt8+y+2252TxDfd84TH7DWsLuQvt79Pp6PRFKo+MenI14dIx7NI3tPzI9j70sykm1XnZVrf/cYFy9ri1M4ZFNbw0E+AbCiOnyNVw7PDfHAB7OWNnOJlumu2+ar8PUqkejYe03qBuEN0k7zdbLWUbi39ASHUxW/I2rOXnOzqHSiWZG3agq3l9LCGLPs6YFKd/Pn+h+dF4ss7K8vc4cVMi3WzXf6JlElrHxRDA5IdervtntuSH//7oitUX56ZKWvJCdbnje4LBnzZQ8Nqjiqkb4MLnGKkBRp4+nRxQNPr47PZJ48L3WgHQRgNaZWjNkoPDk+ifzmj7JyucVBXjIoPsLdILVzTSRdmNA3JrRcvIF9aWxCH+1q0tL8tfe7d0a43AyEETFxNmLVVbnb6otgYUPo2vDPzczhGTHNz1F367q4gdYHfn/xCSBAv1Zwqc/K9P00cusbmgZlZfKLkgBL/2VVh4QLxVinRXOlE5juNCGl/ugV3AtMPUADbdzktVfY0J5JiPLmO5XQUpWNG+cRqd/+t+9jwfK0b3td2wSlF8U07pqKprDL8/Pi2lOU1nn4y+aitHlxOWiqT6vq/UKcYUHQWwOgdjtfPGqaplr8d3OOX0ZRwhPP8x+kS2CFV8A+YhsT0oJko/e334x4mIk0wv8ftbmC0STHr6f289vcK48ADenlG/yrTYtFuK54X08QbCwy8HCZ94oZYY2hQf+c4v+8HgqI/U7u9kvNA8vzk+z5SvSSVmTv1ZQA0Y99txIO/Pcckx4rHi8p2Qcr1v5YCOfxx7p7dtZA/f4WU18v7FXipYo+Gm50zdEq6/Z3wvtBzI1JE+x5z1Iice5puSFC2FvmxY3T59FhgLxoecWiwrmsVFmmJgEpSDnX5PY78dKz+o8J5FefM3Ofi45KX1NMzVt89n/u1mqO7kykvcE8nPDl2559IfKk0jtf82OLH8wjN2fRc7wafP/sSnd+//wlO79LE+poc3/u6f0ls0Gkx+x5z2IBUbqjPU9ZgXPFxRQzbNyrCAolPty8tOkzN9Pxd6CDF9/mRrPrQh4C8INDtf5sjeNefOC+vCXmmXg2JKJ2yCXQHmoAuHS8Hu6okgRkJH0N/Yv5EPSn/mZdPD7J1XbVosbeGIw8WCN7k0p+tvA7+WeboR+u8QiQcNi+MmXX5y+m+a81pdG07cD7IEo9Hl1cZHX49O6ruqtj55lBVKNbUX5H5qcrKT8oxJVEKbPKXGznObpOUX5lK4V90endUzLkIRANGbHE88p4rkph3lDduSYl3+RxsISKfiMhoB0hg2hv0ZCQxSoZtPfaw3XX/V3SerY2tzAzAxGehsEXdAtJWVtlL/F4ntdfLbT3U2RqwCgdHy1nL2pNBHeg2rHtpv+Hhv72vt++uimdRx+RRJFNIumO/ngVotAwdh/V29Z4ybzcIP6JF55uqb19Cm4Ap04Tbb5xcgwfBzHFirJxCY4G/Xu0FfW34pO4gcncgKiSBcQug8kTwzXn30yvS8R7MsBEbyF+683+JBfg2G/H6yxzc6IYRz2kIOG8JIFCCl1glNuchs3WnywXW+AH8xyN+a/buEGxTDbqKG7zy36wCNS5vUEFdbp93sbNbD/OIWKHIAHZ/MCr//87DtT5rklhfCcl1VGi76rbArjGhd/wzdkYQLliaUWsixRjbHpu+8Ws3ZO1mh/vLe3v/fp+S2nAI9HeOmio8/5s0/Cz6S7T8wgv2ZvmKBOZ/TRLYHdIkbBc7M7a54f0gxj0AOTuOErM7/3xnv7977p2f2a4OLT982wykZF7D8+QpLRkGz4LfvJwjWr13mLtKuvjEbiHt9aJZH1PH23yshxQNqDlnTOCcdp3jTkk99S13TySTebGP95Dzb+4WlPPO+BGJ6QCFYLuU+EsR73OfyT4CPDf7s75++BrHl6/QUG74b+SJg7I7glV+K5pX7Dc3sdh+fD5kEl3H3w7by4mLedeZBW/ifa7BuYB4UUTsTmDsOJuL2NwXPLebi1wqrzdl0vfVRvgcz/y7NtXR/ww3Ju7/HxrZNFeDaMcFPSKJvNvBRMwyxkU0IxYPE8V/9Dwwn9HMD7Zope5YvqkvJYSA7ZWJVzWR+aLrqsipmCV39k6+tminb//5cpiuaENkDt5XM+e498Dp7j3ppnBMMNCISJGhLjG+JwNz7hgQD7TS8OqorbAPg5FPaahxkK0tcW+c6f7ynSTd6KRD9u8jyd1vn5Z5Bkm7X+6O6RTVx/XcnW3PWNEn1e1eTJEoMXkUQpidIhfXH0WbpDP7e3by/ng1ziJKz4/hDNu7x53G4VA1n4uIryVpqHXez3xdwBHcI7WOAeSABH+OnWQcHXwXjvRoy1200Y9z8MdVv8ZW+oAYwB+cDHr1f5tDgv1ODNipqGAWVQnZOhhsROstqTiCFpMJKQL9cLL7JxDTqUvEFi38w5TUrrNTWQalZldk1KJZsYhUKaus2X7XvIKnmqo/fUGwNYTPKyuvqaWEik9w0hUiJi0nWs90cFMdQ3hEjN4cHXxuQVXg9YV3/8kv8HYlxZX0hXAAA=&lt;/Code&gt;&lt;CodeSignature&gt;ZCdlQj3rioDMn9dwOZ/6wzPI77R0I014dH8w8dheXam38yRIthBcA72qo6VBfeqZdkbrB50nrgDiKiFK0pr3D3uGTuvypuSRpNFiJMjLDIah6W0xFhk0wT7gxmK9NRUYlySGswV8l6CYe24820+M/SrFC7XaW2w7jJaiot8t5Yt2kwBSTd1VtDAIPaNnh/V3HKrkJVgNs0NJpgCiWMTD/eEq4Es99E7P/BLTq/xqzp9imhV5hi0J6a4uocjFUEnxchsivSgQ5+q2XDdv1W7qI0XgA8G//fisu/kYjjHHtXR4RE938FvYakyPngpUNN71U/5ZIgK2pVEUhNt4uzNWSA==&lt;/CodeSignature&gt;&lt;/SmartOptions&gt;&lt;SmartResize enabled=&quot;True&quot; minWidth=&quot;0&quot; minHeight=&quot;0&quot; /&gt;&lt;/SmartSettings&gt;"/>
          <p:cNvGrpSpPr/>
          <p:nvPr>
            <p:custDataLst>
              <p:tags r:id="rId20"/>
            </p:custDataLst>
          </p:nvPr>
        </p:nvGrpSpPr>
        <p:grpSpPr>
          <a:xfrm>
            <a:off x="9837943" y="5193769"/>
            <a:ext cx="798438" cy="1397821"/>
            <a:chOff x="597647" y="1261242"/>
            <a:chExt cx="798438" cy="1397821"/>
          </a:xfrm>
          <a:solidFill>
            <a:srgbClr val="FFFFFF"/>
          </a:solidFill>
        </p:grpSpPr>
        <p:cxnSp>
          <p:nvCxnSpPr>
            <p:cNvPr id="266" name="Line 1" descr="&lt;Tags&gt;&lt;SMARTRESIZEANCHORS&gt;Absolute,None,None,Absolute&lt;/SMARTRESIZEANCHORS&gt;&lt;/Tags&gt;"/>
            <p:cNvCxnSpPr/>
            <p:nvPr/>
          </p:nvCxnSpPr>
          <p:spPr>
            <a:xfrm flipV="1">
              <a:off x="1396085" y="1261242"/>
              <a:ext cx="0" cy="97926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Line 2" descr="&lt;Tags&gt;&lt;SMARTRESIZEANCHORS&gt;Absolute,Absolute,None,Absolute&lt;/SMARTRESIZEANCHORS&gt;&lt;/Tags&gt;"/>
            <p:cNvCxnSpPr/>
            <p:nvPr/>
          </p:nvCxnSpPr>
          <p:spPr>
            <a:xfrm>
              <a:off x="1396085" y="1599967"/>
              <a:ext cx="0" cy="1059096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ab Selected" descr="&lt;Tags&gt;&lt;SMARTRESIZEANCHORS&gt;Absolute,None,Absolute,Absolute&lt;/SMARTRESIZEANCHORS&gt;&lt;/Tags&gt;"/>
            <p:cNvSpPr>
              <a:spLocks/>
            </p:cNvSpPr>
            <p:nvPr/>
          </p:nvSpPr>
          <p:spPr bwMode="auto">
            <a:xfrm>
              <a:off x="597647" y="1359168"/>
              <a:ext cx="798438" cy="241300"/>
            </a:xfrm>
            <a:custGeom>
              <a:avLst/>
              <a:gdLst>
                <a:gd name="T0" fmla="*/ 2218 w 2218"/>
                <a:gd name="T1" fmla="*/ 670 h 670"/>
                <a:gd name="T2" fmla="*/ 0 w 2218"/>
                <a:gd name="T3" fmla="*/ 670 h 670"/>
                <a:gd name="T4" fmla="*/ 0 w 2218"/>
                <a:gd name="T5" fmla="*/ 0 h 670"/>
                <a:gd name="T6" fmla="*/ 2218 w 2218"/>
                <a:gd name="T7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2218" y="670"/>
                  </a:moveTo>
                  <a:lnTo>
                    <a:pt x="0" y="670"/>
                  </a:lnTo>
                  <a:lnTo>
                    <a:pt x="0" y="0"/>
                  </a:lnTo>
                  <a:lnTo>
                    <a:pt x="2218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 1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9" name="Tab" descr="&lt;Tags&gt;&lt;SMARTRESIZEANCHORS&gt;Absolute,None,Absolute,Absolute&lt;/SMARTRESIZEANCHORS&gt;&lt;/Tags&gt;"/>
            <p:cNvSpPr/>
            <p:nvPr/>
          </p:nvSpPr>
          <p:spPr>
            <a:xfrm>
              <a:off x="597647" y="1641654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 2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0" name="Tab" descr="&lt;Tags&gt;&lt;SMARTRESIZEANCHORS&gt;Absolute,None,Absolute,Absolute&lt;/SMARTRESIZEANCHORS&gt;&lt;/Tags&gt;"/>
            <p:cNvSpPr/>
            <p:nvPr/>
          </p:nvSpPr>
          <p:spPr>
            <a:xfrm>
              <a:off x="597647" y="1923640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 3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1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F8VF/OWKXBLXBfZu2KxXqTL9WKS14xwNmneGz/i3vSL7B1h0hBCuzsfhsJ0ntXZlKa1Sc+rOs2YbC1x4wfgBWZ+ni8v2jkheC9E0LzDDPTtbDkr8/q7dbZaETro9mSeLS/ymf81AVmuyzIEIzxVXeZ1XczydFJVZXq2LNqtM5+lnlX1Im06H4zSs+PVKqU+7ziAHsvhmRAvjhle/228GCCDR4RoS/jj9Txb5Q1I6f6gQeRXyj/ykTa27MWQx69zqJV8Jm2kNw/PCK54ivN0y+9ufNYI9M6rA6/joUk+ns3ABQvMKGuHeMsuScb03vNskpdbH4ErH30E8sRePANnHNd5xlPNv3wWhWbabX300Sjd29kZAmjAjL9bzJjbqO1NTQGbWgbUelO9bmuawK3+xJoH5GnbbDpPc/BmOhfmHO5sgJOJCSK8v2VG/Pu/ca/eOGqvbfrJZ0O9jv0/BsdX5+26XqZtvc4j3f6S/kd5adS1/wwwl0I/z+ilm8F7f/6STVJ/WRWz9GnRrKom3xoWZhaOgRn5XUW53CxhQ8S13UeGdaNC8xsHI8XDOigGPqSJKlSmRYyLtir2TtImX87yeiTcd1xfNGk+TLK2vr6RIj9MlTeAAp73UX3mCdp/tZoRAZ/V1QJU29rasmrqjtDsDgtabIKH+RbPNGtJXWydvpvmrN7S/N3NfAaCPK8uLiC3dV3VWx89y4oS/kyVrhlTUDQl9NMG+I9JQxLcPjN5v7o/NvgHr4vFqizOC5q4bEouaoMeuYsGjkKWfqT9fvQ+rgE7fQGLPErPhKmzSekpkA4pDABjquMyY1p5Pltrfx1o+7xo2seMyxEaB7zqfdcTaPM+f00kaovL/I2+vxk7aVIWy3z3vVrvdVqH7Qem0nwF56XIyuIHmE8e3OMmpwmp8/PPPvIn5KO7R+S7NW22JBf+nKRA/OhVPgUzzPqQhSc8JrDYRBgBj6rtAUXgzdhIBv8Keku64V+jDhuemJqeF81Y+IX+jelkNHBdWk9AOab/AggJ5eBQ23KoReQuOnbxT1Ux3TiIi7xNf7GxmR1OU4N1GNE978Ufn+ctyTUpEfzkGWfw7TxrqedVnTeI8Pib6bqu6Y/yWnEBxd5n+gPGPg6G8yGk6JEADw2n/+EGy/G7WhXAIXFGkrB1CdMUs0Dmaed1dcUyRXZ0vSDaWB2/9ZEMs2jSZdWS5C1yE2oZvJvxR8NuJnDqz7hgFH9jYHB4elbcfza8hwcW4aqAASNVXUi8Tu4L+zSb3zwvK+Ihos7z/ByeNiM/xh8RcYy++KZa2ffo9xtea9h15/fEtWefAqT7qi1KJHBaNuxCxBuAIYolSGdk99+JbjBeBT758txB2QzHDRoIBRN6G1LYsfffvpkgnfG/9sevHlefOmEvd26ikyXM9/ok6oD6vpnLG4kWoZMY5ltQrE8lefVrkysEODL8dXvCGDb6fm8ObyQECZ94pewHNDewLKkMz7mIRzTd5wbpx+McazGUQfYL9P2Zn/FsZ+f7J1XbVosbkDCPw94G8kZ9bPtf3oIN8MQj09jjwf52jnye5Zmw45uZKGKK/MfMkbp0/x+bo1sggscN0E7jF1k7H1NW0Bu8iPUn/dbb3qSL/uPPR5TjPL9J6szT7cYx0ic+zFtAu2FC8dyOz96feJYVY9TDpAbE09bbjnFloPL516Werz8t7QTkLYDdQLwNX2/4SsPpky+/2BBR+88NlM9ujrQ9fzcaZvvPAOaRj2/y3LtpLnVwXJIybB4ZpjR8si5KSl+kzUTD2+DjgVwnNMr7J48pa5xnmB3Rb8YIkjvlDOL7+6/ApZmMdS3hKN25QVdRWwoUKWfznBh5Qy4Xj2pOQfOzroX++lxlcdj66F06mAnH05t3/9E5b2U1ZdipNUPY1JEOFe3Hr1vKtjffLdo54ffRpiAHjz8YGgs7JqfNFCQr82wGDN9tHIV9X/sfQjMuJf0PNRAkuEHKfuN7Kk6cIO3k+gyVgdmNQiWNv/d98ckQHDBBKWnWbkG67Pe/OP3o961/3yVpDPrJ/y4/Sn/JSMWPX9D1jvGLajkQTBClnxUUbzkVFJFVClYs35qQZXs3QmOs7W2heUEtdg7px2O1LsWSrUujUjYya4s028Unn9xeAxgPp/le8f0ul6W/8Bemv2v8y2Ee3CBnvTEXOuRY4wlpprcfyHZY/DHpB0wFwvs6/0VrWn3uJMjwBDG8oPh4UHcJR0dZgEUeq2Ov8obyeKdLZExnNNyhZZRovD9ARxti3M1mvFjexNt9g5yDZ8OsqjACJnVl2OVGJV4E2pvJfYNW83oYv8oXZGe3dshPojR/XSyYO6OrOeaB22fZ/bbcbJ6hvm8cJr9hLWF3of09en29ngil0XEPzkY8OsY9msb2H5mex14W5aRaL7uq1n9uMK5e1xam8MimtwYCfANhxHT5Gq4dnptjAA9nrGxnky3T3TfN12Fq1aPRsPYb1A3Cm6SdZuvlLCPxb2iJDiYr/sbVnDxn51DpRDOjblQV768lBLHnWdOClO/nT3Q/Oi+WWVneXmcOKuTbrZpv9Ewiy9h4IpickOtV3+z23JD/f12R2qL8dElLXshONzxvcNizZkoeG1RxVSN8mFxjFaCo08fTI4oGH9+dHkk8+F5rQLoIQOtMrRkyUHhy/ZN5TZ9k5fOKAjxk0P0FOsHqZppIuzEgbs1oOfmC+tJYhL/a1aUl+Wvv9m6NcTgZCKJi4uzFKqvzN9WWwMKH0bXhn5sZQrLjm56ib1d18QOsjvx/YpJAgf4s4dOflWn66GVWN7SMyktlF6SAl/5KKw+IlwqxzgpnSqcxXGjDy33QK7gWmHqAhts5yeqvMaE8k5FlTPerICUrmjdOo9M//e/exwPl6N72OzYJyi+KaV01Fc3hl+fnxTSnqazz8RdNxehy4nLRVJ/X1XqFuMKDIDaHQOx2vnhVtcy1+G7nnL6MI4SnH2a/yBbBii+AfES2J6UEyUfvb78YcTGS6QV+P2vzBaJJD9/P7ec3OFcegJtTyjf5VpsWC/Hc8D6eIFjY5WDhM2+UMkObwgP/uUV/eDyVkfqd3ewXmocX56fZ8hXppKzJXyuoAaMee26knXluOSY8VjzeUzKO1618sJHPY4/09u2sgXv8rCa+39grRUsU/LTc6Rui1dfs74X2A5kakqfY8x6kxONcU/LChbC3TYubp88iQ4H40HOLRQXz2CgzTEyCUpDzr0ns92OlZ3Wek0gvvmZnP5eclL6mmZq2+ez/3SzVnVwZyXsC+bnhS7c8+kPlSaT2v2ZHlj8Yxu7PImf4tPn/2JTu/X94Svd+lqfU0Ob/3VN6y2aDyY/Y8x7EAiN1xvoes4LnCwqo5lk5VhAUyn05+WlS5u+nYm9Bhq+/TI3nVgS8BeEGh+t82ZvGvHlBffhLzTJwbMnEbZBLoDxUgXBp+D1dUaQIyEj6G/sX8iHpz/xMOvj9k6ptq8UNPDGYeLBG96YU/W3g93JPN0K/XWKRoGEx/OTLL07fTXNe60uj6dsB9kAU+ry6uMjr8WldV/XWR8+yAqnGtqL8D01OVlL+UYkqCNPnlLhZTvP0nKJ8SteK+6PTOqZlSEIgGrPjiecU8dyUw7whO3LMy79IY2GJFHxGQ0A6w4bQXyOhIQpUs+nvtYbrr/q7JHVsbW5gZgYjvQ2CLuiWkrI2yt9i8b0uPtvp7qbIVQBQOr5azt5UmgjvQbVj201/j4197X0/fXTTOg6/IokimkXTnXxwq0WgYOy/q7escZN5uEF9Eq88XdN6+hRcgU6cJtv8YmQYPo5jC5VkYhOcjXp36Cvrb0Un8YMTOQFRpAsI3QeSJ4brzz6Z3pMI7uWACN7C/dcbfMivwbDfD9bYZmfEMA57yEFDeMkChJQ6wSk3uY0bLT7YrjfAD2a5G/Nft3CDYpht1NDd5xZ94BEp83qCCuv0+72NGth/nEJFDsCDs3mB139+9p0p89ySQnjOyyqjRd9VNoVxjYu/4RuyMIHyxFILWZaoxtj03XeLWTsna7Q/3tvb3/v0/JZTgMcjvHTR0ef82SfhZ9LdJ2aQX7M3TFCnM/rolsBuEaPgudmdNc8PaYYx6IFJ3PCVmd974739e9/07H5NcPHp+2ZYZaMi9h8fIcloSDb8lv1k4ZrV67xF2tVXRiNxj2+tksh6nr5bZeQ4IO1BSzrnhOM0bxryyW+pazr5pJtNjP+8Bxv/8LQnnvdADE9IBKuF3CfCWI/7HP5J8JHhv92d8/dA1jy9/gKDd0N/JMydEdySK/HcUr/hub2Ow/Nh86AS7j74dl5czNvOPEgr/xNt9g3Mg0IKJ2Jzh+FE3N7G4LnlPNxaYdV5u66XPqq3QOb/5dm2rg/4YTm39/j41skiPBtGuClplM1mXgqmYRayKaEYsHieq/+h4YR+DuB9M0Wv8kV1SXksJIdsrMq5rA9NF11WxUzBqz+y9XUzRbv//8sURXNCG6D28jmfvUc+B89xb80zguEGBMJEDYnxDXG4G5/wQID9phcHVcVtAPwcCnvNwwwF6WuLfOfP9xTpJm9Foh83eZ5O6/z8M0iyzVp/dPfIJq6/rmRr7vpGiT6vavJkicGLSKKUROmQvjj6LN2hn9vbt5fzQS5xElZ8f4jmXd48breKgSx8XEV5K83DLvb7Yu6ADuEdLHAPJIAj/HTroODrYLx3I8ba7SaM+x+Gui3+sjfUAMaAfODj16t8WpwXavBmRU3DgDKozslQQ2InWe1JxJA0GEnIl+uFF9m4Bh1K3iCxb+acJqX1mhpINasyuyalkk2MQiFN3ebL9j1klTzV0XvqjQEsJnlZXX1NLCTS+4YQKREx6TrW+6OCGOobQqTm8OBrY/IKrwesqz9+yf8D4cvVEElXAAA=&lt;/Code&gt;&lt;CodeSignature&gt;EYrRuZ5682VjXIUK8v5NDFbyx/Dx0zIPKqzdh2E/S+NrqCj0iplVARoS/UKwdlMOjv9OJEQ27Vy6ZcIdshN6QuJksxGMm0Gc+HVIGjhnA6EPA9/B/rioWlW/bBYjdz1E5J8BuKsjDAyqBBg/LAgisK7Qg/Oe0N6vrlnTXSUqFbvB4qQnM/z1mFqYAo433YV8QQS1mhSyxhQht7Hxj8W1rHcgi3b4SXKSXmruSKCj7qpGTfLhwcJqkzCeb85yf041PU9l5mQtAscy+wTnTUrCHCff72DYsgAPjvhuBpT5bomROZVs0451B2nw2AY6I4oJWxqDWQY4HWxgurXtAGe2Fg==&lt;/CodeSignature&gt;&lt;/SmartOptions&gt;&lt;SmartResize enabled=&quot;True&quot; minWidth=&quot;0&quot; minHeight=&quot;0&quot; /&gt;&lt;/SmartSettings&gt;"/>
          <p:cNvGrpSpPr/>
          <p:nvPr>
            <p:custDataLst>
              <p:tags r:id="rId21"/>
            </p:custDataLst>
          </p:nvPr>
        </p:nvGrpSpPr>
        <p:grpSpPr>
          <a:xfrm>
            <a:off x="11288593" y="5165194"/>
            <a:ext cx="798438" cy="1397821"/>
            <a:chOff x="644899" y="1212029"/>
            <a:chExt cx="798438" cy="1397821"/>
          </a:xfrm>
          <a:solidFill>
            <a:srgbClr val="FFFFFF"/>
          </a:solidFill>
        </p:grpSpPr>
        <p:cxnSp>
          <p:nvCxnSpPr>
            <p:cNvPr id="272" name="Line 1" descr="&lt;Tags&gt;&lt;SMARTRESIZEANCHORS&gt;Absolute,None,Absolute,None&lt;/SMARTRESIZEANCHORS&gt;&lt;/Tags&gt;"/>
            <p:cNvCxnSpPr/>
            <p:nvPr/>
          </p:nvCxnSpPr>
          <p:spPr>
            <a:xfrm flipV="1">
              <a:off x="644899" y="1212029"/>
              <a:ext cx="0" cy="95922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Line 2" descr="&lt;Tags&gt;&lt;SMARTRESIZEANCHORS&gt;Absolute,Absolute,Absolute,None&lt;/SMARTRESIZEANCHORS&gt;&lt;/Tags&gt;"/>
            <p:cNvCxnSpPr/>
            <p:nvPr/>
          </p:nvCxnSpPr>
          <p:spPr>
            <a:xfrm>
              <a:off x="644899" y="1550754"/>
              <a:ext cx="0" cy="1059096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Tab Selected" descr="&lt;Tags&gt;&lt;SMARTRESIZEANCHORS&gt;Absolute,None,Absolute,Absolute&lt;/SMARTRESIZEANCHORS&gt;&lt;/Tags&gt;"/>
            <p:cNvSpPr>
              <a:spLocks/>
            </p:cNvSpPr>
            <p:nvPr/>
          </p:nvSpPr>
          <p:spPr bwMode="auto">
            <a:xfrm>
              <a:off x="644899" y="1307951"/>
              <a:ext cx="798438" cy="242888"/>
            </a:xfrm>
            <a:custGeom>
              <a:avLst/>
              <a:gdLst>
                <a:gd name="T0" fmla="*/ 0 w 2218"/>
                <a:gd name="T1" fmla="*/ 0 h 670"/>
                <a:gd name="T2" fmla="*/ 2218 w 2218"/>
                <a:gd name="T3" fmla="*/ 0 h 670"/>
                <a:gd name="T4" fmla="*/ 2218 w 2218"/>
                <a:gd name="T5" fmla="*/ 670 h 670"/>
                <a:gd name="T6" fmla="*/ 0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0"/>
                  </a:moveTo>
                  <a:lnTo>
                    <a:pt x="2218" y="0"/>
                  </a:lnTo>
                  <a:lnTo>
                    <a:pt x="2218" y="670"/>
                  </a:lnTo>
                  <a:lnTo>
                    <a:pt x="0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 1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5" name="Tab" descr="&lt;Tags&gt;&lt;SMARTRESIZEANCHORS&gt;Absolute,None,Absolute,Absolute&lt;/SMARTRESIZEANCHORS&gt;&lt;/Tags&gt;"/>
            <p:cNvSpPr/>
            <p:nvPr/>
          </p:nvSpPr>
          <p:spPr>
            <a:xfrm>
              <a:off x="644899" y="1592441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 2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6" name="Tab" descr="&lt;Tags&gt;&lt;SMARTRESIZEANCHORS&gt;Absolute,None,Absolute,Absolute&lt;/SMARTRESIZEANCHORS&gt;&lt;/Tags&gt;"/>
            <p:cNvSpPr/>
            <p:nvPr/>
          </p:nvSpPr>
          <p:spPr>
            <a:xfrm>
              <a:off x="644899" y="1874427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 3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7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/>
          <p:cNvGrpSpPr/>
          <p:nvPr>
            <p:custDataLst>
              <p:tags r:id="rId22"/>
            </p:custDataLst>
          </p:nvPr>
        </p:nvGrpSpPr>
        <p:grpSpPr>
          <a:xfrm>
            <a:off x="7286761" y="6347864"/>
            <a:ext cx="3074194" cy="240301"/>
            <a:chOff x="595686" y="2423988"/>
            <a:chExt cx="3074194" cy="240301"/>
          </a:xfrm>
          <a:solidFill>
            <a:srgbClr val="FFFFFF"/>
          </a:solidFill>
        </p:grpSpPr>
        <p:cxnSp>
          <p:nvCxnSpPr>
            <p:cNvPr id="278" name="Line 1" descr="&lt;Tags&gt;&lt;SMARTRESIZEANCHORS&gt;None,Absolute,Absolute,None&lt;/SMARTRESIZEANCHORS&gt;&lt;/Tags&gt;"/>
            <p:cNvCxnSpPr/>
            <p:nvPr/>
          </p:nvCxnSpPr>
          <p:spPr>
            <a:xfrm flipH="1">
              <a:off x="595686" y="2664289"/>
              <a:ext cx="98426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Line 2" descr="&lt;Tags&gt;&lt;SMARTRESIZEANCHORS&gt;None,Absolute,Absolute,Absolute&lt;/SMARTRESIZEANCHORS&gt;&lt;/Tags&gt;"/>
            <p:cNvCxnSpPr/>
            <p:nvPr/>
          </p:nvCxnSpPr>
          <p:spPr>
            <a:xfrm>
              <a:off x="1495762" y="2664289"/>
              <a:ext cx="2174118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ab Selected" descr="&lt;Tags&gt;&lt;SMARTRESIZEANCHORS&gt;Absolute,Absolute,Absolute,None&lt;/SMARTRESIZEANCHORS&gt;&lt;/Tags&gt;"/>
            <p:cNvSpPr>
              <a:spLocks/>
            </p:cNvSpPr>
            <p:nvPr/>
          </p:nvSpPr>
          <p:spPr bwMode="auto">
            <a:xfrm>
              <a:off x="694111" y="2423988"/>
              <a:ext cx="804863" cy="24029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 1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1" name="Tab" descr="&lt;Tags&gt;&lt;SMARTRESIZEANCHORS&gt;Absolute,Absolute,Absolute,None&lt;/SMARTRESIZEANCHORS&gt;&lt;/Tags&gt;"/>
            <p:cNvSpPr/>
            <p:nvPr/>
          </p:nvSpPr>
          <p:spPr>
            <a:xfrm>
              <a:off x="1552621" y="2423989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 2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2" name="Tab" descr="&lt;Tags&gt;&lt;SMARTRESIZEANCHORS&gt;Absolute,Absolute,Absolute,None&lt;/SMARTRESIZEANCHORS&gt;&lt;/Tags&gt;"/>
            <p:cNvSpPr/>
            <p:nvPr/>
          </p:nvSpPr>
          <p:spPr>
            <a:xfrm>
              <a:off x="2404705" y="2423988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 3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3" name="Menu Bar" descr="&lt;SmartSettings&gt;&lt;SmartResize enabled=&quot;True&quot; minWidth=&quot;0&quot; minHeight=&quot;0&quot; /&gt;&lt;/SmartSettings&gt;"/>
          <p:cNvGrpSpPr/>
          <p:nvPr>
            <p:custDataLst>
              <p:tags r:id="rId23"/>
            </p:custDataLst>
          </p:nvPr>
        </p:nvGrpSpPr>
        <p:grpSpPr>
          <a:xfrm>
            <a:off x="146642" y="120333"/>
            <a:ext cx="4008432" cy="240299"/>
            <a:chOff x="595686" y="1261242"/>
            <a:chExt cx="4008432" cy="240299"/>
          </a:xfrm>
          <a:solidFill>
            <a:srgbClr val="FFFFFF"/>
          </a:solidFill>
        </p:grpSpPr>
        <p:grpSp>
          <p:nvGrpSpPr>
            <p:cNvPr id="284" name="Menu Item"/>
            <p:cNvGrpSpPr/>
            <p:nvPr/>
          </p:nvGrpSpPr>
          <p:grpSpPr>
            <a:xfrm>
              <a:off x="595686" y="1261242"/>
              <a:ext cx="1002108" cy="240299"/>
              <a:chOff x="595686" y="1261242"/>
              <a:chExt cx="1002108" cy="240299"/>
            </a:xfrm>
            <a:grpFill/>
          </p:grpSpPr>
          <p:sp>
            <p:nvSpPr>
              <p:cNvPr id="294" name="Item"/>
              <p:cNvSpPr/>
              <p:nvPr/>
            </p:nvSpPr>
            <p:spPr>
              <a:xfrm>
                <a:off x="595686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Menu Item 1</a:t>
                </a:r>
              </a:p>
            </p:txBody>
          </p:sp>
          <p:sp>
            <p:nvSpPr>
              <p:cNvPr id="295" name="Chevron" descr="&lt;Tags&gt;&lt;SMARTRESIZEANCHORS&gt;None,None,None,Relative&lt;/SMARTRESIZEANCHORS&gt;&lt;/Tags&gt;"/>
              <p:cNvSpPr>
                <a:spLocks noChangeAspect="1"/>
              </p:cNvSpPr>
              <p:nvPr/>
            </p:nvSpPr>
            <p:spPr bwMode="auto">
              <a:xfrm>
                <a:off x="1446216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5" name="Menu Item"/>
            <p:cNvGrpSpPr/>
            <p:nvPr/>
          </p:nvGrpSpPr>
          <p:grpSpPr>
            <a:xfrm>
              <a:off x="1597794" y="1261242"/>
              <a:ext cx="1002108" cy="240299"/>
              <a:chOff x="1597794" y="1261242"/>
              <a:chExt cx="1002108" cy="240299"/>
            </a:xfrm>
            <a:grpFill/>
          </p:grpSpPr>
          <p:sp>
            <p:nvSpPr>
              <p:cNvPr id="292" name="Item"/>
              <p:cNvSpPr/>
              <p:nvPr/>
            </p:nvSpPr>
            <p:spPr>
              <a:xfrm>
                <a:off x="1597794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Menu Item 2</a:t>
                </a:r>
              </a:p>
            </p:txBody>
          </p:sp>
          <p:sp>
            <p:nvSpPr>
              <p:cNvPr id="293" name="Chevron" descr="&lt;Tags&gt;&lt;SMARTRESIZEANCHORS&gt;None,None,None,Relative&lt;/SMARTRESIZEANCHORS&gt;&lt;/Tags&gt;"/>
              <p:cNvSpPr>
                <a:spLocks noChangeAspect="1"/>
              </p:cNvSpPr>
              <p:nvPr/>
            </p:nvSpPr>
            <p:spPr bwMode="auto">
              <a:xfrm>
                <a:off x="2448324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6" name="Menu Item"/>
            <p:cNvGrpSpPr/>
            <p:nvPr/>
          </p:nvGrpSpPr>
          <p:grpSpPr>
            <a:xfrm>
              <a:off x="2599902" y="1261242"/>
              <a:ext cx="1002108" cy="240299"/>
              <a:chOff x="2599902" y="1261242"/>
              <a:chExt cx="1002108" cy="240299"/>
            </a:xfrm>
            <a:grpFill/>
          </p:grpSpPr>
          <p:sp>
            <p:nvSpPr>
              <p:cNvPr id="290" name="Item"/>
              <p:cNvSpPr/>
              <p:nvPr/>
            </p:nvSpPr>
            <p:spPr>
              <a:xfrm>
                <a:off x="2599902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Menu Item 3</a:t>
                </a:r>
              </a:p>
            </p:txBody>
          </p:sp>
          <p:sp>
            <p:nvSpPr>
              <p:cNvPr id="291" name="Chevron" descr="&lt;Tags&gt;&lt;SMARTRESIZEANCHORS&gt;None,None,None,Relative&lt;/SMARTRESIZEANCHORS&gt;&lt;/Tags&gt;"/>
              <p:cNvSpPr>
                <a:spLocks noChangeAspect="1"/>
              </p:cNvSpPr>
              <p:nvPr/>
            </p:nvSpPr>
            <p:spPr bwMode="auto">
              <a:xfrm>
                <a:off x="3450432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7" name="Menu Item"/>
            <p:cNvGrpSpPr/>
            <p:nvPr/>
          </p:nvGrpSpPr>
          <p:grpSpPr>
            <a:xfrm>
              <a:off x="3602010" y="1261242"/>
              <a:ext cx="1002108" cy="240299"/>
              <a:chOff x="3602010" y="1261242"/>
              <a:chExt cx="1002108" cy="240299"/>
            </a:xfrm>
            <a:grpFill/>
          </p:grpSpPr>
          <p:sp>
            <p:nvSpPr>
              <p:cNvPr id="288" name="Item"/>
              <p:cNvSpPr/>
              <p:nvPr/>
            </p:nvSpPr>
            <p:spPr>
              <a:xfrm>
                <a:off x="3602010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Menu Item 4</a:t>
                </a:r>
              </a:p>
            </p:txBody>
          </p:sp>
          <p:sp>
            <p:nvSpPr>
              <p:cNvPr id="289" name="Chevron" descr="&lt;Tags&gt;&lt;SMARTRESIZEANCHORS&gt;None,None,None,Relative&lt;/SMARTRESIZEANCHORS&gt;&lt;/Tags&gt;"/>
              <p:cNvSpPr>
                <a:spLocks noChangeAspect="1"/>
              </p:cNvSpPr>
              <p:nvPr/>
            </p:nvSpPr>
            <p:spPr bwMode="auto">
              <a:xfrm>
                <a:off x="4452540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96" name="Menu Bar" descr="&lt;SmartSettings&gt;&lt;SmartResize enabled=&quot;True&quot; minWidth=&quot;0&quot; minHeight=&quot;0&quot; /&gt;&lt;/SmartSettings&gt;"/>
          <p:cNvGrpSpPr/>
          <p:nvPr>
            <p:custDataLst>
              <p:tags r:id="rId24"/>
            </p:custDataLst>
          </p:nvPr>
        </p:nvGrpSpPr>
        <p:grpSpPr>
          <a:xfrm>
            <a:off x="8947051" y="848602"/>
            <a:ext cx="1159644" cy="961196"/>
            <a:chOff x="438150" y="1261242"/>
            <a:chExt cx="1159644" cy="961196"/>
          </a:xfrm>
          <a:solidFill>
            <a:srgbClr val="FFFFFF"/>
          </a:solidFill>
        </p:grpSpPr>
        <p:sp>
          <p:nvSpPr>
            <p:cNvPr id="297" name="Item"/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 Item 1</a:t>
              </a:r>
            </a:p>
          </p:txBody>
        </p:sp>
        <p:sp>
          <p:nvSpPr>
            <p:cNvPr id="298" name="Chevro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rot="16200000">
              <a:off x="1446216" y="1357501"/>
              <a:ext cx="73025" cy="4127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9" name="Item"/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 Item 2</a:t>
              </a:r>
            </a:p>
          </p:txBody>
        </p:sp>
        <p:sp>
          <p:nvSpPr>
            <p:cNvPr id="300" name="Chevro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rot="16200000">
              <a:off x="1446216" y="1597800"/>
              <a:ext cx="73025" cy="4127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1" name="Item"/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 Item 3</a:t>
              </a:r>
            </a:p>
          </p:txBody>
        </p:sp>
        <p:sp>
          <p:nvSpPr>
            <p:cNvPr id="302" name="Chevro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rot="16200000">
              <a:off x="1446216" y="1838099"/>
              <a:ext cx="73025" cy="4127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3" name="Item"/>
            <p:cNvSpPr/>
            <p:nvPr/>
          </p:nvSpPr>
          <p:spPr>
            <a:xfrm>
              <a:off x="438150" y="1982139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 Item 4</a:t>
              </a:r>
            </a:p>
          </p:txBody>
        </p:sp>
        <p:sp>
          <p:nvSpPr>
            <p:cNvPr id="304" name="Chevro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rot="16200000">
              <a:off x="1446216" y="2078398"/>
              <a:ext cx="73025" cy="4127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05" name="Tree View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ps7znyzyq9fzbJU3aRv+SQPJr9KwzRaBG7/OwXf5TD6SLjzkIgjiKc7TrbCH8VljoHdeHwCB5+7d9Hg2S89Bq6myUbxllxZjeu95NsnLrY/OiOubRx+BMLE3zyAQx3We8STzL59FwZl2Wx99NEr3dnaGAG7gFSJxhLu2DOTf/417dRN0tB17bdNPPhvqdez/cRPI7xazdk540uBu0zu17Mzxm+p1WxO3bfW50Dx13q7rJb24ziN9/JL+R3lpZNV/BhhGoZ9n9NLN4L0/f8kmEb6siln6tGhWVZNvDUsmM/3A5P+uoilulpyhebTdR4Z1o3byGwcjxcMKJQY+pIlqR6ZFjGG3qslPk6ZIm3w5y+uRMPpxfdGk+TDJ/r+gm/B02n+1mhEtntXVAgTY2tqySuSODP8OC0h3rob47S7pucfNekFK5/oo/NgYIFKBaTvPiboy5LQRTDpA7vahmIkTo9ih9KP0TGY+m5SelHWoNoCf+eoN4bXI3hWL9YIYbjEhdKtzJll6SV2lBRSwh6kFGcEWj8WYlG+bkm+UfpG9M4izNieWuAcV9bXRLGiSlm0G/Z6W+SXpGKZw1sH6Q5F+DtCE7O4HIetoOp1ndUbTXzeWISD7+OqbRt2nN3j5eb68YONwvz8WA8A4L3HFY1ox66WrbJmX8uvG1mfPi6Z97GMjrHtkZdJ95pxk1RlD70bsk+r8jpbhH6+g30Tg+Neol4Ynps7nRTMWktC/UasIXw6qxPW15fqKqJD34qPP87ZJr+Y5sYoqEBF84qJ1VpbXKblIFangtiIO+gijTzH8j96HfYRy4udaRXojZS7yNv3FxmB73KCW8jBirKP9WivdsOuROh/kRhSk4ZN1UZLKTpuJck3w8YArAyPydTxaEts8m86dyXNcGWFoEsaNbD5grQb6xgO8m8lYpfko3RkAYR5qS7xONu15scw3uHVBW2teHc6eazjk2UZ8v96c41GWod4Cd3Pje8or7Lx0jLeyDfTozRwD8v2uN3oLgmGUVtLb976flkRP2DH0O369KimeA+/Z739x+tHvW/++Swo16Cf/u/wo/SUjZU5+QeOT8YtqmcdnBvFTSwYuI71OjTomIi0aQvUXrYs6n8WHykgaZvnss0Fu2TBg9tMQTb3Km+IH+ekSnsaMBj7ko7f19a2licYns3k3ozCR/YxBsUu3YNkK6nnnkH48JiPXzsdfFMtglKOer3GHWn/yyftLmvIVgFOf3Mf3iu9vFKDb6YSoufQfzBwGuElzUFaG0kUbhH/DyPBE8drUoYz9/UB2/WwQcUh74IloEPPEo0j/iY4IYb/3+UYMosoKD3Hpq3xBdorkZLZezjLw4TCvXs2LMnchyvDskfq+LQ+/P/sKxs9JcwQEeD/l3f3ovFjC6bi1fA8qj9ulDzaagUg8jyeCyQkp0PpmG3ODJ/a6qskVy0gTNOywqyNGFj5rpmQ0oSyqGo7I5BqeWlGnj6dHb6rV47vTo/QyK9dBuGd7vMGpbxDl6JCBwpPrn8xr+iQrn1dTDoC22EtmFjtSrG6miYafgLg1o5j0gvoSb1m+2h2pn89/7d3eQTLWnYGQhV8Rry9WWZ2/qcQt3sOHMTb8JR86Q3DEi6wkRmvYVb4ysTfpH/7goqCcRupy9v0g3PZyw6zwdEQc/2i8cfNsOA7tf8cenwP7WTQRZZ4Nhvx97LLPUQWFlc5ymaBMvhxUJz6AEmncjRDiMMKBj99cr3j0vbWYE3LJx180FQNEq/GiqT6vq/Uq/YW/0JsGVboEYhdfsG7Cl1+1RYlFmfYFLU/4oRuaeiHV++tgRkJHfoHfWZkjPe2Q+tx+foNH4AGIJyP950brH+EF/7nhfTyBS7bLLtln3iiF2pt8L/+5RX94PJWU+p3d7JyYh6PcabZ8lcOrzl8rqAF7FHtupJ15bjkmPJbV35PLnxFz8uLKL/yFt+8Mj3QGhmcmf0rK7jo9I0kf4vLY8x4DxOMUCVZjZLybvMHY05+5oTBk6NngY3Yf+Jxfe2rg8D6p3n3ozPAa2M/ipHjK+f9rs+JnIEUhfk1ib5rY/sQer1v54Gv2Zt+/sdugJbrmP15RCEGWo/y6/VvWegn6/SyyVpAh5r7fgyHw/NDY6pbNBqOf2PMexAIzd8b6HrOC54usJgKXYwVBHveXvJj3fuJ8CzLc0OSGr29FwFsQbnC4ziO4acwbMB3MA+Bh/6FofpLCjA1xrHk4k+PMnjig5L35Wlc+/Jmf8e2j9VQ3pXdvIJRD8iap+dpplxsw0KC5m7VknmwQJVP8XvBqz5aEaNUK6xiTqm2rxQ0SMBAKOxrexAADALyZ2Zwsx0MD/CJ7Sw7pus55+lJauJfJtes09I0ZJmU+CiyVFHVzg5xEsp09lrmNa30LWRLVaulGHToa3s6tlvccfmnA3zflTM0TiApSBKkfOfIHn/gffDsvLuaQm5tB4+mA8sJaBe3+Fsi30MC3oC6e2wui/0xonentLdp+fY28Uc/xdAjiX18Fxfi4q+W+ITbemG2FY4u8Qz8/7zmRo5DxRx0mHqVYL/7ZMiu8LnUzvfHEs5nmuV0el5Qd1jBPvvzi9N0052WoNH93+yQfcifPq4uLvB6f1nVVb330LCuQ2SX1XdgsXPqLd34J/UkZzOU0lyxck2NOqKGoxzEtjOXvRljlho+7dYe902HFOzz2mzLHN6QOZd0T6d2lMVM0FOQMv+aauuYJIytC3SWJ916/vMXCwo1LfWYJqt8mgnHZWUTQj29YL7oFmtvpbszAvE+mkubg6ZoWU6egNptg5qx4Y0ZD0qhW1jWrOjDI8Zk1C7abQdkLTJjA3Zyp26DXNmaZbvL8enjY9aZN/iSeW2jaTgatwxC3SqOJmxD1ORjd70XZovvcKhF3iwHhITZ6aZzRm7io+zjP4Xl+3t6GldDuFgPEE7opg7Cf9z2lm9qpA/XJ7fDAs3VroNudCTU+VXo33Tu/lTuIJ5Btz6u+3dueFDpLfoO0eyO5Wdy7D8Su29PNmXr/uSWz4rkV85vnPeDiiQzk1gqk+7xn13hEJwzEE++hH7rPe5HMPF8Dfzy+Pnlvzu0+XuyyWcN47PseKqb7dEKl2/T2fjrn1gqg+8BRmxnfkR20aGZhav2Mr9dNxNfpOzO6lHnbkMIPJySU+Jqzc2Og02/wzXU1/mo1I5WIRW+sb2yx0/oh03n6boWUCZMsnYvx2CL9s8ynedOQX/2e6sY8oQobzB5se0lqzQt4H9w6ETD09GAFquzWWH1tAg94ae+ThvCfW+SHu8+tMr6x52vq3TCV7onA1wOHZzDZ7Cbu6wjYexLzPZq/R9P3np73nJZb0I4N+vsQ8JbDu0WzWzS5NYFuSZhvgD8HaWptzW2o+UFpw6GvbqTWDVS6eWg3cssAdj/3abGMHJd+dskmlyQTNpDZ6n8YZnE2Nr8h8/UqX1SX8HDm8LmbVtCT9ZgPTn9dVpT3lh6ed5zDrW8s2XWU7t5+iiK+3cb01s9CeguP+CfRtNrPScroxpTFUxLJW8TCN4cAtwS0kbzCUQME/JooPi0aWqfbjNgG1Xdr1WGeGyZkkyqpefhDEnsLlWKer60s31/JNHkrOuZxQ+hN6/z8s4/MLMgMfHT3yC4WfF1Vo+sDN2qWYGHqdpKM1asjWcXa3r69vtkEnFaVbmS7W8jBMdnHWxsOKB4XXWxQNgPjGTTRDujQULxuP4tZLjwfyGffrUlu8prnF8zWiEqtzsn0gpIuV/A1OGxKwtbEDMij9EymMZuUnRRPhIoWXEXMnp6XVdamr6qqfZ5f5uXZcpYv24zVx2fpp+cREsXef72eRF7fvR/PtRoIZ7TqBUUzPB2mpczabSYwfMNP8d/qhSDrN7hGtVpPKDcby710ER11ETEf+NkYQ4fbS0E7L5qxUI7+HRJdNApo5v7Y9Ep0XWTTCwOp0tuqBKWmALAW/9a0uMjb9Bcbh9ThO2BFbujeOQpfr39v9LdHQDlwck3/sBi9T9/xLzZYd5idEr3QZMEG3fkia+fjV2RnZlsu0JFMb5AJ0k9iugILKxEdsMn2swfKaMCqpb/wFypSj9O9+/dvCEeV2Fug2B1+bUNHOSWbbgVuZwDIgJfSfB3a06Avs3LNho+p9fU9tN6yX3eqPomr9U9SweBbsRm70XftrgR0sPjE++C7xaydR/Wn/3STsFd4671ysJ1cq+LhfcKIRHg5SLZyo1ukQbqvhCnVW3f+TXnFw+qkaetieZEiT/4++sTpMoQAjPBXbVE248/zlnPuftrxZ0U2iD7LC6LZETl773wbi+7luxvmSRj8M/k5JjYXWmztjDaA3MipHVq87tFiJJ1thvJhvP7D4/OfXR6/NSOLYaYIo66LmWPo6rXM5u3dJZOtIt9b3/04/XikCpiGgrl8T2+Fwz0bPN0aE45FOXJJKVRPK45dmnhbzLfzxb52WubmpOZGM32zB40nSio8IdP+LIzidqsgMb8+1u49eZO5oLMmqWzKS5PvwxekX9UFklRKVG/jYT/ReHBDTkuQYUDSgBwrgFTlSh988sn7zwJnRAkKZQ7Szz5LSYpu0CSM5ieffJB7Nqnz7O3t5wuP51ymO+8/TAwRiRnQS3N9ZDoY4GYF7/dLluYmDw+PmUjT/H0FjDhHGFCTDfFWb9yIBjp4rngMudP9zEjnV/rxS/4fRuwjCa5WAAA=&lt;/Code&gt;&lt;CodeSignature&gt;JQ1H9RCQKHHZ0Z5iYoKJUpGOCKgHzrW0n7qxyKUK11va1f7kUFIAAE1vdq1bSWKs3Q5x+AEooN2gi+bOdaJrxwaBcD+LaFAPvuhqxHv720JtT5gha28DK31tPghUCB+293Nbwe57an/hGMDNniMtwI1ccHhlgpdUwKQb2C8t/piJfhnZHoV6/YQx6QY6m2YvvyW4SOV7oFHLCS4l6xoTWu/4DFnWXxMtfX6wTgIcseLh8Evj2tsPILf/kTSWDlvpFR06iRW8G2tX897+Bg8PKKiKU/gn2M0yH5YIu0nQfWtytiroPjqKQcUYViN8S3OvJIB35TKfdHQ29AUmGADIWA==&lt;/CodeSignature&gt;&lt;/SmartOptions&gt;&lt;SmartResize enabled=&quot;True&quot; minWidth=&quot;0&quot; minHeight=&quot;0&quot; /&gt;&lt;/SmartSettings&gt;"/>
          <p:cNvGrpSpPr/>
          <p:nvPr>
            <p:custDataLst>
              <p:tags r:id="rId25"/>
            </p:custDataLst>
          </p:nvPr>
        </p:nvGrpSpPr>
        <p:grpSpPr>
          <a:xfrm>
            <a:off x="3522217" y="1937191"/>
            <a:ext cx="1418309" cy="1735619"/>
            <a:chOff x="838200" y="1552575"/>
            <a:chExt cx="1418309" cy="1735619"/>
          </a:xfrm>
          <a:solidFill>
            <a:srgbClr val="FFFFFF"/>
          </a:solidFill>
        </p:grpSpPr>
        <p:sp>
          <p:nvSpPr>
            <p:cNvPr id="306" name="Panel"/>
            <p:cNvSpPr/>
            <p:nvPr/>
          </p:nvSpPr>
          <p:spPr>
            <a:xfrm>
              <a:off x="838200" y="1552575"/>
              <a:ext cx="1418309" cy="173561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7" name="Label" descr="&lt;Tags&gt;&lt;SMARTRESIZEANCHORS&gt;Absolute,None,Absolute,None&lt;/SMARTRESIZEANCHORS&gt;&lt;/Tags&gt;"/>
            <p:cNvSpPr txBox="1"/>
            <p:nvPr/>
          </p:nvSpPr>
          <p:spPr>
            <a:xfrm>
              <a:off x="1032014" y="1589266"/>
              <a:ext cx="74565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Root Item 1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8" name="Dummy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914400" y="1636643"/>
              <a:ext cx="117614" cy="117613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9" name="Dummy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104900" y="1849008"/>
              <a:ext cx="117614" cy="117613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0" name="Label" descr="&lt;Tags&gt;&lt;SMARTRESIZEANCHORS&gt;Absolute,None,Absolute,None&lt;/SMARTRESIZEANCHORS&gt;&lt;/Tags&gt;"/>
            <p:cNvSpPr txBox="1"/>
            <p:nvPr/>
          </p:nvSpPr>
          <p:spPr>
            <a:xfrm>
              <a:off x="1222514" y="1801632"/>
              <a:ext cx="69756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Sub Item 1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1" name="Dummy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104900" y="2061375"/>
              <a:ext cx="117614" cy="117613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2" name="Label" descr="&lt;Tags&gt;&lt;SMARTRESIZEANCHORS&gt;Absolute,None,Absolute,None&lt;/SMARTRESIZEANCHORS&gt;&lt;/Tags&gt;"/>
            <p:cNvSpPr txBox="1"/>
            <p:nvPr/>
          </p:nvSpPr>
          <p:spPr>
            <a:xfrm>
              <a:off x="1222514" y="2013998"/>
              <a:ext cx="69756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Sub Item 2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3" name="Dummy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295400" y="2273740"/>
              <a:ext cx="117614" cy="117613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4" name="Label" descr="&lt;Tags&gt;&lt;SMARTRESIZEANCHORS&gt;Absolute,None,Absolute,None&lt;/SMARTRESIZEANCHORS&gt;&lt;/Tags&gt;"/>
            <p:cNvSpPr txBox="1"/>
            <p:nvPr/>
          </p:nvSpPr>
          <p:spPr>
            <a:xfrm>
              <a:off x="1413014" y="2226364"/>
              <a:ext cx="78572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Sub Item 2.1</a:t>
              </a:r>
            </a:p>
          </p:txBody>
        </p:sp>
        <p:sp>
          <p:nvSpPr>
            <p:cNvPr id="315" name="Dummy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104900" y="2486106"/>
              <a:ext cx="117614" cy="117613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6" name="Label" descr="&lt;Tags&gt;&lt;SMARTRESIZEANCHORS&gt;Absolute,None,Absolute,None&lt;/SMARTRESIZEANCHORS&gt;&lt;/Tags&gt;"/>
            <p:cNvSpPr txBox="1"/>
            <p:nvPr/>
          </p:nvSpPr>
          <p:spPr>
            <a:xfrm>
              <a:off x="1222514" y="2438730"/>
              <a:ext cx="69756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Sub Item 3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7" name="Header"/>
          <p:cNvSpPr txBox="1"/>
          <p:nvPr/>
        </p:nvSpPr>
        <p:spPr>
          <a:xfrm>
            <a:off x="1273461" y="1149313"/>
            <a:ext cx="1645130" cy="3508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Header (Large)</a:t>
            </a:r>
          </a:p>
        </p:txBody>
      </p:sp>
      <p:grpSp>
        <p:nvGrpSpPr>
          <p:cNvPr id="318" name="Notification 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u/8+k/jb2XJW5vV362y1ymsG471+Ms+nb/PZyTxbXuQz/4UoYJmH6jKv62KWp5OqKtOzZdFunfnTAF5Mm84Ho/TseLVKCYs7DqA3TXgmNH9jhtd/Gy8GyOARxtt6UbUFCWeG5k+qd6/n2Spv0mX0UxpWfpVG39iiPsavc0hrPpOPpF8P4wjWeIrzdCva3/is6fTVATYAEM/du+nxbJZ+dEZz9lE6VXmLt32veSUCRHhj6yyE8fuHQO54HOo/Z8+zSV4yAvLbZ725H9Mw+LstHsujj4ZgWSDjL7L6olgqsi+z2Ywmeqv79fh5ft6Oem+N31SryKevios5td4ZHIg39s/rar1iEPJbfEzdF7Y2jYtbDI/L/9obV/CxHVfwqY6r9/mTihBbpJ+k9zeh1deCDlA4RJo8artx7jrAxspBGG5cOKbo8bNAHPHZGIDevx/l1PQTGcSt5GHs/7Ghy6jOHyaVNt9IrT7Ir08whfW1evvZJFvE2g0TjRtvJFkX3NcnGEP6Gj39bBIrbt+H6WXabyRZBOjXp5oB9vX6+yZoF++4ztt1vUzbep1HUPsl/Y/y0riK/jNgiBX6eUYv3Qze+/OXbPKeLqtilj4tmlXV5FvDThFci1tTK/1dxW27hcdyW5Bji2Jk6LeG0vdy8QT0wcMeYKzDkJLq4DIFz0IUOl7LVjX5afLn0iZfzvJ6JH7PcX3RpPkwyQPHuw6EUeCkWRM06gwLU+a/ppOS/sJf6EMzUnHzXHXFkMme3t5sdvH5TOSvY0Ujjim//H59QbCGOuyboPfsc9jKbeq2q8rfs9MhS7Gpy4gSfM9ePU3bf/HnJu7BM6AhPyz+Mc8mY8SEel/la37tq458uV70iD6sEIjXR+FHyoqdT5lXOp+ZmRxQZncpzHvcrBcUX1wfhR+/LharkjCk6cumlBBq0rZKG5nP6jzN0o/8EaREso/GHcB3+5ANCSSdEuehR+mZaOFsUnp2skMWm6jQyD6u5E0rBp0WRErQWv66xQtXQuj3eifHNLzXG79IJynyUvjawHSZr5C9KLKy+AHmjEXucZMTrev8/LNgtiytP7p7RERp2mxJCbDzmiK2dp6nzSqfYuZn/S6EAbyJtmhFJhuPOh5x2ecfr2ArBTD/Gk3W4ImIfzsvmrFMPv0bVVcgyjMametry/XVdSt6PoGiL8mmrja5Eb2LvO1/uNnPC1nUM949VvS+67Cc+ybeFZ4+z+lbt1Jz78WWn+ctqYya3Bf6Cf5iszMjES+za/LIKSWBT30FTAR/92FMxoo71Kt4PnCSYGpua1QGQOBht9qf6PFPFk1B2g4mvJf1P6nqfPxFU72pi9ctaY3xAr+vfR8y9ihD3dZ3Mo/1LLoM98PEcXNGAY9FM+T9HyaSm6J4PBbFnqz9MLG8IWruCbN5SNye5ufZumzTy6xcRwJWPO/JZJFguPnhi19zVbTTebrF49pA1g0g8EwpXoyP/NHmF/EMiP/t2WED45lnWIJv182zgZxD9xkSwW+2lw1S9M12NKnz7O0N7eJzr2rrZ3v6bzuQD53/W7LZj6bfNwjfyOR/A8P40Mm/bT8fNvu3ZLH/D0y+sbM/mv+fjV4+mAFuyWi3mf+ZuEW3mOh2XldXHIhT1ne9oOzv6btpvsJAtj76atmsV6uqprxXP3Jh12Q8uLaCJ+JLDXx8U/ym4dPQmgCeiCt0UuZZ3UvMv29w+NHLrG4oEcEh4EVBGXI/aeGCdmQqzhFEcuaAWmctOZ+rOqekeIuX+6BXtGjOuaoPjS6DjH8/nRDNYrwP/frfwdF1sBAmRBZWzCM+eBROW1/3P9zgXLs+x2+uV9zxoHTxsNEK4sVrhEhFeBBOqjVNDYHYxRec58WXX7VF2YwpKfAiWwS5GDTtJxXf371nXLirJr3A72dtvkAS2sPtc/v5BgkDRTwA8eUt/7khYIjOhv/c8D4eyADlDtq0oAHtHtKPx595oxSi08effHJDvIjnFv3hYVoK9VK/s+8V37+FSsXD+bNptnxFiX6ynq8VVHs7pYznRtqZ55ZjwmM5/j2Z/Vmd5zQPi1tQ2DzvgRWeXoLIqAArYmNID0sMAk7OdA2JytDznjjh6SbQGZVbzqD/9FlhaH170zNgAYeewczWBuJqRPfDom9kveH/myTuLoIMEphjph8WeXtLM//fJG5kvWiQviYs+WGROLaW9f8ZKt+y6S2bnRfLrCx/dsxWhzTvOa9fkM89z8qxgjipFl9OfppW4MUabgo6/OcWZLihyQ1f34qAtyDc4HCdK3PTmDdg+rXjMDzk6CITffLlFzYyTPNYSntgmPCqn1cXF3kt2aetj55lRUkRJS3WF3Y5OP3FO7+ks87bEC2mCD15ypvxRyPqd4S1Ong5W3dYg8SDEzzx4A/PBy4WvsrtMqEXB36RN012kUfXrb9uJKdDCFtEyNz3xYYDgYFZGmTAAO4QD3adrtut0vKbMWfnm8O+C3poABGv5v3GEF/f/gZGEAIewr/nNrwf9oNL7d/AAHqwh8YQs8u3G4b3p/5KP37J/wPCqTlTojYAAA==&lt;/Code&gt;&lt;CodeSignature&gt;nQrQG5h2S/RIosOnO0tYvrksv4X4xImf+VA5FCJlW02DcreKe+9XsW0GehFG0qNMgW76rNUWwq1b47twA4VMhzwL2S3VOWmPAeALjnziPhqk1mxZr79Ct0GXVuyVf9ZL1lsbaOglnzAbHrZB8+Iv3OnINiu8tHvGxEaDJwTitEsaPYhwYbgzjEWlalqydanT9O9dmIaA/EVuFEIQsNAU0cqA/snIcE6WRQ9/6Uk4bv4npZM7y3MhjjPHTuhHVENgH1U0tB7BNIHinALyAy1Bl4+UGz1FssctFpztVyCcXHBkuG7EQlEjJd3uFjZPLTlQ1ZVWJBIoITLD5fIqu1TPjg==&lt;/CodeSignature&gt;&lt;/SmartOptions&gt;&lt;SmartResize enabled=&quot;True&quot; minWidth=&quot;55&quot; minHeight=&quot;25&quot; /&gt;&lt;/SmartSettings&gt;"/>
          <p:cNvGrpSpPr/>
          <p:nvPr>
            <p:custDataLst>
              <p:tags r:id="rId26"/>
            </p:custDataLst>
          </p:nvPr>
        </p:nvGrpSpPr>
        <p:grpSpPr>
          <a:xfrm>
            <a:off x="50960" y="2378841"/>
            <a:ext cx="3252015" cy="470173"/>
            <a:chOff x="1652587" y="2331792"/>
            <a:chExt cx="3423424" cy="470173"/>
          </a:xfrm>
        </p:grpSpPr>
        <p:sp>
          <p:nvSpPr>
            <p:cNvPr id="319" name="Box"/>
            <p:cNvSpPr/>
            <p:nvPr/>
          </p:nvSpPr>
          <p:spPr>
            <a:xfrm>
              <a:off x="1652587" y="2331792"/>
              <a:ext cx="3423424" cy="47017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30352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Notification</a:t>
              </a:r>
            </a:p>
            <a:p>
              <a:pPr>
                <a:spcAft>
                  <a:spcPts val="300"/>
                </a:spcAft>
              </a:pPr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Insert your notification message here.</a:t>
              </a:r>
            </a:p>
          </p:txBody>
        </p:sp>
        <p:grpSp>
          <p:nvGrpSpPr>
            <p:cNvPr id="320" name="Icons"/>
            <p:cNvGrpSpPr/>
            <p:nvPr/>
          </p:nvGrpSpPr>
          <p:grpSpPr>
            <a:xfrm>
              <a:off x="1757871" y="2419085"/>
              <a:ext cx="358468" cy="295590"/>
              <a:chOff x="780612" y="1669713"/>
              <a:chExt cx="481298" cy="396875"/>
            </a:xfrm>
          </p:grpSpPr>
          <p:sp>
            <p:nvSpPr>
              <p:cNvPr id="321" name="Info Icon" descr="&lt;SmartSettings&gt;&lt;SmartResize anchorLeft=&quot;Absolute&quot; anchorTop=&quot;Non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812365" y="1670507"/>
                <a:ext cx="417794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2" name="Warning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780612" y="1670507"/>
                <a:ext cx="481298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3" name="Error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811529" y="1670507"/>
                <a:ext cx="419465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4" name="Question Icon" descr="&lt;SmartSettings&gt;&lt;SmartResize anchorLeft=&quot;Absolute&quot; anchorTop=&quot;Non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811529" y="1669713"/>
                <a:ext cx="419465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25" name="Breadcrumbs"/>
          <p:cNvSpPr>
            <a:spLocks/>
          </p:cNvSpPr>
          <p:nvPr/>
        </p:nvSpPr>
        <p:spPr bwMode="auto">
          <a:xfrm>
            <a:off x="8925511" y="70525"/>
            <a:ext cx="2383198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»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»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Subcategory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»  Item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6" name="Button"/>
          <p:cNvSpPr>
            <a:spLocks/>
          </p:cNvSpPr>
          <p:nvPr/>
        </p:nvSpPr>
        <p:spPr bwMode="auto">
          <a:xfrm>
            <a:off x="6644685" y="1566689"/>
            <a:ext cx="5362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grpSp>
        <p:nvGrpSpPr>
          <p:cNvPr id="327" name="Back Button" descr="&lt;SmartSettings&gt;&lt;SmartResize enabled=&quot;True&quot; minWidth=&quot;12&quot; minHeight=&quot;12&quot; /&gt;&lt;/SmartSettings&gt;"/>
          <p:cNvGrpSpPr/>
          <p:nvPr>
            <p:custDataLst>
              <p:tags r:id="rId27"/>
            </p:custDataLst>
          </p:nvPr>
        </p:nvGrpSpPr>
        <p:grpSpPr>
          <a:xfrm>
            <a:off x="4350024" y="1566689"/>
            <a:ext cx="494321" cy="241995"/>
            <a:chOff x="1642629" y="1920028"/>
            <a:chExt cx="494321" cy="241995"/>
          </a:xfrm>
        </p:grpSpPr>
        <p:sp>
          <p:nvSpPr>
            <p:cNvPr id="328" name="Button"/>
            <p:cNvSpPr>
              <a:spLocks/>
            </p:cNvSpPr>
            <p:nvPr/>
          </p:nvSpPr>
          <p:spPr bwMode="auto">
            <a:xfrm>
              <a:off x="1642629" y="1920028"/>
              <a:ext cx="494321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</a:t>
              </a:r>
            </a:p>
          </p:txBody>
        </p:sp>
        <p:sp>
          <p:nvSpPr>
            <p:cNvPr id="329" name="Icon" descr="&lt;Tags&gt;&lt;SMARTRESIZEANCHORS&gt;None,None,Absolute,None&lt;/SMARTRESIZEANCHORS&gt;&lt;/Tags&gt;"/>
            <p:cNvSpPr>
              <a:spLocks noChangeAspect="1"/>
            </p:cNvSpPr>
            <p:nvPr/>
          </p:nvSpPr>
          <p:spPr bwMode="auto">
            <a:xfrm>
              <a:off x="1722665" y="1991324"/>
              <a:ext cx="48572" cy="99402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0" name="Close Button" descr="&lt;SmartSettings&gt;&lt;SmartResize enabled=&quot;True&quot; minWidth=&quot;12&quot; minHeight=&quot;12&quot; /&gt;&lt;/SmartSettings&gt;"/>
          <p:cNvGrpSpPr/>
          <p:nvPr>
            <p:custDataLst>
              <p:tags r:id="rId28"/>
            </p:custDataLst>
          </p:nvPr>
        </p:nvGrpSpPr>
        <p:grpSpPr>
          <a:xfrm>
            <a:off x="5020117" y="1566689"/>
            <a:ext cx="575772" cy="241995"/>
            <a:chOff x="1642629" y="2531766"/>
            <a:chExt cx="575772" cy="241995"/>
          </a:xfrm>
        </p:grpSpPr>
        <p:sp>
          <p:nvSpPr>
            <p:cNvPr id="331" name="Button"/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332" name="Icon" descr="&lt;Tags&gt;&lt;SMARTRESIZEANCHORS&gt;None,None,Absolute,None&lt;/SMARTRESIZEANCHORS&gt;&lt;/Tags&gt;"/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3" name="Forward Button" descr="&lt;SmartSettings&gt;&lt;SmartResize enabled=&quot;True&quot; minWidth=&quot;12&quot; minHeight=&quot;12&quot; /&gt;&lt;/SmartSettings&gt;"/>
          <p:cNvGrpSpPr/>
          <p:nvPr>
            <p:custDataLst>
              <p:tags r:id="rId29"/>
            </p:custDataLst>
          </p:nvPr>
        </p:nvGrpSpPr>
        <p:grpSpPr>
          <a:xfrm>
            <a:off x="5771661" y="1566689"/>
            <a:ext cx="697252" cy="241995"/>
            <a:chOff x="1642629" y="2225897"/>
            <a:chExt cx="697252" cy="241995"/>
          </a:xfrm>
        </p:grpSpPr>
        <p:sp>
          <p:nvSpPr>
            <p:cNvPr id="334" name="Button"/>
            <p:cNvSpPr>
              <a:spLocks/>
            </p:cNvSpPr>
            <p:nvPr/>
          </p:nvSpPr>
          <p:spPr bwMode="auto">
            <a:xfrm>
              <a:off x="1642629" y="2225897"/>
              <a:ext cx="69725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4008" rIns="18288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Forward</a:t>
              </a:r>
            </a:p>
          </p:txBody>
        </p:sp>
        <p:sp>
          <p:nvSpPr>
            <p:cNvPr id="335" name="Ico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>
              <a:off x="2214810" y="2297193"/>
              <a:ext cx="47442" cy="99402"/>
            </a:xfrm>
            <a:custGeom>
              <a:avLst/>
              <a:gdLst>
                <a:gd name="T0" fmla="*/ 0 w 186"/>
                <a:gd name="T1" fmla="*/ 0 h 389"/>
                <a:gd name="T2" fmla="*/ 186 w 186"/>
                <a:gd name="T3" fmla="*/ 195 h 389"/>
                <a:gd name="T4" fmla="*/ 0 w 186"/>
                <a:gd name="T5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0" y="0"/>
                  </a:moveTo>
                  <a:lnTo>
                    <a:pt x="186" y="195"/>
                  </a:lnTo>
                  <a:lnTo>
                    <a:pt x="0" y="389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6" name="Link"/>
          <p:cNvSpPr txBox="1"/>
          <p:nvPr/>
        </p:nvSpPr>
        <p:spPr>
          <a:xfrm>
            <a:off x="8201843" y="49572"/>
            <a:ext cx="631840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Hyperlink</a:t>
            </a:r>
          </a:p>
        </p:txBody>
      </p:sp>
      <p:sp>
        <p:nvSpPr>
          <p:cNvPr id="337" name="Link Bar"/>
          <p:cNvSpPr>
            <a:spLocks/>
          </p:cNvSpPr>
          <p:nvPr/>
        </p:nvSpPr>
        <p:spPr bwMode="auto">
          <a:xfrm>
            <a:off x="6202088" y="6550"/>
            <a:ext cx="1810927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Link 1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|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 2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|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 3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|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 4</a:t>
            </a:r>
            <a:endParaRPr lang="en-US" sz="900" u="sng" dirty="0">
              <a:solidFill>
                <a:srgbClr val="5B9BD5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8" name="Pagination"/>
          <p:cNvSpPr txBox="1"/>
          <p:nvPr/>
        </p:nvSpPr>
        <p:spPr>
          <a:xfrm>
            <a:off x="4272629" y="63163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grpSp>
        <p:nvGrpSpPr>
          <p:cNvPr id="339" name="Scrollbar" descr="&lt;SmartSettings&gt;&lt;SmartResize enabled=&quot;True&quot; minWidth=&quot;60&quot; minHeight=&quot;7&quot; /&gt;&lt;/SmartSettings&gt;"/>
          <p:cNvGrpSpPr/>
          <p:nvPr>
            <p:custDataLst>
              <p:tags r:id="rId30"/>
            </p:custDataLst>
          </p:nvPr>
        </p:nvGrpSpPr>
        <p:grpSpPr>
          <a:xfrm>
            <a:off x="9473369" y="444587"/>
            <a:ext cx="2304356" cy="144017"/>
            <a:chOff x="595686" y="3155457"/>
            <a:chExt cx="2304356" cy="144017"/>
          </a:xfrm>
          <a:solidFill>
            <a:srgbClr val="FFFFFF"/>
          </a:solidFill>
        </p:grpSpPr>
        <p:sp>
          <p:nvSpPr>
            <p:cNvPr id="340" name="Track"/>
            <p:cNvSpPr/>
            <p:nvPr/>
          </p:nvSpPr>
          <p:spPr>
            <a:xfrm>
              <a:off x="595686" y="3155457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1" name="Scroll Thumb" descr="&lt;Tags&gt;&lt;SMARTRESIZEANCHORS&gt;Absolute,Absolute,Absolute,Absolute&lt;/SMARTRESIZEANCHORS&gt;&lt;/Tags&gt;"/>
            <p:cNvSpPr/>
            <p:nvPr/>
          </p:nvSpPr>
          <p:spPr>
            <a:xfrm>
              <a:off x="758751" y="3186130"/>
              <a:ext cx="1584176" cy="8267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2" name="Chevron" descr="&lt;Tags&gt;&lt;SMARTRESIZEANCHORS&gt;None,None,Absolute,None&lt;/SMARTRESIZEANCHORS&gt;&lt;/Tags&gt;"/>
            <p:cNvSpPr>
              <a:spLocks noChangeAspect="1"/>
            </p:cNvSpPr>
            <p:nvPr/>
          </p:nvSpPr>
          <p:spPr bwMode="auto">
            <a:xfrm rot="5400000" flipH="1">
              <a:off x="641026" y="320937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3" name="Chevro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rot="16200000" flipH="1">
              <a:off x="2793868" y="320937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4" name="Scrollbar" descr="&lt;SmartSettings&gt;&lt;SmartResize enabled=&quot;True&quot; minWidth=&quot;7&quot; minHeight=&quot;60&quot; /&gt;&lt;/SmartSettings&gt;"/>
          <p:cNvGrpSpPr/>
          <p:nvPr>
            <p:custDataLst>
              <p:tags r:id="rId31"/>
            </p:custDataLst>
          </p:nvPr>
        </p:nvGrpSpPr>
        <p:grpSpPr>
          <a:xfrm>
            <a:off x="11905854" y="141635"/>
            <a:ext cx="144017" cy="2304356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345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6" name="Scroll Thumb" descr="&lt;Tags&gt;&lt;SMARTRESIZEANCHORS&gt;Absolute,Absolute,Absolute,Absolute&lt;/SMARTRESIZEANCHORS&gt;&lt;/Tags&gt;"/>
            <p:cNvSpPr/>
            <p:nvPr/>
          </p:nvSpPr>
          <p:spPr>
            <a:xfrm rot="5400000">
              <a:off x="4346676" y="2566290"/>
              <a:ext cx="1584176" cy="8267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7" name="Chevron" descr="&lt;Tags&gt;&lt;SMARTRESIZEANCHORS&gt;Absolute,None,None,None&lt;/SMARTRESIZEANCHORS&gt;&lt;/Tags&gt;"/>
            <p:cNvSpPr>
              <a:spLocks noChangeAspect="1"/>
            </p:cNvSpPr>
            <p:nvPr/>
          </p:nvSpPr>
          <p:spPr bwMode="auto">
            <a:xfrm rot="10800000" flipH="1">
              <a:off x="5106760" y="171172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8" name="Chevron" descr="&lt;Tags&gt;&lt;SMARTRESIZEANCHORS&gt;None,Absolute,None,None&lt;/SMARTRESIZEANCHORS&gt;&lt;/Tags&gt;"/>
            <p:cNvSpPr>
              <a:spLocks noChangeAspect="1"/>
            </p:cNvSpPr>
            <p:nvPr/>
          </p:nvSpPr>
          <p:spPr bwMode="auto">
            <a:xfrm flipH="1">
              <a:off x="5106760" y="386457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49" name="Label"/>
          <p:cNvSpPr txBox="1"/>
          <p:nvPr/>
        </p:nvSpPr>
        <p:spPr>
          <a:xfrm>
            <a:off x="9820125" y="3164712"/>
            <a:ext cx="417037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Label</a:t>
            </a:r>
          </a:p>
        </p:txBody>
      </p:sp>
      <p:sp>
        <p:nvSpPr>
          <p:cNvPr id="350" name="Label"/>
          <p:cNvSpPr txBox="1"/>
          <p:nvPr/>
        </p:nvSpPr>
        <p:spPr>
          <a:xfrm>
            <a:off x="9820125" y="2747243"/>
            <a:ext cx="417037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Label</a:t>
            </a:r>
          </a:p>
        </p:txBody>
      </p:sp>
      <p:sp>
        <p:nvSpPr>
          <p:cNvPr id="351" name="Button"/>
          <p:cNvSpPr/>
          <p:nvPr/>
        </p:nvSpPr>
        <p:spPr>
          <a:xfrm>
            <a:off x="7974213" y="2418588"/>
            <a:ext cx="642938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352" name="Button"/>
          <p:cNvSpPr/>
          <p:nvPr/>
        </p:nvSpPr>
        <p:spPr>
          <a:xfrm>
            <a:off x="8760794" y="2409444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353" name="Button"/>
          <p:cNvSpPr/>
          <p:nvPr/>
        </p:nvSpPr>
        <p:spPr>
          <a:xfrm>
            <a:off x="9565667" y="2409444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9D9D9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354" name="Button"/>
          <p:cNvSpPr/>
          <p:nvPr/>
        </p:nvSpPr>
        <p:spPr>
          <a:xfrm>
            <a:off x="7178486" y="2427732"/>
            <a:ext cx="642938" cy="228600"/>
          </a:xfrm>
          <a:prstGeom prst="rect">
            <a:avLst/>
          </a:prstGeom>
          <a:solidFill>
            <a:srgbClr val="CCCCCC"/>
          </a:solidFill>
          <a:ln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grpSp>
        <p:nvGrpSpPr>
          <p:cNvPr id="355" name="Segmented Control"/>
          <p:cNvGrpSpPr/>
          <p:nvPr/>
        </p:nvGrpSpPr>
        <p:grpSpPr>
          <a:xfrm>
            <a:off x="8348968" y="2152043"/>
            <a:ext cx="1997074" cy="213049"/>
            <a:chOff x="4115620" y="2786395"/>
            <a:chExt cx="1587924" cy="241995"/>
          </a:xfrm>
        </p:grpSpPr>
        <p:sp>
          <p:nvSpPr>
            <p:cNvPr id="356" name="Segment"/>
            <p:cNvSpPr/>
            <p:nvPr/>
          </p:nvSpPr>
          <p:spPr>
            <a:xfrm rot="5400000">
              <a:off x="5319653" y="2644500"/>
              <a:ext cx="241995" cy="525786"/>
            </a:xfrm>
            <a:prstGeom prst="round2SameRect">
              <a:avLst>
                <a:gd name="adj1" fmla="val 10566"/>
                <a:gd name="adj2" fmla="val 0"/>
              </a:avLst>
            </a:prstGeom>
            <a:solidFill>
              <a:srgbClr val="FFFFFF"/>
            </a:solidFill>
            <a:ln w="6350">
              <a:solidFill>
                <a:srgbClr val="04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>
                  <a:solidFill>
                    <a:srgbClr val="047A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Three</a:t>
              </a:r>
              <a:endParaRPr lang="en-US" sz="800" dirty="0">
                <a:solidFill>
                  <a:srgbClr val="047A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7" name="Segment"/>
            <p:cNvSpPr>
              <a:spLocks/>
            </p:cNvSpPr>
            <p:nvPr/>
          </p:nvSpPr>
          <p:spPr bwMode="auto">
            <a:xfrm>
              <a:off x="4641406" y="2786395"/>
              <a:ext cx="536352" cy="241995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047A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047A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Two</a:t>
              </a:r>
              <a:endParaRPr lang="en-US" sz="800" dirty="0">
                <a:solidFill>
                  <a:srgbClr val="047A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8" name="Segment"/>
            <p:cNvSpPr/>
            <p:nvPr/>
          </p:nvSpPr>
          <p:spPr>
            <a:xfrm rot="5400000">
              <a:off x="4257515" y="2644500"/>
              <a:ext cx="241995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047AFF"/>
            </a:solidFill>
            <a:ln w="6350">
              <a:solidFill>
                <a:srgbClr val="04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One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8" name="Button"/>
          <p:cNvSpPr>
            <a:spLocks noChangeArrowheads="1"/>
          </p:cNvSpPr>
          <p:nvPr/>
        </p:nvSpPr>
        <p:spPr bwMode="auto">
          <a:xfrm>
            <a:off x="7270167" y="1911667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369" name="Button"/>
          <p:cNvSpPr/>
          <p:nvPr/>
        </p:nvSpPr>
        <p:spPr>
          <a:xfrm>
            <a:off x="8308963" y="1860804"/>
            <a:ext cx="558800" cy="228600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370" name="Floating Button"/>
          <p:cNvSpPr>
            <a:spLocks noChangeAspect="1"/>
          </p:cNvSpPr>
          <p:nvPr/>
        </p:nvSpPr>
        <p:spPr>
          <a:xfrm>
            <a:off x="7066059" y="443992"/>
            <a:ext cx="355600" cy="355600"/>
          </a:xfrm>
          <a:prstGeom prst="ellipse">
            <a:avLst/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371" name="Button"/>
          <p:cNvSpPr/>
          <p:nvPr/>
        </p:nvSpPr>
        <p:spPr>
          <a:xfrm>
            <a:off x="7943111" y="507492"/>
            <a:ext cx="558800" cy="228600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101600" dist="38100" dir="5400000" sx="108000" sy="108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372" name="Button"/>
          <p:cNvSpPr/>
          <p:nvPr/>
        </p:nvSpPr>
        <p:spPr>
          <a:xfrm>
            <a:off x="9429789" y="4315826"/>
            <a:ext cx="230400" cy="228600"/>
          </a:xfrm>
          <a:prstGeom prst="rect">
            <a:avLst/>
          </a:prstGeom>
          <a:solidFill>
            <a:srgbClr val="CCCCCC"/>
          </a:solidFill>
          <a:ln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373" name="Button"/>
          <p:cNvSpPr/>
          <p:nvPr/>
        </p:nvSpPr>
        <p:spPr>
          <a:xfrm>
            <a:off x="10253461" y="4315826"/>
            <a:ext cx="230400" cy="228600"/>
          </a:xfrm>
          <a:prstGeom prst="rect">
            <a:avLst/>
          </a:prstGeom>
          <a:solidFill>
            <a:srgbClr val="CCCCCC"/>
          </a:solidFill>
          <a:ln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7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3FFBA79-7BFB-42BC-8404-28531731360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226285" y="1464002"/>
            <a:ext cx="7409926" cy="1033664"/>
            <a:chOff x="595688" y="1184134"/>
            <a:chExt cx="1828800" cy="1778597"/>
          </a:xfrm>
        </p:grpSpPr>
        <p:sp>
          <p:nvSpPr>
            <p:cNvPr id="5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922A0821-35DA-4AF8-BBB9-226C07E8F4AF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595688" y="1316813"/>
              <a:ext cx="1828800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64E44DE-B982-43AA-8E0B-CFFB6FF28662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608989" y="1184134"/>
              <a:ext cx="76724" cy="27008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검색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Label">
            <a:extLst>
              <a:ext uri="{FF2B5EF4-FFF2-40B4-BE49-F238E27FC236}">
                <a16:creationId xmlns:a16="http://schemas.microsoft.com/office/drawing/2014/main" id="{C40F0870-8C31-4E4D-9154-BE6700FE0B8C}"/>
              </a:ext>
            </a:extLst>
          </p:cNvPr>
          <p:cNvSpPr txBox="1"/>
          <p:nvPr/>
        </p:nvSpPr>
        <p:spPr>
          <a:xfrm>
            <a:off x="2359846" y="1757233"/>
            <a:ext cx="864000" cy="241200"/>
          </a:xfrm>
          <a:prstGeom prst="rect">
            <a:avLst/>
          </a:prstGeom>
          <a:noFill/>
        </p:spPr>
        <p:txBody>
          <a:bodyPr wrap="square" lIns="0" tIns="50800" rIns="0" bIns="5080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소속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 Box">
            <a:extLst>
              <a:ext uri="{FF2B5EF4-FFF2-40B4-BE49-F238E27FC236}">
                <a16:creationId xmlns:a16="http://schemas.microsoft.com/office/drawing/2014/main" id="{3CE38CEB-A6F2-405E-9554-C6DCA4BED2BA}"/>
              </a:ext>
            </a:extLst>
          </p:cNvPr>
          <p:cNvSpPr/>
          <p:nvPr/>
        </p:nvSpPr>
        <p:spPr>
          <a:xfrm>
            <a:off x="7230740" y="1757233"/>
            <a:ext cx="2304000" cy="2412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Label">
            <a:extLst>
              <a:ext uri="{FF2B5EF4-FFF2-40B4-BE49-F238E27FC236}">
                <a16:creationId xmlns:a16="http://schemas.microsoft.com/office/drawing/2014/main" id="{A9540F73-D82A-4E99-9097-FC59E0DF0309}"/>
              </a:ext>
            </a:extLst>
          </p:cNvPr>
          <p:cNvSpPr txBox="1"/>
          <p:nvPr/>
        </p:nvSpPr>
        <p:spPr>
          <a:xfrm>
            <a:off x="6370935" y="1757233"/>
            <a:ext cx="864000" cy="241200"/>
          </a:xfrm>
          <a:prstGeom prst="rect">
            <a:avLst/>
          </a:prstGeom>
          <a:noFill/>
        </p:spPr>
        <p:txBody>
          <a:bodyPr wrap="square" lIns="0" tIns="50800" rIns="0" bIns="5080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이름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Box">
            <a:extLst>
              <a:ext uri="{FF2B5EF4-FFF2-40B4-BE49-F238E27FC236}">
                <a16:creationId xmlns:a16="http://schemas.microsoft.com/office/drawing/2014/main" id="{018D7F23-C410-4AD9-AD0A-3CDCCD14E2C7}"/>
              </a:ext>
            </a:extLst>
          </p:cNvPr>
          <p:cNvSpPr/>
          <p:nvPr/>
        </p:nvSpPr>
        <p:spPr>
          <a:xfrm>
            <a:off x="3220633" y="2079928"/>
            <a:ext cx="2304000" cy="2412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Label">
            <a:extLst>
              <a:ext uri="{FF2B5EF4-FFF2-40B4-BE49-F238E27FC236}">
                <a16:creationId xmlns:a16="http://schemas.microsoft.com/office/drawing/2014/main" id="{7CC5C108-A466-445B-A64D-07E125FCDA9C}"/>
              </a:ext>
            </a:extLst>
          </p:cNvPr>
          <p:cNvSpPr txBox="1"/>
          <p:nvPr/>
        </p:nvSpPr>
        <p:spPr>
          <a:xfrm>
            <a:off x="2359846" y="2079928"/>
            <a:ext cx="864000" cy="241200"/>
          </a:xfrm>
          <a:prstGeom prst="rect">
            <a:avLst/>
          </a:prstGeom>
          <a:noFill/>
        </p:spPr>
        <p:txBody>
          <a:bodyPr wrap="square" lIns="0" tIns="50800" rIns="0" bIns="5080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Label">
            <a:extLst>
              <a:ext uri="{FF2B5EF4-FFF2-40B4-BE49-F238E27FC236}">
                <a16:creationId xmlns:a16="http://schemas.microsoft.com/office/drawing/2014/main" id="{01B70996-25F5-4442-BF6F-508488048A6F}"/>
              </a:ext>
            </a:extLst>
          </p:cNvPr>
          <p:cNvSpPr txBox="1"/>
          <p:nvPr/>
        </p:nvSpPr>
        <p:spPr>
          <a:xfrm>
            <a:off x="6370935" y="2079928"/>
            <a:ext cx="864000" cy="241200"/>
          </a:xfrm>
          <a:prstGeom prst="rect">
            <a:avLst/>
          </a:prstGeom>
          <a:noFill/>
        </p:spPr>
        <p:txBody>
          <a:bodyPr wrap="square" lIns="0" tIns="36576" rIns="0" bIns="36576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가입일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830CAEE0-1472-4D5D-8F2F-051BD465A6F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230740" y="2079928"/>
            <a:ext cx="1080000" cy="241200"/>
            <a:chOff x="928688" y="1261242"/>
            <a:chExt cx="1035146" cy="241092"/>
          </a:xfrm>
        </p:grpSpPr>
        <p:sp>
          <p:nvSpPr>
            <p:cNvPr id="14" name="Text Box">
              <a:extLst>
                <a:ext uri="{FF2B5EF4-FFF2-40B4-BE49-F238E27FC236}">
                  <a16:creationId xmlns:a16="http://schemas.microsoft.com/office/drawing/2014/main" id="{7B81FF2A-2336-47ED-BB7A-5F244EEDD7EA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2018-02-01</a:t>
              </a:r>
            </a:p>
          </p:txBody>
        </p:sp>
        <p:sp>
          <p:nvSpPr>
            <p:cNvPr id="15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66AD8FF-B493-4D63-96A4-FBE266EDB620}"/>
                </a:ext>
              </a:extLst>
            </p:cNvPr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1774634" y="1304764"/>
              <a:ext cx="144982" cy="154049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C25F35F1-27A4-4F2C-8908-47BD85A1485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454740" y="2079928"/>
            <a:ext cx="1080000" cy="241200"/>
            <a:chOff x="928688" y="1261242"/>
            <a:chExt cx="1035146" cy="241092"/>
          </a:xfrm>
        </p:grpSpPr>
        <p:sp>
          <p:nvSpPr>
            <p:cNvPr id="17" name="Text Box">
              <a:extLst>
                <a:ext uri="{FF2B5EF4-FFF2-40B4-BE49-F238E27FC236}">
                  <a16:creationId xmlns:a16="http://schemas.microsoft.com/office/drawing/2014/main" id="{5009A92B-FD4F-4314-BF64-08FDC08D5D7D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2018-03-20</a:t>
              </a:r>
            </a:p>
          </p:txBody>
        </p:sp>
        <p:sp>
          <p:nvSpPr>
            <p:cNvPr id="18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DC9D611-57F3-49BC-843F-07E38ACB584E}"/>
                </a:ext>
              </a:extLst>
            </p:cNvPr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1774633" y="1304764"/>
              <a:ext cx="144982" cy="154049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" name="Label">
            <a:extLst>
              <a:ext uri="{FF2B5EF4-FFF2-40B4-BE49-F238E27FC236}">
                <a16:creationId xmlns:a16="http://schemas.microsoft.com/office/drawing/2014/main" id="{371E04B4-9BE3-42C1-AE60-D0CACB05FBF1}"/>
              </a:ext>
            </a:extLst>
          </p:cNvPr>
          <p:cNvSpPr txBox="1"/>
          <p:nvPr/>
        </p:nvSpPr>
        <p:spPr>
          <a:xfrm>
            <a:off x="8268926" y="2079928"/>
            <a:ext cx="226280" cy="241200"/>
          </a:xfrm>
          <a:prstGeom prst="rect">
            <a:avLst/>
          </a:prstGeom>
          <a:noFill/>
        </p:spPr>
        <p:txBody>
          <a:bodyPr wrap="square" lIns="73152" tIns="36576" rIns="73152" bIns="36576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~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F2FB069-0AF1-46AC-9932-246A94585D5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220633" y="1757233"/>
            <a:ext cx="2304000" cy="241200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21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A9E3009-8641-4BB1-926E-6E562E17660F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595684" y="1551576"/>
              <a:ext cx="126958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2018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7ABC1D2-FF61-4D61-B3A8-513B365FCFEF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1865264" y="1551576"/>
              <a:ext cx="98567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EB71C27-795C-4428-AEE7-E9BA0C0A8873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 bwMode="auto">
            <a:xfrm flipH="1">
              <a:off x="1895542" y="1654042"/>
              <a:ext cx="38008" cy="3616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" name="Button">
            <a:extLst>
              <a:ext uri="{FF2B5EF4-FFF2-40B4-BE49-F238E27FC236}">
                <a16:creationId xmlns:a16="http://schemas.microsoft.com/office/drawing/2014/main" id="{C61728CE-835A-4EEB-9C2E-EE036A25AEB3}"/>
              </a:ext>
            </a:extLst>
          </p:cNvPr>
          <p:cNvSpPr/>
          <p:nvPr/>
        </p:nvSpPr>
        <p:spPr>
          <a:xfrm>
            <a:off x="8916211" y="1229828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altLang="ko-KR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Button">
            <a:extLst>
              <a:ext uri="{FF2B5EF4-FFF2-40B4-BE49-F238E27FC236}">
                <a16:creationId xmlns:a16="http://schemas.microsoft.com/office/drawing/2014/main" id="{9EA6C856-B508-4AE7-A108-C46D8DBECD0C}"/>
              </a:ext>
            </a:extLst>
          </p:cNvPr>
          <p:cNvSpPr/>
          <p:nvPr/>
        </p:nvSpPr>
        <p:spPr>
          <a:xfrm>
            <a:off x="7253001" y="1229828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Button">
            <a:extLst>
              <a:ext uri="{FF2B5EF4-FFF2-40B4-BE49-F238E27FC236}">
                <a16:creationId xmlns:a16="http://schemas.microsoft.com/office/drawing/2014/main" id="{57F17987-4EFE-4239-BBAE-742135041835}"/>
              </a:ext>
            </a:extLst>
          </p:cNvPr>
          <p:cNvSpPr/>
          <p:nvPr/>
        </p:nvSpPr>
        <p:spPr>
          <a:xfrm>
            <a:off x="8084606" y="1229828"/>
            <a:ext cx="720000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신규</a:t>
            </a:r>
            <a:endParaRPr lang="en-US" sz="85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E2E2AE6F-76F6-4707-9AFD-E9BC594579F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220633" y="1103036"/>
            <a:ext cx="2304000" cy="241092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2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7D36A53-316B-458D-92B0-B165858A3242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595684" y="1551576"/>
              <a:ext cx="126958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74B9633-9313-4E0B-8C7C-AB2E0BE59A02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1865264" y="1551576"/>
              <a:ext cx="98567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4F05766-AD3A-4EE8-9A0A-8589C2AA052D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1895542" y="1654034"/>
              <a:ext cx="38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42CA55F4-6184-4A7F-9DAA-30B3D2D59A83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220633" y="712260"/>
            <a:ext cx="2304000" cy="241092"/>
            <a:chOff x="595684" y="1551576"/>
            <a:chExt cx="1368147" cy="241092"/>
          </a:xfrm>
          <a:solidFill>
            <a:srgbClr val="FFFFFF"/>
          </a:solidFill>
        </p:grpSpPr>
        <p:sp>
          <p:nvSpPr>
            <p:cNvPr id="3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FB599B9-CC96-4FBC-8050-280585C284CF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595684" y="1551576"/>
              <a:ext cx="126958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63FDB6F-D83F-415E-90B9-CFB16899354C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1865264" y="1551576"/>
              <a:ext cx="98567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2694649-DC56-4E46-9F7F-D8386470672C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1895542" y="1654034"/>
              <a:ext cx="38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48C19363-CBB6-4650-9A7A-294F0BEDB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7943"/>
              </p:ext>
            </p:extLst>
          </p:nvPr>
        </p:nvGraphicFramePr>
        <p:xfrm>
          <a:off x="2216039" y="2633931"/>
          <a:ext cx="74201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4034">
                  <a:extLst>
                    <a:ext uri="{9D8B030D-6E8A-4147-A177-3AD203B41FA5}">
                      <a16:colId xmlns:a16="http://schemas.microsoft.com/office/drawing/2014/main" val="3938464280"/>
                    </a:ext>
                  </a:extLst>
                </a:gridCol>
                <a:gridCol w="1484034">
                  <a:extLst>
                    <a:ext uri="{9D8B030D-6E8A-4147-A177-3AD203B41FA5}">
                      <a16:colId xmlns:a16="http://schemas.microsoft.com/office/drawing/2014/main" val="3995889572"/>
                    </a:ext>
                  </a:extLst>
                </a:gridCol>
                <a:gridCol w="1484034">
                  <a:extLst>
                    <a:ext uri="{9D8B030D-6E8A-4147-A177-3AD203B41FA5}">
                      <a16:colId xmlns:a16="http://schemas.microsoft.com/office/drawing/2014/main" val="2244805548"/>
                    </a:ext>
                  </a:extLst>
                </a:gridCol>
                <a:gridCol w="1484034">
                  <a:extLst>
                    <a:ext uri="{9D8B030D-6E8A-4147-A177-3AD203B41FA5}">
                      <a16:colId xmlns:a16="http://schemas.microsoft.com/office/drawing/2014/main" val="734134481"/>
                    </a:ext>
                  </a:extLst>
                </a:gridCol>
                <a:gridCol w="1484034">
                  <a:extLst>
                    <a:ext uri="{9D8B030D-6E8A-4147-A177-3AD203B41FA5}">
                      <a16:colId xmlns:a16="http://schemas.microsoft.com/office/drawing/2014/main" val="3439323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소속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가입일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35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선수</a:t>
                      </a:r>
                      <a:endParaRPr lang="en-US" sz="90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홍길동</a:t>
                      </a:r>
                      <a:endParaRPr lang="en-US" sz="90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40"/>
                        </a:rPr>
                        <a:t>example@email.com</a:t>
                      </a:r>
                      <a:endParaRPr lang="en-US" sz="90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2018-02-20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693953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A7BC804A-F190-4B24-8703-63358CAAD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73912"/>
              </p:ext>
            </p:extLst>
          </p:nvPr>
        </p:nvGraphicFramePr>
        <p:xfrm>
          <a:off x="2216039" y="3511876"/>
          <a:ext cx="74201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4034">
                  <a:extLst>
                    <a:ext uri="{9D8B030D-6E8A-4147-A177-3AD203B41FA5}">
                      <a16:colId xmlns:a16="http://schemas.microsoft.com/office/drawing/2014/main" val="3938464280"/>
                    </a:ext>
                  </a:extLst>
                </a:gridCol>
                <a:gridCol w="1484034">
                  <a:extLst>
                    <a:ext uri="{9D8B030D-6E8A-4147-A177-3AD203B41FA5}">
                      <a16:colId xmlns:a16="http://schemas.microsoft.com/office/drawing/2014/main" val="3995889572"/>
                    </a:ext>
                  </a:extLst>
                </a:gridCol>
                <a:gridCol w="1484034">
                  <a:extLst>
                    <a:ext uri="{9D8B030D-6E8A-4147-A177-3AD203B41FA5}">
                      <a16:colId xmlns:a16="http://schemas.microsoft.com/office/drawing/2014/main" val="2244805548"/>
                    </a:ext>
                  </a:extLst>
                </a:gridCol>
                <a:gridCol w="1484034">
                  <a:extLst>
                    <a:ext uri="{9D8B030D-6E8A-4147-A177-3AD203B41FA5}">
                      <a16:colId xmlns:a16="http://schemas.microsoft.com/office/drawing/2014/main" val="734134481"/>
                    </a:ext>
                  </a:extLst>
                </a:gridCol>
                <a:gridCol w="1484034">
                  <a:extLst>
                    <a:ext uri="{9D8B030D-6E8A-4147-A177-3AD203B41FA5}">
                      <a16:colId xmlns:a16="http://schemas.microsoft.com/office/drawing/2014/main" val="3439323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소속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이름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가입일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35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457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선수</a:t>
                      </a:r>
                      <a:endParaRPr lang="en-US" sz="90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홍길동</a:t>
                      </a:r>
                      <a:endParaRPr lang="en-US" sz="90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40"/>
                        </a:rPr>
                        <a:t>example@email.com</a:t>
                      </a:r>
                      <a:endParaRPr lang="en-US" sz="90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2018-02-20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693953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F604C444-59A7-4856-93A8-9A13033E1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822000"/>
              </p:ext>
            </p:extLst>
          </p:nvPr>
        </p:nvGraphicFramePr>
        <p:xfrm>
          <a:off x="2216039" y="4389821"/>
          <a:ext cx="74201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4034">
                  <a:extLst>
                    <a:ext uri="{9D8B030D-6E8A-4147-A177-3AD203B41FA5}">
                      <a16:colId xmlns:a16="http://schemas.microsoft.com/office/drawing/2014/main" val="3938464280"/>
                    </a:ext>
                  </a:extLst>
                </a:gridCol>
                <a:gridCol w="1484034">
                  <a:extLst>
                    <a:ext uri="{9D8B030D-6E8A-4147-A177-3AD203B41FA5}">
                      <a16:colId xmlns:a16="http://schemas.microsoft.com/office/drawing/2014/main" val="3995889572"/>
                    </a:ext>
                  </a:extLst>
                </a:gridCol>
                <a:gridCol w="1484034">
                  <a:extLst>
                    <a:ext uri="{9D8B030D-6E8A-4147-A177-3AD203B41FA5}">
                      <a16:colId xmlns:a16="http://schemas.microsoft.com/office/drawing/2014/main" val="2244805548"/>
                    </a:ext>
                  </a:extLst>
                </a:gridCol>
                <a:gridCol w="1484034">
                  <a:extLst>
                    <a:ext uri="{9D8B030D-6E8A-4147-A177-3AD203B41FA5}">
                      <a16:colId xmlns:a16="http://schemas.microsoft.com/office/drawing/2014/main" val="734134481"/>
                    </a:ext>
                  </a:extLst>
                </a:gridCol>
                <a:gridCol w="1484034">
                  <a:extLst>
                    <a:ext uri="{9D8B030D-6E8A-4147-A177-3AD203B41FA5}">
                      <a16:colId xmlns:a16="http://schemas.microsoft.com/office/drawing/2014/main" val="3439323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소속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가입일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35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457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선수</a:t>
                      </a:r>
                      <a:endParaRPr lang="en-US" sz="90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홍길동</a:t>
                      </a:r>
                      <a:endParaRPr lang="en-US" sz="90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40"/>
                        </a:rPr>
                        <a:t>example@email.com</a:t>
                      </a:r>
                      <a:endParaRPr lang="en-US" sz="90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2018-02-20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693953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644D528B-70C3-45DA-ADEE-BF44031D0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17710"/>
              </p:ext>
            </p:extLst>
          </p:nvPr>
        </p:nvGraphicFramePr>
        <p:xfrm>
          <a:off x="2216039" y="5267766"/>
          <a:ext cx="742017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4034">
                  <a:extLst>
                    <a:ext uri="{9D8B030D-6E8A-4147-A177-3AD203B41FA5}">
                      <a16:colId xmlns:a16="http://schemas.microsoft.com/office/drawing/2014/main" val="3938464280"/>
                    </a:ext>
                  </a:extLst>
                </a:gridCol>
                <a:gridCol w="1484034">
                  <a:extLst>
                    <a:ext uri="{9D8B030D-6E8A-4147-A177-3AD203B41FA5}">
                      <a16:colId xmlns:a16="http://schemas.microsoft.com/office/drawing/2014/main" val="3995889572"/>
                    </a:ext>
                  </a:extLst>
                </a:gridCol>
                <a:gridCol w="1484034">
                  <a:extLst>
                    <a:ext uri="{9D8B030D-6E8A-4147-A177-3AD203B41FA5}">
                      <a16:colId xmlns:a16="http://schemas.microsoft.com/office/drawing/2014/main" val="2244805548"/>
                    </a:ext>
                  </a:extLst>
                </a:gridCol>
                <a:gridCol w="1484034">
                  <a:extLst>
                    <a:ext uri="{9D8B030D-6E8A-4147-A177-3AD203B41FA5}">
                      <a16:colId xmlns:a16="http://schemas.microsoft.com/office/drawing/2014/main" val="734134481"/>
                    </a:ext>
                  </a:extLst>
                </a:gridCol>
                <a:gridCol w="1484034">
                  <a:extLst>
                    <a:ext uri="{9D8B030D-6E8A-4147-A177-3AD203B41FA5}">
                      <a16:colId xmlns:a16="http://schemas.microsoft.com/office/drawing/2014/main" val="3439323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소속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이름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가입일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35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457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선수</a:t>
                      </a:r>
                      <a:endParaRPr lang="en-US" sz="90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홍길동</a:t>
                      </a:r>
                      <a:endParaRPr lang="en-US" sz="90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40"/>
                        </a:rPr>
                        <a:t>example@email.com</a:t>
                      </a:r>
                      <a:endParaRPr lang="en-US" sz="90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noProof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2018-02-20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693953"/>
                  </a:ext>
                </a:extLst>
              </a:tr>
            </a:tbl>
          </a:graphicData>
        </a:graphic>
      </p:graphicFrame>
      <p:sp>
        <p:nvSpPr>
          <p:cNvPr id="43" name="Label">
            <a:extLst>
              <a:ext uri="{FF2B5EF4-FFF2-40B4-BE49-F238E27FC236}">
                <a16:creationId xmlns:a16="http://schemas.microsoft.com/office/drawing/2014/main" id="{B14739A9-5F2F-4F26-AC49-558FCEE0760C}"/>
              </a:ext>
            </a:extLst>
          </p:cNvPr>
          <p:cNvSpPr txBox="1"/>
          <p:nvPr/>
        </p:nvSpPr>
        <p:spPr>
          <a:xfrm>
            <a:off x="1218779" y="2763571"/>
            <a:ext cx="864000" cy="241200"/>
          </a:xfrm>
          <a:prstGeom prst="rect">
            <a:avLst/>
          </a:prstGeom>
          <a:noFill/>
        </p:spPr>
        <p:txBody>
          <a:bodyPr wrap="square" lIns="0" tIns="50800" rIns="0" bIns="5080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여백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Label">
            <a:extLst>
              <a:ext uri="{FF2B5EF4-FFF2-40B4-BE49-F238E27FC236}">
                <a16:creationId xmlns:a16="http://schemas.microsoft.com/office/drawing/2014/main" id="{F327E1DD-6A89-432F-A189-E0089021D25B}"/>
              </a:ext>
            </a:extLst>
          </p:cNvPr>
          <p:cNvSpPr txBox="1"/>
          <p:nvPr/>
        </p:nvSpPr>
        <p:spPr>
          <a:xfrm>
            <a:off x="1218779" y="3724250"/>
            <a:ext cx="864000" cy="241200"/>
          </a:xfrm>
          <a:prstGeom prst="rect">
            <a:avLst/>
          </a:prstGeom>
          <a:noFill/>
        </p:spPr>
        <p:txBody>
          <a:bodyPr wrap="square" lIns="0" tIns="50800" rIns="0" bIns="5080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여백 좁게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Label">
            <a:extLst>
              <a:ext uri="{FF2B5EF4-FFF2-40B4-BE49-F238E27FC236}">
                <a16:creationId xmlns:a16="http://schemas.microsoft.com/office/drawing/2014/main" id="{35613C6A-757A-4D20-9DE7-093BBB8BF50A}"/>
              </a:ext>
            </a:extLst>
          </p:cNvPr>
          <p:cNvSpPr txBox="1"/>
          <p:nvPr/>
        </p:nvSpPr>
        <p:spPr>
          <a:xfrm>
            <a:off x="1218779" y="4684929"/>
            <a:ext cx="864000" cy="241200"/>
          </a:xfrm>
          <a:prstGeom prst="rect">
            <a:avLst/>
          </a:prstGeom>
          <a:noFill/>
        </p:spPr>
        <p:txBody>
          <a:bodyPr wrap="square" lIns="0" tIns="50800" rIns="0" bIns="5080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여백 중간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Label">
            <a:extLst>
              <a:ext uri="{FF2B5EF4-FFF2-40B4-BE49-F238E27FC236}">
                <a16:creationId xmlns:a16="http://schemas.microsoft.com/office/drawing/2014/main" id="{8B238DCE-89DA-40C9-A4BB-1A60215AF263}"/>
              </a:ext>
            </a:extLst>
          </p:cNvPr>
          <p:cNvSpPr txBox="1"/>
          <p:nvPr/>
        </p:nvSpPr>
        <p:spPr>
          <a:xfrm>
            <a:off x="1218779" y="5645607"/>
            <a:ext cx="864000" cy="241200"/>
          </a:xfrm>
          <a:prstGeom prst="rect">
            <a:avLst/>
          </a:prstGeom>
          <a:noFill/>
        </p:spPr>
        <p:txBody>
          <a:bodyPr wrap="square" lIns="0" tIns="50800" rIns="0" bIns="5080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여백 넓게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7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150D2805-6832-4CA9-88D1-BAD2C43C59B8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230740" y="712260"/>
            <a:ext cx="561972" cy="241092"/>
            <a:chOff x="595684" y="1551576"/>
            <a:chExt cx="1368146" cy="241092"/>
          </a:xfrm>
          <a:solidFill>
            <a:srgbClr val="FFFFFF"/>
          </a:solidFill>
        </p:grpSpPr>
        <p:sp>
          <p:nvSpPr>
            <p:cNvPr id="48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F7B4F25-0A77-47A6-B4F3-A5E961AC46B1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595684" y="1551576"/>
              <a:ext cx="96403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50800" rIns="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2018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97B2435-CE56-4F93-A673-3255AFF6D46C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559722" y="1551576"/>
              <a:ext cx="40410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77D27E2-3259-4101-B363-8C3FD937784F}"/>
                </a:ext>
              </a:extLst>
            </p:cNvPr>
            <p:cNvSpPr>
              <a:spLocks noChangeAspect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1683860" y="1654034"/>
              <a:ext cx="155830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1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84B9312-30E2-45EE-B377-397D78F871B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7843702" y="712260"/>
            <a:ext cx="467038" cy="241092"/>
            <a:chOff x="595685" y="1551576"/>
            <a:chExt cx="1368144" cy="241092"/>
          </a:xfrm>
          <a:solidFill>
            <a:srgbClr val="FFFFFF"/>
          </a:solidFill>
        </p:grpSpPr>
        <p:sp>
          <p:nvSpPr>
            <p:cNvPr id="52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6351E01-654A-406D-97F9-99298378B792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95685" y="1551576"/>
              <a:ext cx="88189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50800" rIns="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DF96F2C-0B60-4F2A-9866-6EC04337031E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477580" y="1551576"/>
              <a:ext cx="48624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93E979D-E033-403D-A946-D2B31A02969F}"/>
                </a:ext>
              </a:extLst>
            </p:cNvPr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1626953" y="1654034"/>
              <a:ext cx="187505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5" name="Label">
            <a:extLst>
              <a:ext uri="{FF2B5EF4-FFF2-40B4-BE49-F238E27FC236}">
                <a16:creationId xmlns:a16="http://schemas.microsoft.com/office/drawing/2014/main" id="{604AB856-1F8B-417A-A042-ACE31E219F25}"/>
              </a:ext>
            </a:extLst>
          </p:cNvPr>
          <p:cNvSpPr txBox="1"/>
          <p:nvPr/>
        </p:nvSpPr>
        <p:spPr>
          <a:xfrm>
            <a:off x="8268926" y="712260"/>
            <a:ext cx="226280" cy="241200"/>
          </a:xfrm>
          <a:prstGeom prst="rect">
            <a:avLst/>
          </a:prstGeom>
          <a:noFill/>
        </p:spPr>
        <p:txBody>
          <a:bodyPr wrap="square" lIns="73152" tIns="36576" rIns="73152" bIns="36576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~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DA4F9B3-3C03-4A69-ADC7-E8D84973B935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8454740" y="712260"/>
            <a:ext cx="561972" cy="241092"/>
            <a:chOff x="595684" y="1551576"/>
            <a:chExt cx="1368146" cy="241092"/>
          </a:xfrm>
          <a:solidFill>
            <a:srgbClr val="FFFFFF"/>
          </a:solidFill>
        </p:grpSpPr>
        <p:sp>
          <p:nvSpPr>
            <p:cNvPr id="5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62C4C3A-F710-4453-86B0-BB8C84186F52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95684" y="1551576"/>
              <a:ext cx="96403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50800" rIns="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2018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BC20751-198A-4544-BA3C-526F1EE50885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559722" y="1551576"/>
              <a:ext cx="40410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E126855-E0F6-4657-A1D6-2F64AF220EA6}"/>
                </a:ext>
              </a:extLst>
            </p:cNvPr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1683860" y="1654034"/>
              <a:ext cx="155830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0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543CC1A6-B30B-4F9C-85A3-F820170AE2EB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9067702" y="712260"/>
            <a:ext cx="467038" cy="241092"/>
            <a:chOff x="595685" y="1551576"/>
            <a:chExt cx="1368144" cy="241092"/>
          </a:xfrm>
          <a:solidFill>
            <a:srgbClr val="FFFFFF"/>
          </a:solidFill>
        </p:grpSpPr>
        <p:sp>
          <p:nvSpPr>
            <p:cNvPr id="61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D18F58E-04A7-410A-A29C-FAFC6CA5812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95685" y="1551576"/>
              <a:ext cx="88189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50800" rIns="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2419005-699A-4199-B0BB-F3000F8AA36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477580" y="1551576"/>
              <a:ext cx="48624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2579C40-9DAB-4F04-B3E3-5BFB605B2196}"/>
                </a:ext>
              </a:extLst>
            </p:cNvPr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1626953" y="1654034"/>
              <a:ext cx="187505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4" name="Label">
            <a:extLst>
              <a:ext uri="{FF2B5EF4-FFF2-40B4-BE49-F238E27FC236}">
                <a16:creationId xmlns:a16="http://schemas.microsoft.com/office/drawing/2014/main" id="{DE8314B2-FFBB-4F28-BD53-4A8C7BBF6929}"/>
              </a:ext>
            </a:extLst>
          </p:cNvPr>
          <p:cNvSpPr txBox="1"/>
          <p:nvPr/>
        </p:nvSpPr>
        <p:spPr>
          <a:xfrm>
            <a:off x="6370935" y="309119"/>
            <a:ext cx="864000" cy="2412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구분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 Box">
            <a:extLst>
              <a:ext uri="{FF2B5EF4-FFF2-40B4-BE49-F238E27FC236}">
                <a16:creationId xmlns:a16="http://schemas.microsoft.com/office/drawing/2014/main" id="{348EBE95-C04F-4578-9898-014BFC05D477}"/>
              </a:ext>
            </a:extLst>
          </p:cNvPr>
          <p:cNvSpPr/>
          <p:nvPr/>
        </p:nvSpPr>
        <p:spPr>
          <a:xfrm>
            <a:off x="7230740" y="309119"/>
            <a:ext cx="2304000" cy="2412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74CC107C-BFAC-420E-8720-E98FE379A46A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7438923" y="323482"/>
            <a:ext cx="718703" cy="212366"/>
            <a:chOff x="593892" y="1585163"/>
            <a:chExt cx="718703" cy="212366"/>
          </a:xfrm>
        </p:grpSpPr>
        <p:sp>
          <p:nvSpPr>
            <p:cNvPr id="67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D8C66656-14A2-4D4F-BA6F-C742145B03D3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Check" descr="&lt;Tags&gt;&lt;SMARTRESIZEANCHORS&gt;None,None,Absolute,None&lt;/SMARTRESIZEANCHORS&gt;&lt;/Tags&gt;" hidden="1">
              <a:extLst>
                <a:ext uri="{FF2B5EF4-FFF2-40B4-BE49-F238E27FC236}">
                  <a16:creationId xmlns:a16="http://schemas.microsoft.com/office/drawing/2014/main" id="{27BA0EBD-7F1D-4F81-82FD-235288D87683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9C95DAA8-A7D7-4DB5-BB19-8498BBC61114}"/>
                </a:ext>
              </a:extLst>
            </p:cNvPr>
            <p:cNvSpPr txBox="1"/>
            <p:nvPr/>
          </p:nvSpPr>
          <p:spPr>
            <a:xfrm>
              <a:off x="727242" y="1585163"/>
              <a:ext cx="58535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1111111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0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165E1E0-8FE3-45FE-BED8-68F76B23F4B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8218791" y="323482"/>
            <a:ext cx="1218840" cy="212366"/>
            <a:chOff x="593892" y="1585163"/>
            <a:chExt cx="1218840" cy="212366"/>
          </a:xfrm>
        </p:grpSpPr>
        <p:sp>
          <p:nvSpPr>
            <p:cNvPr id="71" name="Circle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7552C06-11DA-4E3B-B83A-2746DD6AA29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06E5F6CE-7DF4-4E9E-9AD2-1FDBDAE620CA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D7EEB23E-0933-42EE-9867-77FBF1E50AF0}"/>
                </a:ext>
              </a:extLst>
            </p:cNvPr>
            <p:cNvSpPr txBox="1"/>
            <p:nvPr/>
          </p:nvSpPr>
          <p:spPr>
            <a:xfrm>
              <a:off x="727242" y="1585163"/>
              <a:ext cx="1085490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222222222222222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4" name="Label">
            <a:extLst>
              <a:ext uri="{FF2B5EF4-FFF2-40B4-BE49-F238E27FC236}">
                <a16:creationId xmlns:a16="http://schemas.microsoft.com/office/drawing/2014/main" id="{FF97CDDC-51F9-4C5B-B7E0-A80795923CEB}"/>
              </a:ext>
            </a:extLst>
          </p:cNvPr>
          <p:cNvSpPr txBox="1"/>
          <p:nvPr/>
        </p:nvSpPr>
        <p:spPr>
          <a:xfrm>
            <a:off x="6370935" y="713144"/>
            <a:ext cx="864000" cy="2412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기간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utton">
            <a:extLst>
              <a:ext uri="{FF2B5EF4-FFF2-40B4-BE49-F238E27FC236}">
                <a16:creationId xmlns:a16="http://schemas.microsoft.com/office/drawing/2014/main" id="{99124E44-EE07-4356-A628-0943B5C89CCC}"/>
              </a:ext>
            </a:extLst>
          </p:cNvPr>
          <p:cNvSpPr/>
          <p:nvPr/>
        </p:nvSpPr>
        <p:spPr>
          <a:xfrm>
            <a:off x="10943419" y="1178763"/>
            <a:ext cx="864000" cy="3096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B7856B3A-62D8-46DA-BDED-08DF02527161}"/>
              </a:ext>
            </a:extLst>
          </p:cNvPr>
          <p:cNvSpPr/>
          <p:nvPr/>
        </p:nvSpPr>
        <p:spPr>
          <a:xfrm>
            <a:off x="10020595" y="1178763"/>
            <a:ext cx="864000" cy="309600"/>
          </a:xfrm>
          <a:prstGeom prst="round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완료</a:t>
            </a:r>
            <a:endParaRPr lang="en-US" sz="10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713BB6-D62C-47A1-B770-F63E96D5C120}"/>
              </a:ext>
            </a:extLst>
          </p:cNvPr>
          <p:cNvGrpSpPr/>
          <p:nvPr/>
        </p:nvGrpSpPr>
        <p:grpSpPr>
          <a:xfrm>
            <a:off x="10020595" y="1586322"/>
            <a:ext cx="1786824" cy="309600"/>
            <a:chOff x="10020595" y="1586322"/>
            <a:chExt cx="1786824" cy="309600"/>
          </a:xfrm>
        </p:grpSpPr>
        <p:sp>
          <p:nvSpPr>
            <p:cNvPr id="77" name="Button">
              <a:extLst>
                <a:ext uri="{FF2B5EF4-FFF2-40B4-BE49-F238E27FC236}">
                  <a16:creationId xmlns:a16="http://schemas.microsoft.com/office/drawing/2014/main" id="{0AA095C1-8185-419C-AA60-69241D58556C}"/>
                </a:ext>
              </a:extLst>
            </p:cNvPr>
            <p:cNvSpPr/>
            <p:nvPr/>
          </p:nvSpPr>
          <p:spPr>
            <a:xfrm>
              <a:off x="10943419" y="1586322"/>
              <a:ext cx="864000" cy="30960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Button">
              <a:extLst>
                <a:ext uri="{FF2B5EF4-FFF2-40B4-BE49-F238E27FC236}">
                  <a16:creationId xmlns:a16="http://schemas.microsoft.com/office/drawing/2014/main" id="{A924B8E1-DA20-4555-A531-37EAF616CFD5}"/>
                </a:ext>
              </a:extLst>
            </p:cNvPr>
            <p:cNvSpPr/>
            <p:nvPr/>
          </p:nvSpPr>
          <p:spPr>
            <a:xfrm>
              <a:off x="10020595" y="1586322"/>
              <a:ext cx="864000" cy="309600"/>
            </a:xfrm>
            <a:prstGeom prst="round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저장</a:t>
              </a:r>
              <a:endPara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4" name="Checkbox">
            <a:extLst>
              <a:ext uri="{FF2B5EF4-FFF2-40B4-BE49-F238E27FC236}">
                <a16:creationId xmlns:a16="http://schemas.microsoft.com/office/drawing/2014/main" id="{AB97BB51-C13C-4051-926B-3CB0CF208460}"/>
              </a:ext>
            </a:extLst>
          </p:cNvPr>
          <p:cNvGrpSpPr/>
          <p:nvPr/>
        </p:nvGrpSpPr>
        <p:grpSpPr>
          <a:xfrm>
            <a:off x="10342308" y="2079928"/>
            <a:ext cx="773991" cy="201978"/>
            <a:chOff x="863600" y="1269820"/>
            <a:chExt cx="773991" cy="201978"/>
          </a:xfrm>
        </p:grpSpPr>
        <p:grpSp>
          <p:nvGrpSpPr>
            <p:cNvPr id="95" name="Checkbox">
              <a:extLst>
                <a:ext uri="{FF2B5EF4-FFF2-40B4-BE49-F238E27FC236}">
                  <a16:creationId xmlns:a16="http://schemas.microsoft.com/office/drawing/2014/main" id="{902179F9-333B-4150-883B-8AA0BF85093E}"/>
                </a:ext>
              </a:extLst>
            </p:cNvPr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97" name="Box">
                <a:extLst>
                  <a:ext uri="{FF2B5EF4-FFF2-40B4-BE49-F238E27FC236}">
                    <a16:creationId xmlns:a16="http://schemas.microsoft.com/office/drawing/2014/main" id="{13A13BDE-7A93-4FEC-8368-92B949EB527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Check">
                <a:extLst>
                  <a:ext uri="{FF2B5EF4-FFF2-40B4-BE49-F238E27FC236}">
                    <a16:creationId xmlns:a16="http://schemas.microsoft.com/office/drawing/2014/main" id="{5958D8CE-F956-4B59-9780-C54287C9356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Text">
              <a:extLst>
                <a:ext uri="{FF2B5EF4-FFF2-40B4-BE49-F238E27FC236}">
                  <a16:creationId xmlns:a16="http://schemas.microsoft.com/office/drawing/2014/main" id="{00C56CD2-BF82-44A6-AAA5-E4099870CADA}"/>
                </a:ext>
              </a:extLst>
            </p:cNvPr>
            <p:cNvSpPr txBox="1"/>
            <p:nvPr/>
          </p:nvSpPr>
          <p:spPr>
            <a:xfrm>
              <a:off x="1057304" y="1269820"/>
              <a:ext cx="580287" cy="20197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05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</p:grpSp>
      <p:grpSp>
        <p:nvGrpSpPr>
          <p:cNvPr id="99" name="Indeterminate">
            <a:extLst>
              <a:ext uri="{FF2B5EF4-FFF2-40B4-BE49-F238E27FC236}">
                <a16:creationId xmlns:a16="http://schemas.microsoft.com/office/drawing/2014/main" id="{A16FD744-8166-4294-A6B0-077ED6AC0D43}"/>
              </a:ext>
            </a:extLst>
          </p:cNvPr>
          <p:cNvGrpSpPr/>
          <p:nvPr/>
        </p:nvGrpSpPr>
        <p:grpSpPr>
          <a:xfrm>
            <a:off x="10436708" y="2502789"/>
            <a:ext cx="693528" cy="133350"/>
            <a:chOff x="539954" y="1750372"/>
            <a:chExt cx="693528" cy="133350"/>
          </a:xfrm>
        </p:grpSpPr>
        <p:sp>
          <p:nvSpPr>
            <p:cNvPr id="100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44D393F8-5B57-405F-8FBB-B5467E8C0D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954" y="1750372"/>
              <a:ext cx="133350" cy="1333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abel" descr="&lt;Tags&gt;&lt;SMARTRESIZEANCHORS&gt;Relative,Relative,Absolute,Relative&lt;/SMARTRESIZEANCHORS&gt;&lt;/Tags&gt;">
              <a:extLst>
                <a:ext uri="{FF2B5EF4-FFF2-40B4-BE49-F238E27FC236}">
                  <a16:creationId xmlns:a16="http://schemas.microsoft.com/office/drawing/2014/main" id="{2D1799E6-C3ED-4FAF-AF11-00B0F3235CE0}"/>
                </a:ext>
              </a:extLst>
            </p:cNvPr>
            <p:cNvSpPr txBox="1"/>
            <p:nvPr/>
          </p:nvSpPr>
          <p:spPr>
            <a:xfrm>
              <a:off x="736551" y="1751645"/>
              <a:ext cx="496931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 Box</a:t>
              </a:r>
            </a:p>
          </p:txBody>
        </p:sp>
        <p:sp>
          <p:nvSpPr>
            <p:cNvPr id="102" name="Indeterminat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4130310E-8938-4C0A-820C-45C82EF2B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935" y="1787353"/>
              <a:ext cx="59388" cy="5938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3" name="Check Box">
            <a:extLst>
              <a:ext uri="{FF2B5EF4-FFF2-40B4-BE49-F238E27FC236}">
                <a16:creationId xmlns:a16="http://schemas.microsoft.com/office/drawing/2014/main" id="{5560C374-A1F5-4CDE-BD62-6FD7F0570ECA}"/>
              </a:ext>
            </a:extLst>
          </p:cNvPr>
          <p:cNvGrpSpPr/>
          <p:nvPr/>
        </p:nvGrpSpPr>
        <p:grpSpPr>
          <a:xfrm>
            <a:off x="9839549" y="296315"/>
            <a:ext cx="693528" cy="133350"/>
            <a:chOff x="539954" y="1974644"/>
            <a:chExt cx="693528" cy="133350"/>
          </a:xfrm>
        </p:grpSpPr>
        <p:sp>
          <p:nvSpPr>
            <p:cNvPr id="104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8E8C378B-68B7-4B08-A7FF-02B7E6A149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954" y="1974644"/>
              <a:ext cx="133350" cy="133350"/>
            </a:xfrm>
            <a:prstGeom prst="rect">
              <a:avLst/>
            </a:prstGeom>
            <a:solidFill>
              <a:srgbClr val="0078D7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Label" descr="&lt;Tags&gt;&lt;SMARTRESIZEANCHORS&gt;Relative,Relative,Absolute,Relative&lt;/SMARTRESIZEANCHORS&gt;&lt;/Tags&gt;">
              <a:extLst>
                <a:ext uri="{FF2B5EF4-FFF2-40B4-BE49-F238E27FC236}">
                  <a16:creationId xmlns:a16="http://schemas.microsoft.com/office/drawing/2014/main" id="{C708F00A-CC2D-43D6-8D7C-4D97F8848850}"/>
                </a:ext>
              </a:extLst>
            </p:cNvPr>
            <p:cNvSpPr txBox="1"/>
            <p:nvPr/>
          </p:nvSpPr>
          <p:spPr>
            <a:xfrm>
              <a:off x="736551" y="1975917"/>
              <a:ext cx="496931" cy="1308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 Box</a:t>
              </a:r>
            </a:p>
          </p:txBody>
        </p:sp>
        <p:sp>
          <p:nvSpPr>
            <p:cNvPr id="106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CA69ABA6-DBD2-48B6-A458-CFD11BB28E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7252" y="1999981"/>
              <a:ext cx="118755" cy="82677"/>
            </a:xfrm>
            <a:custGeom>
              <a:avLst/>
              <a:gdLst>
                <a:gd name="T0" fmla="*/ 74 w 79"/>
                <a:gd name="T1" fmla="*/ 0 h 55"/>
                <a:gd name="T2" fmla="*/ 79 w 79"/>
                <a:gd name="T3" fmla="*/ 4 h 55"/>
                <a:gd name="T4" fmla="*/ 27 w 79"/>
                <a:gd name="T5" fmla="*/ 55 h 55"/>
                <a:gd name="T6" fmla="*/ 0 w 79"/>
                <a:gd name="T7" fmla="*/ 29 h 55"/>
                <a:gd name="T8" fmla="*/ 4 w 79"/>
                <a:gd name="T9" fmla="*/ 24 h 55"/>
                <a:gd name="T10" fmla="*/ 27 w 79"/>
                <a:gd name="T11" fmla="*/ 47 h 55"/>
                <a:gd name="T12" fmla="*/ 74 w 79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55">
                  <a:moveTo>
                    <a:pt x="74" y="0"/>
                  </a:moveTo>
                  <a:lnTo>
                    <a:pt x="79" y="4"/>
                  </a:lnTo>
                  <a:lnTo>
                    <a:pt x="27" y="55"/>
                  </a:lnTo>
                  <a:lnTo>
                    <a:pt x="0" y="29"/>
                  </a:lnTo>
                  <a:lnTo>
                    <a:pt x="4" y="24"/>
                  </a:lnTo>
                  <a:lnTo>
                    <a:pt x="27" y="4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310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Line"/>
          <p:cNvCxnSpPr>
            <a:cxnSpLocks/>
          </p:cNvCxnSpPr>
          <p:nvPr/>
        </p:nvCxnSpPr>
        <p:spPr bwMode="auto">
          <a:xfrm>
            <a:off x="400819" y="466725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odal Dialog Overlay"/>
          <p:cNvSpPr>
            <a:spLocks/>
          </p:cNvSpPr>
          <p:nvPr/>
        </p:nvSpPr>
        <p:spPr bwMode="auto">
          <a:xfrm>
            <a:off x="2653705" y="189384"/>
            <a:ext cx="2223095" cy="1500589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"/>
          <p:cNvSpPr/>
          <p:nvPr/>
        </p:nvSpPr>
        <p:spPr>
          <a:xfrm>
            <a:off x="5833909" y="309409"/>
            <a:ext cx="924232" cy="924232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arallelogram"/>
          <p:cNvSpPr>
            <a:spLocks/>
          </p:cNvSpPr>
          <p:nvPr/>
        </p:nvSpPr>
        <p:spPr bwMode="auto">
          <a:xfrm>
            <a:off x="7517933" y="394955"/>
            <a:ext cx="928033" cy="715041"/>
          </a:xfrm>
          <a:prstGeom prst="parallelogram">
            <a:avLst>
              <a:gd name="adj" fmla="val 14924"/>
            </a:avLst>
          </a:prstGeom>
          <a:noFill/>
          <a:ln w="6350">
            <a:solidFill>
              <a:srgbClr val="808080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Perspective Placeholder"/>
          <p:cNvGrpSpPr>
            <a:grpSpLocks/>
          </p:cNvGrpSpPr>
          <p:nvPr/>
        </p:nvGrpSpPr>
        <p:grpSpPr bwMode="auto">
          <a:xfrm>
            <a:off x="9342825" y="362775"/>
            <a:ext cx="612000" cy="1008000"/>
            <a:chOff x="508000" y="1396999"/>
            <a:chExt cx="612000" cy="1008000"/>
          </a:xfrm>
          <a:solidFill>
            <a:srgbClr val="FFFFFF"/>
          </a:solidFill>
        </p:grpSpPr>
        <p:sp>
          <p:nvSpPr>
            <p:cNvPr id="12" name="Border"/>
            <p:cNvSpPr>
              <a:spLocks/>
            </p:cNvSpPr>
            <p:nvPr/>
          </p:nvSpPr>
          <p:spPr bwMode="auto">
            <a:xfrm>
              <a:off x="508000" y="1396999"/>
              <a:ext cx="612000" cy="1007999"/>
            </a:xfrm>
            <a:custGeom>
              <a:avLst/>
              <a:gdLst>
                <a:gd name="connsiteX0" fmla="*/ 0 w 612000"/>
                <a:gd name="connsiteY0" fmla="*/ 193694 h 1007999"/>
                <a:gd name="connsiteX1" fmla="*/ 612000 w 612000"/>
                <a:gd name="connsiteY1" fmla="*/ 0 h 1007999"/>
                <a:gd name="connsiteX2" fmla="*/ 612000 w 612000"/>
                <a:gd name="connsiteY2" fmla="*/ 1007999 h 1007999"/>
                <a:gd name="connsiteX3" fmla="*/ 0 w 612000"/>
                <a:gd name="connsiteY3" fmla="*/ 814305 h 100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00" h="1007999">
                  <a:moveTo>
                    <a:pt x="0" y="193694"/>
                  </a:moveTo>
                  <a:lnTo>
                    <a:pt x="612000" y="0"/>
                  </a:lnTo>
                  <a:lnTo>
                    <a:pt x="612000" y="1007999"/>
                  </a:lnTo>
                  <a:lnTo>
                    <a:pt x="0" y="814305"/>
                  </a:ln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ine 2"/>
            <p:cNvSpPr>
              <a:spLocks/>
            </p:cNvSpPr>
            <p:nvPr/>
          </p:nvSpPr>
          <p:spPr bwMode="auto">
            <a:xfrm>
              <a:off x="508000" y="1396999"/>
              <a:ext cx="612000" cy="813971"/>
            </a:xfrm>
            <a:custGeom>
              <a:avLst/>
              <a:gdLst>
                <a:gd name="connsiteX0" fmla="*/ 612000 w 612000"/>
                <a:gd name="connsiteY0" fmla="*/ 0 h 813971"/>
                <a:gd name="connsiteX1" fmla="*/ 0 w 612000"/>
                <a:gd name="connsiteY1" fmla="*/ 813971 h 8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000" h="813971">
                  <a:moveTo>
                    <a:pt x="612000" y="0"/>
                  </a:moveTo>
                  <a:cubicBezTo>
                    <a:pt x="388950" y="299899"/>
                    <a:pt x="215906" y="528359"/>
                    <a:pt x="0" y="813971"/>
                  </a:cubicBez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Line 1"/>
            <p:cNvSpPr>
              <a:spLocks/>
            </p:cNvSpPr>
            <p:nvPr/>
          </p:nvSpPr>
          <p:spPr bwMode="auto">
            <a:xfrm>
              <a:off x="508000" y="1591028"/>
              <a:ext cx="612000" cy="813971"/>
            </a:xfrm>
            <a:custGeom>
              <a:avLst/>
              <a:gdLst>
                <a:gd name="connsiteX0" fmla="*/ 0 w 612000"/>
                <a:gd name="connsiteY0" fmla="*/ 0 h 813971"/>
                <a:gd name="connsiteX1" fmla="*/ 612000 w 612000"/>
                <a:gd name="connsiteY1" fmla="*/ 813971 h 8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000" h="813971">
                  <a:moveTo>
                    <a:pt x="0" y="0"/>
                  </a:moveTo>
                  <a:cubicBezTo>
                    <a:pt x="192093" y="259418"/>
                    <a:pt x="408000" y="542647"/>
                    <a:pt x="612000" y="813971"/>
                  </a:cubicBez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Placeholder"/>
          <p:cNvGrpSpPr>
            <a:grpSpLocks/>
          </p:cNvGrpSpPr>
          <p:nvPr/>
        </p:nvGrpSpPr>
        <p:grpSpPr bwMode="auto">
          <a:xfrm>
            <a:off x="10468744" y="286519"/>
            <a:ext cx="1008112" cy="100811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6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Placeholder"/>
          <p:cNvGrpSpPr>
            <a:grpSpLocks noChangeAspect="1"/>
          </p:cNvGrpSpPr>
          <p:nvPr/>
        </p:nvGrpSpPr>
        <p:grpSpPr>
          <a:xfrm>
            <a:off x="10468744" y="1712009"/>
            <a:ext cx="1257959" cy="1008112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20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Dummy Text"/>
          <p:cNvGrpSpPr>
            <a:grpSpLocks noChangeAspect="1"/>
          </p:cNvGrpSpPr>
          <p:nvPr/>
        </p:nvGrpSpPr>
        <p:grpSpPr>
          <a:xfrm>
            <a:off x="8444885" y="1890628"/>
            <a:ext cx="1082675" cy="650875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23" name="Line 1"/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Line 2"/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Line 3"/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Line 4"/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Line 5"/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Line 6"/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Line 7"/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Line 8"/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Placeholder"/>
          <p:cNvGrpSpPr>
            <a:grpSpLocks noChangeAspect="1"/>
          </p:cNvGrpSpPr>
          <p:nvPr/>
        </p:nvGrpSpPr>
        <p:grpSpPr>
          <a:xfrm>
            <a:off x="6600925" y="1712009"/>
            <a:ext cx="902776" cy="1008112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32" name="Border"/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User"/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4" name="Rectangle"/>
          <p:cNvSpPr/>
          <p:nvPr/>
        </p:nvSpPr>
        <p:spPr>
          <a:xfrm>
            <a:off x="4735509" y="1753949"/>
            <a:ext cx="924232" cy="92423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Selection Overlay"/>
          <p:cNvSpPr/>
          <p:nvPr/>
        </p:nvSpPr>
        <p:spPr>
          <a:xfrm>
            <a:off x="189063" y="856842"/>
            <a:ext cx="1543718" cy="165672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riangle"/>
          <p:cNvSpPr/>
          <p:nvPr/>
        </p:nvSpPr>
        <p:spPr>
          <a:xfrm>
            <a:off x="2870093" y="1817689"/>
            <a:ext cx="924232" cy="796752"/>
          </a:xfrm>
          <a:prstGeom prst="triangl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Panel"/>
          <p:cNvSpPr/>
          <p:nvPr/>
        </p:nvSpPr>
        <p:spPr>
          <a:xfrm>
            <a:off x="468409" y="3013590"/>
            <a:ext cx="1828800" cy="16459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Panel"/>
          <p:cNvSpPr/>
          <p:nvPr/>
        </p:nvSpPr>
        <p:spPr>
          <a:xfrm>
            <a:off x="9836151" y="2972405"/>
            <a:ext cx="1828800" cy="16459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Rounded Panel"/>
          <p:cNvSpPr/>
          <p:nvPr/>
        </p:nvSpPr>
        <p:spPr>
          <a:xfrm>
            <a:off x="5152280" y="2975490"/>
            <a:ext cx="1828800" cy="164592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8" name="Color Picker"/>
          <p:cNvGrpSpPr>
            <a:grpSpLocks noChangeAspect="1"/>
          </p:cNvGrpSpPr>
          <p:nvPr/>
        </p:nvGrpSpPr>
        <p:grpSpPr>
          <a:xfrm>
            <a:off x="506695" y="1504958"/>
            <a:ext cx="1422214" cy="1422214"/>
            <a:chOff x="4789563" y="4108118"/>
            <a:chExt cx="1422214" cy="1422214"/>
          </a:xfrm>
        </p:grpSpPr>
        <p:sp>
          <p:nvSpPr>
            <p:cNvPr id="79" name="Wheel"/>
            <p:cNvSpPr>
              <a:spLocks noChangeAspect="1"/>
            </p:cNvSpPr>
            <p:nvPr/>
          </p:nvSpPr>
          <p:spPr bwMode="auto">
            <a:xfrm>
              <a:off x="4789563" y="4108118"/>
              <a:ext cx="1422214" cy="1422214"/>
            </a:xfrm>
            <a:custGeom>
              <a:avLst/>
              <a:gdLst/>
              <a:ahLst/>
              <a:cxnLst/>
              <a:rect l="l" t="t" r="r" b="b"/>
              <a:pathLst>
                <a:path w="1422214" h="1422214">
                  <a:moveTo>
                    <a:pt x="711107" y="156001"/>
                  </a:moveTo>
                  <a:cubicBezTo>
                    <a:pt x="404530" y="156001"/>
                    <a:pt x="156001" y="404530"/>
                    <a:pt x="156001" y="711107"/>
                  </a:cubicBezTo>
                  <a:cubicBezTo>
                    <a:pt x="156001" y="1017684"/>
                    <a:pt x="404530" y="1266213"/>
                    <a:pt x="711107" y="1266213"/>
                  </a:cubicBezTo>
                  <a:cubicBezTo>
                    <a:pt x="1017684" y="1266213"/>
                    <a:pt x="1266213" y="1017684"/>
                    <a:pt x="1266213" y="711107"/>
                  </a:cubicBezTo>
                  <a:cubicBezTo>
                    <a:pt x="1266213" y="404530"/>
                    <a:pt x="1017684" y="156001"/>
                    <a:pt x="711107" y="156001"/>
                  </a:cubicBezTo>
                  <a:close/>
                  <a:moveTo>
                    <a:pt x="711107" y="0"/>
                  </a:moveTo>
                  <a:cubicBezTo>
                    <a:pt x="1103841" y="0"/>
                    <a:pt x="1422214" y="318373"/>
                    <a:pt x="1422214" y="711107"/>
                  </a:cubicBezTo>
                  <a:cubicBezTo>
                    <a:pt x="1422214" y="1103841"/>
                    <a:pt x="1103841" y="1422214"/>
                    <a:pt x="711107" y="1422214"/>
                  </a:cubicBezTo>
                  <a:cubicBezTo>
                    <a:pt x="318373" y="1422214"/>
                    <a:pt x="0" y="1103841"/>
                    <a:pt x="0" y="711107"/>
                  </a:cubicBezTo>
                  <a:cubicBezTo>
                    <a:pt x="0" y="318373"/>
                    <a:pt x="318373" y="0"/>
                    <a:pt x="711107" y="0"/>
                  </a:cubicBez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Inner"/>
            <p:cNvSpPr>
              <a:spLocks/>
            </p:cNvSpPr>
            <p:nvPr/>
          </p:nvSpPr>
          <p:spPr bwMode="auto">
            <a:xfrm>
              <a:off x="5131441" y="4452101"/>
              <a:ext cx="738458" cy="7342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Marker Wheel"/>
            <p:cNvSpPr>
              <a:spLocks noChangeAspect="1"/>
            </p:cNvSpPr>
            <p:nvPr/>
          </p:nvSpPr>
          <p:spPr bwMode="auto">
            <a:xfrm>
              <a:off x="5453045" y="4145468"/>
              <a:ext cx="95250" cy="95250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Marker Inner"/>
            <p:cNvSpPr>
              <a:spLocks noChangeAspect="1"/>
            </p:cNvSpPr>
            <p:nvPr/>
          </p:nvSpPr>
          <p:spPr bwMode="auto">
            <a:xfrm>
              <a:off x="5665677" y="4549247"/>
              <a:ext cx="95250" cy="95250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7" name="Bar Chart"/>
          <p:cNvGrpSpPr/>
          <p:nvPr/>
        </p:nvGrpSpPr>
        <p:grpSpPr>
          <a:xfrm>
            <a:off x="2911705" y="5261001"/>
            <a:ext cx="1070083" cy="974262"/>
            <a:chOff x="2932279" y="4508460"/>
            <a:chExt cx="1070083" cy="974262"/>
          </a:xfrm>
          <a:solidFill>
            <a:srgbClr val="FFFFFF"/>
          </a:solidFill>
        </p:grpSpPr>
        <p:sp>
          <p:nvSpPr>
            <p:cNvPr id="138" name="Bar 5"/>
            <p:cNvSpPr>
              <a:spLocks/>
            </p:cNvSpPr>
            <p:nvPr/>
          </p:nvSpPr>
          <p:spPr bwMode="auto">
            <a:xfrm rot="5400000">
              <a:off x="3393325" y="4089519"/>
              <a:ext cx="147993" cy="107008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Bar 4"/>
            <p:cNvSpPr>
              <a:spLocks/>
            </p:cNvSpPr>
            <p:nvPr/>
          </p:nvSpPr>
          <p:spPr bwMode="auto">
            <a:xfrm rot="5400000">
              <a:off x="3227830" y="4441281"/>
              <a:ext cx="146491" cy="73759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Bar 3"/>
            <p:cNvSpPr>
              <a:spLocks/>
            </p:cNvSpPr>
            <p:nvPr/>
          </p:nvSpPr>
          <p:spPr bwMode="auto">
            <a:xfrm rot="5400000">
              <a:off x="3107383" y="4746495"/>
              <a:ext cx="147993" cy="49819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Bar 2"/>
            <p:cNvSpPr>
              <a:spLocks/>
            </p:cNvSpPr>
            <p:nvPr/>
          </p:nvSpPr>
          <p:spPr bwMode="auto">
            <a:xfrm rot="5400000">
              <a:off x="3193420" y="4846725"/>
              <a:ext cx="147242" cy="66951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Bar 1"/>
            <p:cNvSpPr>
              <a:spLocks/>
            </p:cNvSpPr>
            <p:nvPr/>
          </p:nvSpPr>
          <p:spPr bwMode="auto">
            <a:xfrm rot="5400000">
              <a:off x="3293004" y="4932657"/>
              <a:ext cx="147242" cy="86868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43" name="Axis"/>
            <p:cNvCxnSpPr>
              <a:cxnSpLocks/>
            </p:cNvCxnSpPr>
            <p:nvPr/>
          </p:nvCxnSpPr>
          <p:spPr bwMode="auto">
            <a:xfrm>
              <a:off x="2932279" y="4508460"/>
              <a:ext cx="0" cy="974262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4" name="Bar Chart"/>
          <p:cNvGrpSpPr/>
          <p:nvPr/>
        </p:nvGrpSpPr>
        <p:grpSpPr>
          <a:xfrm>
            <a:off x="5369075" y="5368971"/>
            <a:ext cx="1272112" cy="758322"/>
            <a:chOff x="1259157" y="4724401"/>
            <a:chExt cx="1272112" cy="758322"/>
          </a:xfrm>
          <a:solidFill>
            <a:srgbClr val="FFFFFF"/>
          </a:solidFill>
        </p:grpSpPr>
        <p:cxnSp>
          <p:nvCxnSpPr>
            <p:cNvPr id="145" name="Axis"/>
            <p:cNvCxnSpPr/>
            <p:nvPr/>
          </p:nvCxnSpPr>
          <p:spPr>
            <a:xfrm flipH="1">
              <a:off x="1259157" y="5482722"/>
              <a:ext cx="1272112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Bar 6"/>
            <p:cNvSpPr>
              <a:spLocks/>
            </p:cNvSpPr>
            <p:nvPr/>
          </p:nvSpPr>
          <p:spPr bwMode="auto">
            <a:xfrm>
              <a:off x="2322387" y="5044556"/>
              <a:ext cx="162964" cy="43816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Bar 5"/>
            <p:cNvSpPr>
              <a:spLocks/>
            </p:cNvSpPr>
            <p:nvPr/>
          </p:nvSpPr>
          <p:spPr bwMode="auto">
            <a:xfrm>
              <a:off x="2119091" y="4816271"/>
              <a:ext cx="162137" cy="66645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Bar 4"/>
            <p:cNvSpPr>
              <a:spLocks/>
            </p:cNvSpPr>
            <p:nvPr/>
          </p:nvSpPr>
          <p:spPr bwMode="auto">
            <a:xfrm>
              <a:off x="1915794" y="4941739"/>
              <a:ext cx="162137" cy="540984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Bar 3"/>
            <p:cNvSpPr>
              <a:spLocks/>
            </p:cNvSpPr>
            <p:nvPr/>
          </p:nvSpPr>
          <p:spPr bwMode="auto">
            <a:xfrm>
              <a:off x="1711670" y="5158498"/>
              <a:ext cx="162964" cy="324224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Bar 2"/>
            <p:cNvSpPr>
              <a:spLocks/>
            </p:cNvSpPr>
            <p:nvPr/>
          </p:nvSpPr>
          <p:spPr bwMode="auto">
            <a:xfrm>
              <a:off x="1509200" y="5093862"/>
              <a:ext cx="161310" cy="38886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Bar 1"/>
            <p:cNvSpPr>
              <a:spLocks/>
            </p:cNvSpPr>
            <p:nvPr/>
          </p:nvSpPr>
          <p:spPr bwMode="auto">
            <a:xfrm>
              <a:off x="1305076" y="4724401"/>
              <a:ext cx="162964" cy="75832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2" name="Gauge"/>
          <p:cNvGrpSpPr>
            <a:grpSpLocks noChangeAspect="1"/>
          </p:cNvGrpSpPr>
          <p:nvPr/>
        </p:nvGrpSpPr>
        <p:grpSpPr>
          <a:xfrm>
            <a:off x="10368262" y="5353639"/>
            <a:ext cx="1266825" cy="788987"/>
            <a:chOff x="6521451" y="5715001"/>
            <a:chExt cx="1266825" cy="788987"/>
          </a:xfrm>
          <a:solidFill>
            <a:srgbClr val="FFFFFF"/>
          </a:solidFill>
        </p:grpSpPr>
        <p:sp>
          <p:nvSpPr>
            <p:cNvPr id="153" name="Arc"/>
            <p:cNvSpPr>
              <a:spLocks/>
            </p:cNvSpPr>
            <p:nvPr/>
          </p:nvSpPr>
          <p:spPr bwMode="auto">
            <a:xfrm>
              <a:off x="6521451" y="5715001"/>
              <a:ext cx="1266825" cy="633413"/>
            </a:xfrm>
            <a:custGeom>
              <a:avLst/>
              <a:gdLst>
                <a:gd name="T0" fmla="*/ 4930 w 9860"/>
                <a:gd name="T1" fmla="*/ 0 h 4930"/>
                <a:gd name="T2" fmla="*/ 0 w 9860"/>
                <a:gd name="T3" fmla="*/ 4930 h 4930"/>
                <a:gd name="T4" fmla="*/ 1806 w 9860"/>
                <a:gd name="T5" fmla="*/ 4930 h 4930"/>
                <a:gd name="T6" fmla="*/ 4930 w 9860"/>
                <a:gd name="T7" fmla="*/ 1806 h 4930"/>
                <a:gd name="T8" fmla="*/ 8054 w 9860"/>
                <a:gd name="T9" fmla="*/ 4930 h 4930"/>
                <a:gd name="T10" fmla="*/ 9860 w 9860"/>
                <a:gd name="T11" fmla="*/ 4930 h 4930"/>
                <a:gd name="T12" fmla="*/ 4930 w 9860"/>
                <a:gd name="T13" fmla="*/ 0 h 4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60" h="4930">
                  <a:moveTo>
                    <a:pt x="4930" y="0"/>
                  </a:moveTo>
                  <a:cubicBezTo>
                    <a:pt x="2207" y="0"/>
                    <a:pt x="0" y="2207"/>
                    <a:pt x="0" y="4930"/>
                  </a:cubicBezTo>
                  <a:lnTo>
                    <a:pt x="1806" y="4930"/>
                  </a:lnTo>
                  <a:cubicBezTo>
                    <a:pt x="1806" y="3204"/>
                    <a:pt x="3205" y="1806"/>
                    <a:pt x="4930" y="1806"/>
                  </a:cubicBezTo>
                  <a:cubicBezTo>
                    <a:pt x="6655" y="1806"/>
                    <a:pt x="8054" y="3204"/>
                    <a:pt x="8054" y="4930"/>
                  </a:cubicBezTo>
                  <a:lnTo>
                    <a:pt x="9860" y="4930"/>
                  </a:lnTo>
                  <a:cubicBezTo>
                    <a:pt x="9860" y="2207"/>
                    <a:pt x="7653" y="0"/>
                    <a:pt x="4930" y="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Needle"/>
            <p:cNvSpPr>
              <a:spLocks/>
            </p:cNvSpPr>
            <p:nvPr/>
          </p:nvSpPr>
          <p:spPr bwMode="auto">
            <a:xfrm>
              <a:off x="6659563" y="5853113"/>
              <a:ext cx="650875" cy="650875"/>
            </a:xfrm>
            <a:custGeom>
              <a:avLst/>
              <a:gdLst>
                <a:gd name="T0" fmla="*/ 0 w 5072"/>
                <a:gd name="T1" fmla="*/ 0 h 5072"/>
                <a:gd name="T2" fmla="*/ 3176 w 5072"/>
                <a:gd name="T3" fmla="*/ 3503 h 5072"/>
                <a:gd name="T4" fmla="*/ 3089 w 5072"/>
                <a:gd name="T5" fmla="*/ 3856 h 5072"/>
                <a:gd name="T6" fmla="*/ 3856 w 5072"/>
                <a:gd name="T7" fmla="*/ 4622 h 5072"/>
                <a:gd name="T8" fmla="*/ 4140 w 5072"/>
                <a:gd name="T9" fmla="*/ 4567 h 5072"/>
                <a:gd name="T10" fmla="*/ 4598 w 5072"/>
                <a:gd name="T11" fmla="*/ 5072 h 5072"/>
                <a:gd name="T12" fmla="*/ 5072 w 5072"/>
                <a:gd name="T13" fmla="*/ 4597 h 5072"/>
                <a:gd name="T14" fmla="*/ 4568 w 5072"/>
                <a:gd name="T15" fmla="*/ 4140 h 5072"/>
                <a:gd name="T16" fmla="*/ 4622 w 5072"/>
                <a:gd name="T17" fmla="*/ 3856 h 5072"/>
                <a:gd name="T18" fmla="*/ 3856 w 5072"/>
                <a:gd name="T19" fmla="*/ 3089 h 5072"/>
                <a:gd name="T20" fmla="*/ 3503 w 5072"/>
                <a:gd name="T21" fmla="*/ 3176 h 5072"/>
                <a:gd name="T22" fmla="*/ 0 w 5072"/>
                <a:gd name="T23" fmla="*/ 0 h 5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72" h="5072">
                  <a:moveTo>
                    <a:pt x="0" y="0"/>
                  </a:moveTo>
                  <a:lnTo>
                    <a:pt x="3176" y="3503"/>
                  </a:lnTo>
                  <a:cubicBezTo>
                    <a:pt x="3121" y="3609"/>
                    <a:pt x="3089" y="3728"/>
                    <a:pt x="3089" y="3856"/>
                  </a:cubicBezTo>
                  <a:cubicBezTo>
                    <a:pt x="3089" y="4279"/>
                    <a:pt x="3433" y="4622"/>
                    <a:pt x="3856" y="4622"/>
                  </a:cubicBezTo>
                  <a:cubicBezTo>
                    <a:pt x="3956" y="4622"/>
                    <a:pt x="4052" y="4602"/>
                    <a:pt x="4140" y="4567"/>
                  </a:cubicBezTo>
                  <a:lnTo>
                    <a:pt x="4598" y="5072"/>
                  </a:lnTo>
                  <a:lnTo>
                    <a:pt x="5072" y="4597"/>
                  </a:lnTo>
                  <a:lnTo>
                    <a:pt x="4568" y="4140"/>
                  </a:lnTo>
                  <a:cubicBezTo>
                    <a:pt x="4603" y="4052"/>
                    <a:pt x="4622" y="3956"/>
                    <a:pt x="4622" y="3856"/>
                  </a:cubicBezTo>
                  <a:cubicBezTo>
                    <a:pt x="4622" y="3433"/>
                    <a:pt x="4279" y="3089"/>
                    <a:pt x="3856" y="3089"/>
                  </a:cubicBezTo>
                  <a:cubicBezTo>
                    <a:pt x="3729" y="3089"/>
                    <a:pt x="3609" y="3121"/>
                    <a:pt x="3503" y="317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5" name="Line Chart"/>
          <p:cNvGrpSpPr/>
          <p:nvPr/>
        </p:nvGrpSpPr>
        <p:grpSpPr>
          <a:xfrm>
            <a:off x="254640" y="5363619"/>
            <a:ext cx="1269778" cy="769026"/>
            <a:chOff x="6418005" y="5432068"/>
            <a:chExt cx="1269778" cy="769026"/>
          </a:xfrm>
          <a:solidFill>
            <a:srgbClr val="FFFFFF"/>
          </a:solidFill>
        </p:grpSpPr>
        <p:sp>
          <p:nvSpPr>
            <p:cNvPr id="156" name="Axes"/>
            <p:cNvSpPr>
              <a:spLocks/>
            </p:cNvSpPr>
            <p:nvPr/>
          </p:nvSpPr>
          <p:spPr bwMode="auto">
            <a:xfrm>
              <a:off x="6418005" y="5432068"/>
              <a:ext cx="1269778" cy="769026"/>
            </a:xfrm>
            <a:custGeom>
              <a:avLst/>
              <a:gdLst>
                <a:gd name="connsiteX0" fmla="*/ 1391943 w 1391943"/>
                <a:gd name="connsiteY0" fmla="*/ 880888 h 880888"/>
                <a:gd name="connsiteX1" fmla="*/ 0 w 1391943"/>
                <a:gd name="connsiteY1" fmla="*/ 880888 h 880888"/>
                <a:gd name="connsiteX2" fmla="*/ 0 w 1391943"/>
                <a:gd name="connsiteY2" fmla="*/ 0 h 880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1943" h="880888">
                  <a:moveTo>
                    <a:pt x="1391943" y="880888"/>
                  </a:moveTo>
                  <a:lnTo>
                    <a:pt x="0" y="880888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Line"/>
            <p:cNvSpPr>
              <a:spLocks/>
            </p:cNvSpPr>
            <p:nvPr/>
          </p:nvSpPr>
          <p:spPr bwMode="auto">
            <a:xfrm>
              <a:off x="6497278" y="5527313"/>
              <a:ext cx="1106752" cy="558976"/>
            </a:xfrm>
            <a:custGeom>
              <a:avLst/>
              <a:gdLst>
                <a:gd name="T0" fmla="*/ 0 w 5203"/>
                <a:gd name="T1" fmla="*/ 2150 h 2622"/>
                <a:gd name="T2" fmla="*/ 868 w 5203"/>
                <a:gd name="T3" fmla="*/ 2622 h 2622"/>
                <a:gd name="T4" fmla="*/ 1735 w 5203"/>
                <a:gd name="T5" fmla="*/ 812 h 2622"/>
                <a:gd name="T6" fmla="*/ 2602 w 5203"/>
                <a:gd name="T7" fmla="*/ 2072 h 2622"/>
                <a:gd name="T8" fmla="*/ 3469 w 5203"/>
                <a:gd name="T9" fmla="*/ 1598 h 2622"/>
                <a:gd name="T10" fmla="*/ 4336 w 5203"/>
                <a:gd name="T11" fmla="*/ 1886 h 2622"/>
                <a:gd name="T12" fmla="*/ 5203 w 5203"/>
                <a:gd name="T13" fmla="*/ 0 h 2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03" h="2622">
                  <a:moveTo>
                    <a:pt x="0" y="2150"/>
                  </a:moveTo>
                  <a:lnTo>
                    <a:pt x="868" y="2622"/>
                  </a:lnTo>
                  <a:lnTo>
                    <a:pt x="1735" y="812"/>
                  </a:lnTo>
                  <a:lnTo>
                    <a:pt x="2602" y="2072"/>
                  </a:lnTo>
                  <a:lnTo>
                    <a:pt x="3469" y="1598"/>
                  </a:lnTo>
                  <a:lnTo>
                    <a:pt x="4336" y="1886"/>
                  </a:lnTo>
                  <a:lnTo>
                    <a:pt x="5203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8" name="Points"/>
            <p:cNvGrpSpPr/>
            <p:nvPr/>
          </p:nvGrpSpPr>
          <p:grpSpPr>
            <a:xfrm>
              <a:off x="6478158" y="5507474"/>
              <a:ext cx="1149472" cy="598946"/>
              <a:chOff x="6466858" y="5507474"/>
              <a:chExt cx="1149472" cy="598946"/>
            </a:xfrm>
            <a:grpFill/>
          </p:grpSpPr>
          <p:sp>
            <p:nvSpPr>
              <p:cNvPr id="159" name="Point 1"/>
              <p:cNvSpPr>
                <a:spLocks noChangeAspect="1"/>
              </p:cNvSpPr>
              <p:nvPr/>
            </p:nvSpPr>
            <p:spPr>
              <a:xfrm>
                <a:off x="6466858" y="5968494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0" name="Point 2"/>
              <p:cNvSpPr>
                <a:spLocks noChangeAspect="1"/>
              </p:cNvSpPr>
              <p:nvPr/>
            </p:nvSpPr>
            <p:spPr>
              <a:xfrm>
                <a:off x="6650817" y="6060700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1" name="Point 3"/>
              <p:cNvSpPr>
                <a:spLocks noChangeAspect="1"/>
              </p:cNvSpPr>
              <p:nvPr/>
            </p:nvSpPr>
            <p:spPr>
              <a:xfrm>
                <a:off x="6834776" y="5677315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2" name="Point 4"/>
              <p:cNvSpPr>
                <a:spLocks noChangeAspect="1"/>
              </p:cNvSpPr>
              <p:nvPr/>
            </p:nvSpPr>
            <p:spPr>
              <a:xfrm>
                <a:off x="7018735" y="5944016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3" name="Point 5"/>
              <p:cNvSpPr>
                <a:spLocks noChangeAspect="1"/>
              </p:cNvSpPr>
              <p:nvPr/>
            </p:nvSpPr>
            <p:spPr>
              <a:xfrm>
                <a:off x="7202694" y="5848958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4" name="Point 6"/>
              <p:cNvSpPr>
                <a:spLocks noChangeAspect="1"/>
              </p:cNvSpPr>
              <p:nvPr/>
            </p:nvSpPr>
            <p:spPr>
              <a:xfrm>
                <a:off x="7386653" y="5906298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5" name="Point 7"/>
              <p:cNvSpPr>
                <a:spLocks noChangeAspect="1"/>
              </p:cNvSpPr>
              <p:nvPr/>
            </p:nvSpPr>
            <p:spPr>
              <a:xfrm>
                <a:off x="7570610" y="5507474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66" name="Pie Chart"/>
          <p:cNvGrpSpPr>
            <a:grpSpLocks noChangeAspect="1"/>
          </p:cNvGrpSpPr>
          <p:nvPr/>
        </p:nvGrpSpPr>
        <p:grpSpPr>
          <a:xfrm>
            <a:off x="8028474" y="5285376"/>
            <a:ext cx="952501" cy="925513"/>
            <a:chOff x="1384300" y="3494088"/>
            <a:chExt cx="952501" cy="925513"/>
          </a:xfrm>
          <a:solidFill>
            <a:srgbClr val="FFFFFF"/>
          </a:solidFill>
        </p:grpSpPr>
        <p:sp>
          <p:nvSpPr>
            <p:cNvPr id="167" name="Slice 3"/>
            <p:cNvSpPr>
              <a:spLocks/>
            </p:cNvSpPr>
            <p:nvPr/>
          </p:nvSpPr>
          <p:spPr bwMode="auto">
            <a:xfrm>
              <a:off x="1887538" y="3654426"/>
              <a:ext cx="449263" cy="628650"/>
            </a:xfrm>
            <a:custGeom>
              <a:avLst/>
              <a:gdLst>
                <a:gd name="T0" fmla="*/ 1489 w 2096"/>
                <a:gd name="T1" fmla="*/ 0 h 2951"/>
                <a:gd name="T2" fmla="*/ 0 w 2096"/>
                <a:gd name="T3" fmla="*/ 1474 h 2951"/>
                <a:gd name="T4" fmla="*/ 1487 w 2096"/>
                <a:gd name="T5" fmla="*/ 2951 h 2951"/>
                <a:gd name="T6" fmla="*/ 2096 w 2096"/>
                <a:gd name="T7" fmla="*/ 1474 h 2951"/>
                <a:gd name="T8" fmla="*/ 1489 w 2096"/>
                <a:gd name="T9" fmla="*/ 0 h 2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6" h="2951">
                  <a:moveTo>
                    <a:pt x="1489" y="0"/>
                  </a:moveTo>
                  <a:lnTo>
                    <a:pt x="0" y="1474"/>
                  </a:lnTo>
                  <a:lnTo>
                    <a:pt x="1487" y="2951"/>
                  </a:lnTo>
                  <a:cubicBezTo>
                    <a:pt x="1863" y="2572"/>
                    <a:pt x="2096" y="2050"/>
                    <a:pt x="2096" y="1474"/>
                  </a:cubicBezTo>
                  <a:cubicBezTo>
                    <a:pt x="2096" y="899"/>
                    <a:pt x="1864" y="379"/>
                    <a:pt x="1489" y="0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Slice 2"/>
            <p:cNvSpPr>
              <a:spLocks/>
            </p:cNvSpPr>
            <p:nvPr/>
          </p:nvSpPr>
          <p:spPr bwMode="auto">
            <a:xfrm>
              <a:off x="1797050" y="3494088"/>
              <a:ext cx="385763" cy="446088"/>
            </a:xfrm>
            <a:custGeom>
              <a:avLst/>
              <a:gdLst>
                <a:gd name="T0" fmla="*/ 314 w 1803"/>
                <a:gd name="T1" fmla="*/ 0 h 2096"/>
                <a:gd name="T2" fmla="*/ 0 w 1803"/>
                <a:gd name="T3" fmla="*/ 23 h 2096"/>
                <a:gd name="T4" fmla="*/ 314 w 1803"/>
                <a:gd name="T5" fmla="*/ 2096 h 2096"/>
                <a:gd name="T6" fmla="*/ 1803 w 1803"/>
                <a:gd name="T7" fmla="*/ 621 h 2096"/>
                <a:gd name="T8" fmla="*/ 314 w 1803"/>
                <a:gd name="T9" fmla="*/ 0 h 2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3" h="2096">
                  <a:moveTo>
                    <a:pt x="314" y="0"/>
                  </a:moveTo>
                  <a:cubicBezTo>
                    <a:pt x="207" y="0"/>
                    <a:pt x="102" y="8"/>
                    <a:pt x="0" y="23"/>
                  </a:cubicBezTo>
                  <a:lnTo>
                    <a:pt x="314" y="2096"/>
                  </a:lnTo>
                  <a:lnTo>
                    <a:pt x="1803" y="621"/>
                  </a:lnTo>
                  <a:cubicBezTo>
                    <a:pt x="1423" y="238"/>
                    <a:pt x="896" y="0"/>
                    <a:pt x="314" y="0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9" name="Slice 1"/>
            <p:cNvSpPr>
              <a:spLocks/>
            </p:cNvSpPr>
            <p:nvPr/>
          </p:nvSpPr>
          <p:spPr bwMode="auto">
            <a:xfrm>
              <a:off x="1384300" y="3530601"/>
              <a:ext cx="765175" cy="889000"/>
            </a:xfrm>
            <a:custGeom>
              <a:avLst/>
              <a:gdLst>
                <a:gd name="T0" fmla="*/ 1782 w 3584"/>
                <a:gd name="T1" fmla="*/ 0 h 4169"/>
                <a:gd name="T2" fmla="*/ 0 w 3584"/>
                <a:gd name="T3" fmla="*/ 2072 h 4169"/>
                <a:gd name="T4" fmla="*/ 2096 w 3584"/>
                <a:gd name="T5" fmla="*/ 4169 h 4169"/>
                <a:gd name="T6" fmla="*/ 3584 w 3584"/>
                <a:gd name="T7" fmla="*/ 3549 h 4169"/>
                <a:gd name="T8" fmla="*/ 2096 w 3584"/>
                <a:gd name="T9" fmla="*/ 2072 h 4169"/>
                <a:gd name="T10" fmla="*/ 1782 w 3584"/>
                <a:gd name="T11" fmla="*/ 0 h 4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4" h="4169">
                  <a:moveTo>
                    <a:pt x="1782" y="0"/>
                  </a:moveTo>
                  <a:cubicBezTo>
                    <a:pt x="773" y="151"/>
                    <a:pt x="0" y="1021"/>
                    <a:pt x="0" y="2072"/>
                  </a:cubicBezTo>
                  <a:cubicBezTo>
                    <a:pt x="0" y="3230"/>
                    <a:pt x="939" y="4169"/>
                    <a:pt x="2096" y="4169"/>
                  </a:cubicBezTo>
                  <a:cubicBezTo>
                    <a:pt x="2678" y="4169"/>
                    <a:pt x="3204" y="3931"/>
                    <a:pt x="3584" y="3549"/>
                  </a:cubicBezTo>
                  <a:lnTo>
                    <a:pt x="2096" y="2072"/>
                  </a:lnTo>
                  <a:lnTo>
                    <a:pt x="1782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48305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24HdOxIeVI7JnOqmjeFkqH6SQJck4rAfb5XZmkqfeMk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fEzuTqNME3tyH47IqLgUMbGw+YPaPQeyAtWIkWMNdA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IjvytEGqe2BMuLAg730EWv89YNdZsFSf5lNxuXa12k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cTNRem3YgwCfC5vf1z9TUnYNKx9t81fbsHOIZK4Yos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xSOz30qQ6eWwF3SODnxzWvImumd6J+W/Ge50cys79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R/4kI5VZ899nmRcIhJGrHlwrTRiosTMpYA9EIpX4uV4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5OBmpNQnpUCIFHuOQlnLb1kXrPbfB2/uv0QtO2WjpN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4Qrc6ydlA8MJwDRMAE4tEIMAD9QIFnKQb03xSJZqcY4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125CyO60LeHvC66mjOtTXfs7UMh+58SQKbmPhwo+MTo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wopQLiFqshpeun3s/hmKi76belQTI0X7/cvUpku+KY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F0A5sguY4Kmsjvwf2jmtll0zGXX4sw45rTj4AJrqYs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424</Words>
  <PresentationFormat>와이드스크린</PresentationFormat>
  <Paragraphs>228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2017-06-02T01:26:12Z</dcterms:created>
  <dcterms:modified xsi:type="dcterms:W3CDTF">2017-06-20T01:05:04Z</dcterms:modified>
</cp:coreProperties>
</file>