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3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AB8B-AF03-499B-9F35-558844E054B9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9A47-1A93-4279-8A33-A0E7F57C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56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AB8B-AF03-499B-9F35-558844E054B9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9A47-1A93-4279-8A33-A0E7F57C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29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AB8B-AF03-499B-9F35-558844E054B9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9A47-1A93-4279-8A33-A0E7F57C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52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AB8B-AF03-499B-9F35-558844E054B9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9A47-1A93-4279-8A33-A0E7F57C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533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82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AB8B-AF03-499B-9F35-558844E054B9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9A47-1A93-4279-8A33-A0E7F57C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9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AB8B-AF03-499B-9F35-558844E054B9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9A47-1A93-4279-8A33-A0E7F57C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45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AB8B-AF03-499B-9F35-558844E054B9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9A47-1A93-4279-8A33-A0E7F57C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6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AB8B-AF03-499B-9F35-558844E054B9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9A47-1A93-4279-8A33-A0E7F57C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25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AB8B-AF03-499B-9F35-558844E054B9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9A47-1A93-4279-8A33-A0E7F57C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75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AB8B-AF03-499B-9F35-558844E054B9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9A47-1A93-4279-8A33-A0E7F57C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16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AB8B-AF03-499B-9F35-558844E054B9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9A47-1A93-4279-8A33-A0E7F57C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80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A0AB8B-AF03-499B-9F35-558844E054B9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779A47-1A93-4279-8A33-A0E7F57CAD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63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kumimoji="1"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D56177F-A7CE-959B-663E-37EFBBB4B48C}"/>
              </a:ext>
            </a:extLst>
          </p:cNvPr>
          <p:cNvSpPr/>
          <p:nvPr/>
        </p:nvSpPr>
        <p:spPr>
          <a:xfrm>
            <a:off x="-121231" y="860881"/>
            <a:ext cx="780213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0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現金のみご利用いただけます！</a:t>
            </a:r>
            <a:endParaRPr lang="en-US" altLang="ja-JP" sz="40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現金をご準備ください。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6678B6-0FE6-C360-B06A-775BA391A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197" y="8233000"/>
            <a:ext cx="2370714" cy="217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9A3E10B-F8FA-378B-2F98-3FED2D63F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772" y="5925506"/>
            <a:ext cx="1528193" cy="260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5176271-48BE-B024-3277-A47708521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21" y="6525329"/>
            <a:ext cx="2164805" cy="152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B7F507B-ABCC-BE07-7476-20936318C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137" y="7899863"/>
            <a:ext cx="2848458" cy="278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3DE163DE-0D5B-BFCC-3B4A-9A9B72594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3" y="5959462"/>
            <a:ext cx="2848458" cy="278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96F060A9-0BFD-4678-F19F-9896CD203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217" y="5744471"/>
            <a:ext cx="2848458" cy="278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134D9B6-E85E-66E8-5AD6-F4584E682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234" y="2165127"/>
            <a:ext cx="4066641" cy="406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196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10</Words>
  <Application>Microsoft Office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s203120_旭川</dc:creator>
  <cp:lastModifiedBy>s203120_旭川</cp:lastModifiedBy>
  <cp:revision>1</cp:revision>
  <dcterms:created xsi:type="dcterms:W3CDTF">2024-10-14T14:46:35Z</dcterms:created>
  <dcterms:modified xsi:type="dcterms:W3CDTF">2024-10-14T14:55:42Z</dcterms:modified>
</cp:coreProperties>
</file>