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8" d="100"/>
          <a:sy n="78" d="100"/>
        </p:scale>
        <p:origin x="5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e the source image">
            <a:extLst>
              <a:ext uri="{FF2B5EF4-FFF2-40B4-BE49-F238E27FC236}">
                <a16:creationId xmlns:a16="http://schemas.microsoft.com/office/drawing/2014/main" id="{45C1EF4A-FECC-58AD-7F60-817BCF4FAD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42345"/>
          <a:stretch/>
        </p:blipFill>
        <p:spPr bwMode="auto">
          <a:xfrm>
            <a:off x="1214375" y="652800"/>
            <a:ext cx="10423102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8C5D5C-3BDA-9746-9FA1-3E0EF4C77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433" y="3562116"/>
            <a:ext cx="381053" cy="3810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1C22B5-2835-0973-2F93-4BDB7D9A707E}"/>
              </a:ext>
            </a:extLst>
          </p:cNvPr>
          <p:cNvSpPr/>
          <p:nvPr/>
        </p:nvSpPr>
        <p:spPr>
          <a:xfrm>
            <a:off x="5428893" y="-371286"/>
            <a:ext cx="914400" cy="9144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AC779A1-CE09-0213-1399-4474B07B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238" y="183020"/>
            <a:ext cx="9326027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B930C-518E-C99F-5685-D70DFA3F271F}"/>
              </a:ext>
            </a:extLst>
          </p:cNvPr>
          <p:cNvGrpSpPr/>
          <p:nvPr/>
        </p:nvGrpSpPr>
        <p:grpSpPr>
          <a:xfrm>
            <a:off x="11115894" y="3906339"/>
            <a:ext cx="610035" cy="610035"/>
            <a:chOff x="8557988" y="3332840"/>
            <a:chExt cx="610035" cy="6100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8557988" y="3332840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8646439" y="334547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50E8E7-8E98-6EF6-B1E0-BBB11543AD06}"/>
              </a:ext>
            </a:extLst>
          </p:cNvPr>
          <p:cNvGrpSpPr/>
          <p:nvPr/>
        </p:nvGrpSpPr>
        <p:grpSpPr>
          <a:xfrm>
            <a:off x="10810877" y="2923688"/>
            <a:ext cx="610035" cy="610035"/>
            <a:chOff x="9232903" y="2775879"/>
            <a:chExt cx="610035" cy="6100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9232903" y="2775879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9330171" y="278850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8722B0-C60D-EC6F-97CD-7E900B32CFFB}"/>
              </a:ext>
            </a:extLst>
          </p:cNvPr>
          <p:cNvGrpSpPr/>
          <p:nvPr/>
        </p:nvGrpSpPr>
        <p:grpSpPr>
          <a:xfrm>
            <a:off x="11115894" y="4868625"/>
            <a:ext cx="610035" cy="610035"/>
            <a:chOff x="7985537" y="2775878"/>
            <a:chExt cx="610035" cy="6100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985537" y="2775878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8085209" y="278850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6F6A7-E89A-0352-E242-F33B691AAE80}"/>
              </a:ext>
            </a:extLst>
          </p:cNvPr>
          <p:cNvGrpSpPr/>
          <p:nvPr/>
        </p:nvGrpSpPr>
        <p:grpSpPr>
          <a:xfrm>
            <a:off x="9003584" y="2441278"/>
            <a:ext cx="610035" cy="610035"/>
            <a:chOff x="8324193" y="1578527"/>
            <a:chExt cx="610035" cy="6100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8324193" y="1578527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8430277" y="159115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7577447" y="2101117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670814" y="2121338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937A6-DA88-7351-2E6C-353EBED7D49E}"/>
              </a:ext>
            </a:extLst>
          </p:cNvPr>
          <p:cNvGrpSpPr/>
          <p:nvPr/>
        </p:nvGrpSpPr>
        <p:grpSpPr>
          <a:xfrm>
            <a:off x="3161409" y="3216718"/>
            <a:ext cx="1031806" cy="1031806"/>
            <a:chOff x="1899840" y="1939596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1899840" y="1939596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2203986" y="2070779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7274100" y="4555765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774029" y="223976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10676622" y="1825613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803193" y="801869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11290576" y="839265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936747" y="46051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1324263" y="5992035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4509560" y="4248524"/>
            <a:ext cx="1243641" cy="1243641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1320620" y="4017252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1132576" y="538159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A694FAB-C35B-2553-7098-79B86B44E072}"/>
              </a:ext>
            </a:extLst>
          </p:cNvPr>
          <p:cNvSpPr/>
          <p:nvPr/>
        </p:nvSpPr>
        <p:spPr>
          <a:xfrm>
            <a:off x="7962900" y="4252912"/>
            <a:ext cx="252414" cy="35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0119718-B95C-FE05-ACF8-004643F33378}"/>
              </a:ext>
            </a:extLst>
          </p:cNvPr>
          <p:cNvSpPr/>
          <p:nvPr/>
        </p:nvSpPr>
        <p:spPr>
          <a:xfrm>
            <a:off x="6257924" y="3676650"/>
            <a:ext cx="90011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0E2F24-2375-B97E-3CB9-CA0FCF76FE11}"/>
              </a:ext>
            </a:extLst>
          </p:cNvPr>
          <p:cNvSpPr/>
          <p:nvPr/>
        </p:nvSpPr>
        <p:spPr>
          <a:xfrm>
            <a:off x="4836370" y="3833812"/>
            <a:ext cx="292843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EF10EC48-36E7-DA90-6FE1-34677242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8" y="1521847"/>
            <a:ext cx="6678394" cy="4458430"/>
          </a:xfrm>
          <a:prstGeom prst="rect">
            <a:avLst/>
          </a:prstGeom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52DAF22-6C28-9BF7-3DDB-79035EEF3214}"/>
              </a:ext>
            </a:extLst>
          </p:cNvPr>
          <p:cNvCxnSpPr>
            <a:cxnSpLocks/>
          </p:cNvCxnSpPr>
          <p:nvPr/>
        </p:nvCxnSpPr>
        <p:spPr>
          <a:xfrm>
            <a:off x="7962900" y="2881470"/>
            <a:ext cx="16383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C72D710-5F2F-D95C-D321-793C10C46E3A}"/>
              </a:ext>
            </a:extLst>
          </p:cNvPr>
          <p:cNvCxnSpPr>
            <a:cxnSpLocks/>
          </p:cNvCxnSpPr>
          <p:nvPr/>
        </p:nvCxnSpPr>
        <p:spPr>
          <a:xfrm>
            <a:off x="7547741" y="2413760"/>
            <a:ext cx="196412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8F2965B-5032-285E-6A7B-70C7B9F67E8A}"/>
              </a:ext>
            </a:extLst>
          </p:cNvPr>
          <p:cNvCxnSpPr>
            <a:cxnSpLocks/>
          </p:cNvCxnSpPr>
          <p:nvPr/>
        </p:nvCxnSpPr>
        <p:spPr>
          <a:xfrm>
            <a:off x="7547741" y="3349181"/>
            <a:ext cx="20534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46C206E-F225-C7C4-10EB-65E395B05F82}"/>
              </a:ext>
            </a:extLst>
          </p:cNvPr>
          <p:cNvCxnSpPr>
            <a:cxnSpLocks/>
          </p:cNvCxnSpPr>
          <p:nvPr/>
        </p:nvCxnSpPr>
        <p:spPr>
          <a:xfrm>
            <a:off x="7208670" y="3867553"/>
            <a:ext cx="23925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532DB12-016A-EA96-5748-257F7CF159CE}"/>
              </a:ext>
            </a:extLst>
          </p:cNvPr>
          <p:cNvCxnSpPr>
            <a:cxnSpLocks/>
          </p:cNvCxnSpPr>
          <p:nvPr/>
        </p:nvCxnSpPr>
        <p:spPr>
          <a:xfrm>
            <a:off x="6821214" y="3053255"/>
            <a:ext cx="387456" cy="8142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F1A355B-5086-205E-715F-173B7723B9D2}"/>
              </a:ext>
            </a:extLst>
          </p:cNvPr>
          <p:cNvCxnSpPr>
            <a:cxnSpLocks/>
          </p:cNvCxnSpPr>
          <p:nvPr/>
        </p:nvCxnSpPr>
        <p:spPr>
          <a:xfrm>
            <a:off x="7333536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494A7A-65CA-7BE8-086F-A778E705B37D}"/>
              </a:ext>
            </a:extLst>
          </p:cNvPr>
          <p:cNvCxnSpPr>
            <a:cxnSpLocks/>
          </p:cNvCxnSpPr>
          <p:nvPr/>
        </p:nvCxnSpPr>
        <p:spPr>
          <a:xfrm flipV="1">
            <a:off x="7158037" y="1271752"/>
            <a:ext cx="225480" cy="3570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6CBE27F8-E9B9-9245-168A-90C6159E5561}"/>
              </a:ext>
            </a:extLst>
          </p:cNvPr>
          <p:cNvCxnSpPr>
            <a:cxnSpLocks/>
          </p:cNvCxnSpPr>
          <p:nvPr/>
        </p:nvCxnSpPr>
        <p:spPr>
          <a:xfrm>
            <a:off x="7381545" y="1287992"/>
            <a:ext cx="2130317" cy="1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9E8A27F1-6326-90D4-91B0-0A6D898BEDEF}"/>
              </a:ext>
            </a:extLst>
          </p:cNvPr>
          <p:cNvCxnSpPr>
            <a:cxnSpLocks/>
          </p:cNvCxnSpPr>
          <p:nvPr/>
        </p:nvCxnSpPr>
        <p:spPr>
          <a:xfrm>
            <a:off x="1596528" y="1221437"/>
            <a:ext cx="1919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5345F4AC-AB6F-5B5B-98B5-B156D2AA8163}"/>
              </a:ext>
            </a:extLst>
          </p:cNvPr>
          <p:cNvCxnSpPr>
            <a:cxnSpLocks/>
          </p:cNvCxnSpPr>
          <p:nvPr/>
        </p:nvCxnSpPr>
        <p:spPr>
          <a:xfrm>
            <a:off x="3515710" y="1234821"/>
            <a:ext cx="383628" cy="3522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E4EB48D2-23EF-7B00-A743-5DD32E686060}"/>
              </a:ext>
            </a:extLst>
          </p:cNvPr>
          <p:cNvCxnSpPr>
            <a:cxnSpLocks/>
          </p:cNvCxnSpPr>
          <p:nvPr/>
        </p:nvCxnSpPr>
        <p:spPr>
          <a:xfrm>
            <a:off x="1596528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65961858-105B-929C-38FB-8CF6177FBA9B}"/>
              </a:ext>
            </a:extLst>
          </p:cNvPr>
          <p:cNvCxnSpPr>
            <a:cxnSpLocks/>
          </p:cNvCxnSpPr>
          <p:nvPr/>
        </p:nvCxnSpPr>
        <p:spPr>
          <a:xfrm>
            <a:off x="1639614" y="2865451"/>
            <a:ext cx="2135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D20C9B77-F082-B0B7-1512-462986A4FC9C}"/>
              </a:ext>
            </a:extLst>
          </p:cNvPr>
          <p:cNvCxnSpPr>
            <a:cxnSpLocks/>
          </p:cNvCxnSpPr>
          <p:nvPr/>
        </p:nvCxnSpPr>
        <p:spPr>
          <a:xfrm>
            <a:off x="6575144" y="3845763"/>
            <a:ext cx="744078" cy="579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371B5843-DDAE-D64B-F3B9-CA66B0148069}"/>
              </a:ext>
            </a:extLst>
          </p:cNvPr>
          <p:cNvCxnSpPr>
            <a:cxnSpLocks/>
          </p:cNvCxnSpPr>
          <p:nvPr/>
        </p:nvCxnSpPr>
        <p:spPr>
          <a:xfrm>
            <a:off x="7302097" y="4404638"/>
            <a:ext cx="2393696" cy="26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E19CC03-0251-4C56-D986-92D4BBB210C3}"/>
              </a:ext>
            </a:extLst>
          </p:cNvPr>
          <p:cNvCxnSpPr>
            <a:cxnSpLocks/>
          </p:cNvCxnSpPr>
          <p:nvPr/>
        </p:nvCxnSpPr>
        <p:spPr>
          <a:xfrm flipH="1">
            <a:off x="4742211" y="4318897"/>
            <a:ext cx="14963" cy="101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D7EF510B-A354-3A12-8A64-A0CF7E4EC358}"/>
              </a:ext>
            </a:extLst>
          </p:cNvPr>
          <p:cNvCxnSpPr>
            <a:cxnSpLocks/>
          </p:cNvCxnSpPr>
          <p:nvPr/>
        </p:nvCxnSpPr>
        <p:spPr>
          <a:xfrm flipH="1">
            <a:off x="6096000" y="877723"/>
            <a:ext cx="291385" cy="1941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E06C82-0D16-79D9-D250-712A73EFF71D}"/>
              </a:ext>
            </a:extLst>
          </p:cNvPr>
          <p:cNvCxnSpPr>
            <a:cxnSpLocks/>
          </p:cNvCxnSpPr>
          <p:nvPr/>
        </p:nvCxnSpPr>
        <p:spPr>
          <a:xfrm>
            <a:off x="4638895" y="956441"/>
            <a:ext cx="478987" cy="19090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75ACA47-0B4C-E7D2-6AB3-B45A95E66761}"/>
              </a:ext>
            </a:extLst>
          </p:cNvPr>
          <p:cNvCxnSpPr>
            <a:cxnSpLocks/>
          </p:cNvCxnSpPr>
          <p:nvPr/>
        </p:nvCxnSpPr>
        <p:spPr>
          <a:xfrm>
            <a:off x="5117882" y="3986212"/>
            <a:ext cx="218863" cy="1120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28F0B7D6-8DD1-BD9C-12E7-984AB91089CA}"/>
              </a:ext>
            </a:extLst>
          </p:cNvPr>
          <p:cNvCxnSpPr>
            <a:cxnSpLocks/>
          </p:cNvCxnSpPr>
          <p:nvPr/>
        </p:nvCxnSpPr>
        <p:spPr>
          <a:xfrm flipH="1">
            <a:off x="4056726" y="3974098"/>
            <a:ext cx="385097" cy="1132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309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9364013-CCCD-A130-ACAF-CC880C4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5816" y="625965"/>
            <a:ext cx="7585225" cy="50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38" y="2567034"/>
            <a:ext cx="381053" cy="3810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2F10EC-4660-5D2D-AC81-0E90EB58D4DA}"/>
              </a:ext>
            </a:extLst>
          </p:cNvPr>
          <p:cNvGrpSpPr/>
          <p:nvPr/>
        </p:nvGrpSpPr>
        <p:grpSpPr>
          <a:xfrm>
            <a:off x="5313829" y="2508554"/>
            <a:ext cx="321432" cy="116960"/>
            <a:chOff x="4107033" y="2948087"/>
            <a:chExt cx="321432" cy="116960"/>
          </a:xfrm>
        </p:grpSpPr>
        <p:sp>
          <p:nvSpPr>
            <p:cNvPr id="7" name="Flowchart: Merge 6">
              <a:extLst>
                <a:ext uri="{FF2B5EF4-FFF2-40B4-BE49-F238E27FC236}">
                  <a16:creationId xmlns:a16="http://schemas.microsoft.com/office/drawing/2014/main" id="{C1A8EF32-9AB3-8C50-40BB-DB275FF070FB}"/>
                </a:ext>
              </a:extLst>
            </p:cNvPr>
            <p:cNvSpPr/>
            <p:nvPr/>
          </p:nvSpPr>
          <p:spPr>
            <a:xfrm rot="16200000">
              <a:off x="4318867" y="2955449"/>
              <a:ext cx="58480" cy="16071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2EBFD843-C7C3-FB8A-D4A1-11ED2D4E5637}"/>
                </a:ext>
              </a:extLst>
            </p:cNvPr>
            <p:cNvSpPr/>
            <p:nvPr/>
          </p:nvSpPr>
          <p:spPr>
            <a:xfrm rot="16200000">
              <a:off x="4318867" y="2896969"/>
              <a:ext cx="58480" cy="16071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D0989-5F0A-BD5E-D361-D9F3977A8564}"/>
                </a:ext>
              </a:extLst>
            </p:cNvPr>
            <p:cNvSpPr/>
            <p:nvPr/>
          </p:nvSpPr>
          <p:spPr>
            <a:xfrm>
              <a:off x="4107033" y="2948087"/>
              <a:ext cx="160716" cy="116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2512528" y="2708489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101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19</cp:revision>
  <dcterms:created xsi:type="dcterms:W3CDTF">2022-11-11T12:50:53Z</dcterms:created>
  <dcterms:modified xsi:type="dcterms:W3CDTF">2022-12-18T17:32:09Z</dcterms:modified>
</cp:coreProperties>
</file>