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04497C"/>
    <a:srgbClr val="A94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4" autoAdjust="0"/>
    <p:restoredTop sz="94660"/>
  </p:normalViewPr>
  <p:slideViewPr>
    <p:cSldViewPr snapToGrid="0">
      <p:cViewPr>
        <p:scale>
          <a:sx n="190" d="100"/>
          <a:sy n="190" d="100"/>
        </p:scale>
        <p:origin x="75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762353-FC55-C5D0-9EDF-0B96CAA500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See the source image">
            <a:extLst>
              <a:ext uri="{FF2B5EF4-FFF2-40B4-BE49-F238E27FC236}">
                <a16:creationId xmlns:a16="http://schemas.microsoft.com/office/drawing/2014/main" id="{45C1EF4A-FECC-58AD-7F60-817BCF4FAD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 b="42345"/>
          <a:stretch/>
        </p:blipFill>
        <p:spPr bwMode="auto">
          <a:xfrm>
            <a:off x="1214375" y="652800"/>
            <a:ext cx="10423102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0C023-6055-7402-6D5E-D35FA2E91A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43" y="372712"/>
            <a:ext cx="266808" cy="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D6416-08EB-9D4F-AC4C-C19D1DB24574}"/>
              </a:ext>
            </a:extLst>
          </p:cNvPr>
          <p:cNvSpPr txBox="1"/>
          <p:nvPr/>
        </p:nvSpPr>
        <p:spPr>
          <a:xfrm>
            <a:off x="0" y="0"/>
            <a:ext cx="179889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Color.WhiteSmoke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Color.Gainsboro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Color.Aqua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Color.DeepSkyBlue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Color.Gold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Color.Tomato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Color.DarkOrange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Color.DarkRed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C157B-2386-3A6B-410C-BCAA86DB6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32"/>
          <a:stretch/>
        </p:blipFill>
        <p:spPr>
          <a:xfrm>
            <a:off x="2333420" y="35351"/>
            <a:ext cx="2076465" cy="421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7C3DB-BC62-7736-AEB5-B4ABDB631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87"/>
          <a:stretch/>
        </p:blipFill>
        <p:spPr>
          <a:xfrm>
            <a:off x="2304845" y="502079"/>
            <a:ext cx="2105040" cy="44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8EB8B2-25FB-7507-0BDE-F246368F5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378"/>
          <a:stretch/>
        </p:blipFill>
        <p:spPr>
          <a:xfrm>
            <a:off x="2304845" y="964044"/>
            <a:ext cx="2143141" cy="421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EFE16-6BF8-38A9-5E5B-93DE83BD9C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61"/>
          <a:stretch/>
        </p:blipFill>
        <p:spPr>
          <a:xfrm>
            <a:off x="2328657" y="1406959"/>
            <a:ext cx="2133616" cy="421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A8706B-27DC-78A5-6A16-B57DA461D6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399"/>
          <a:stretch/>
        </p:blipFill>
        <p:spPr>
          <a:xfrm>
            <a:off x="2304845" y="1849874"/>
            <a:ext cx="2076465" cy="440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943C0-7C27-D606-641D-AA1E0C9221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2347708" y="2311839"/>
            <a:ext cx="2114565" cy="445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B3A8F-B615-AB97-0A32-95C77BB98F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2359413" y="3233983"/>
            <a:ext cx="2095515" cy="440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7FC276-5D7B-D1FB-76C9-BA88E4A9A56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227"/>
          <a:stretch/>
        </p:blipFill>
        <p:spPr>
          <a:xfrm>
            <a:off x="2357232" y="2773804"/>
            <a:ext cx="2143141" cy="440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741853-33E7-0F42-82A7-C8D239A6AF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8657" y="3716387"/>
            <a:ext cx="2085990" cy="447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FA1534-D4C0-994C-BD6A-B90BD739D5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8182" y="4173986"/>
            <a:ext cx="2114565" cy="5334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697407-01AA-9028-3D6E-1A8D735A40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7301" y="35351"/>
            <a:ext cx="2114565" cy="4476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7B52DA-AE71-C3DF-9187-C7D251BA8D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351" y="502079"/>
            <a:ext cx="2095515" cy="4286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323398-AD7C-30C9-B972-A4FEACB7F4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7301" y="928690"/>
            <a:ext cx="2105040" cy="457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E06B3A-FD52-A7ED-AA29-FB5F794113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3758" y="1521453"/>
            <a:ext cx="2133616" cy="4762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B1D037-B0DB-BEF6-1AD5-9C15B47085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9200" y="1398926"/>
            <a:ext cx="2143141" cy="5048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775FEA-CF79-A510-A446-7BAB902B83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8724" y="1903755"/>
            <a:ext cx="2124091" cy="44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84C4AB8-2F7F-F2FD-F91E-7A06DC135A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59"/>
          <a:stretch/>
        </p:blipFill>
        <p:spPr>
          <a:xfrm>
            <a:off x="5399200" y="2355416"/>
            <a:ext cx="2114565" cy="4452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A5D27DC-5092-971A-A7D0-FEFF13B0EF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8569"/>
          <a:stretch/>
        </p:blipFill>
        <p:spPr>
          <a:xfrm>
            <a:off x="5380150" y="2800681"/>
            <a:ext cx="2095515" cy="4408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815B9D-F960-A7F1-F799-7B86566B0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2050" y="3214703"/>
            <a:ext cx="2085990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46580"/>
            <a:ext cx="11753660" cy="65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video game">
            <a:extLst>
              <a:ext uri="{FF2B5EF4-FFF2-40B4-BE49-F238E27FC236}">
                <a16:creationId xmlns:a16="http://schemas.microsoft.com/office/drawing/2014/main" id="{0C24EECB-EC1D-5A45-7837-BB5C4272B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213" y="3967457"/>
            <a:ext cx="267128" cy="462338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A457BB-FC7A-9E05-D6CB-43114D62C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3256" y="4023969"/>
            <a:ext cx="436652" cy="488023"/>
          </a:xfrm>
          <a:prstGeom prst="rect">
            <a:avLst/>
          </a:prstGeom>
        </p:spPr>
      </p:pic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227C585B-EE81-97AA-EBE1-A6D714489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701" y="5784352"/>
            <a:ext cx="488022" cy="467475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BFEEC1-40A8-D074-D595-1BB8A39F59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1049" y="4836094"/>
            <a:ext cx="426379" cy="601038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0EE5FD4-8C7A-C958-2A47-5593C40602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5300" y="5517224"/>
            <a:ext cx="678095" cy="534256"/>
          </a:xfrm>
          <a:prstGeom prst="rect">
            <a:avLst/>
          </a:prstGeom>
        </p:spPr>
      </p:pic>
      <p:pic>
        <p:nvPicPr>
          <p:cNvPr id="4" name="Picture 3" descr="A screenshot of a video game">
            <a:extLst>
              <a:ext uri="{FF2B5EF4-FFF2-40B4-BE49-F238E27FC236}">
                <a16:creationId xmlns:a16="http://schemas.microsoft.com/office/drawing/2014/main" id="{C990BF3C-0758-5D12-19B6-9F982CEC91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5518" y="5187982"/>
            <a:ext cx="313362" cy="55480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80D8016-16CE-1A98-9616-1980F381BA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9191" y="4977362"/>
            <a:ext cx="190072" cy="421240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78CB99-5244-B0ED-9611-0246FFAFC5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019" y="5542441"/>
            <a:ext cx="452063" cy="292814"/>
          </a:xfrm>
          <a:prstGeom prst="rect">
            <a:avLst/>
          </a:prstGeom>
        </p:spPr>
      </p:pic>
      <p:pic>
        <p:nvPicPr>
          <p:cNvPr id="7" name="Picture 6" descr="A screenshot of a video game">
            <a:extLst>
              <a:ext uri="{FF2B5EF4-FFF2-40B4-BE49-F238E27FC236}">
                <a16:creationId xmlns:a16="http://schemas.microsoft.com/office/drawing/2014/main" id="{91E0A9BC-F375-97F1-6886-3DC6E4671C1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983" y="5290726"/>
            <a:ext cx="642135" cy="678095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D4A61B-5255-AC42-0E25-07DED60B9B7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113" y="4285956"/>
            <a:ext cx="488025" cy="570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27C559-4773-D4E2-7945-D24DC1A5BF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7488" y="1673504"/>
            <a:ext cx="266667" cy="469841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84B131A-8F39-9BA6-7049-7D847408FA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7340" y="2344969"/>
            <a:ext cx="642857" cy="817426"/>
          </a:xfrm>
          <a:prstGeom prst="rect">
            <a:avLst/>
          </a:prstGeom>
        </p:spPr>
      </p:pic>
      <p:pic>
        <p:nvPicPr>
          <p:cNvPr id="23" name="Picture 22" descr="A screenshot of a video game">
            <a:extLst>
              <a:ext uri="{FF2B5EF4-FFF2-40B4-BE49-F238E27FC236}">
                <a16:creationId xmlns:a16="http://schemas.microsoft.com/office/drawing/2014/main" id="{EAAD095D-D8C0-67A2-902A-4BF3ABDA79F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4" r="88" b="90166"/>
          <a:stretch/>
        </p:blipFill>
        <p:spPr>
          <a:xfrm>
            <a:off x="6189532" y="5087807"/>
            <a:ext cx="621586" cy="642135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70F0748-8AD5-CEF6-C425-1C0EAC98D29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421550" y="2706379"/>
            <a:ext cx="389786" cy="638512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CF040984-8654-DFCB-5A2B-5D0D664949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2918" y="2228135"/>
            <a:ext cx="642857" cy="881158"/>
          </a:xfrm>
          <a:prstGeom prst="rect">
            <a:avLst/>
          </a:prstGeom>
        </p:spPr>
      </p:pic>
      <p:pic>
        <p:nvPicPr>
          <p:cNvPr id="13" name="Picture 12" descr="A screenshot of a video game">
            <a:extLst>
              <a:ext uri="{FF2B5EF4-FFF2-40B4-BE49-F238E27FC236}">
                <a16:creationId xmlns:a16="http://schemas.microsoft.com/office/drawing/2014/main" id="{F054D646-08E7-9B4B-6ABB-37247509F57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384" y="549489"/>
            <a:ext cx="482293" cy="534256"/>
          </a:xfrm>
          <a:prstGeom prst="rect">
            <a:avLst/>
          </a:prstGeom>
        </p:spPr>
      </p:pic>
      <p:pic>
        <p:nvPicPr>
          <p:cNvPr id="14" name="Picture 13" descr="A screenshot of a video game">
            <a:extLst>
              <a:ext uri="{FF2B5EF4-FFF2-40B4-BE49-F238E27FC236}">
                <a16:creationId xmlns:a16="http://schemas.microsoft.com/office/drawing/2014/main" id="{A3947020-FE0B-9DD8-046E-F963C3C2700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350" y="641600"/>
            <a:ext cx="478962" cy="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EBBE8CC-A6EE-BC10-0D9F-FEE51AD080F8}"/>
              </a:ext>
            </a:extLst>
          </p:cNvPr>
          <p:cNvGrpSpPr/>
          <p:nvPr/>
        </p:nvGrpSpPr>
        <p:grpSpPr>
          <a:xfrm>
            <a:off x="3116941" y="4328424"/>
            <a:ext cx="597477" cy="707886"/>
            <a:chOff x="1667741" y="698136"/>
            <a:chExt cx="597477" cy="70788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14BCB11-D81F-CBFC-5FE9-44633D902F4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F0741B2-6460-B3C4-E221-2085D1DB806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+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5ABB8D-C4DA-5F25-6606-80EAE5C85BE1}"/>
              </a:ext>
            </a:extLst>
          </p:cNvPr>
          <p:cNvGrpSpPr/>
          <p:nvPr/>
        </p:nvGrpSpPr>
        <p:grpSpPr>
          <a:xfrm>
            <a:off x="4438343" y="4939428"/>
            <a:ext cx="1631977" cy="597477"/>
            <a:chOff x="5137269" y="5016041"/>
            <a:chExt cx="1631977" cy="597477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E7D6C6A-B7CF-EE7D-5E5C-4CCA9A317B72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E20954B-F08C-502C-A555-28BF6C52EB42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Enter</a:t>
              </a:r>
              <a:endPara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8AC779A1-CE09-0213-1399-4474B07B4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238" y="183020"/>
            <a:ext cx="9326027" cy="57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B930C-518E-C99F-5685-D70DFA3F271F}"/>
              </a:ext>
            </a:extLst>
          </p:cNvPr>
          <p:cNvGrpSpPr/>
          <p:nvPr/>
        </p:nvGrpSpPr>
        <p:grpSpPr>
          <a:xfrm>
            <a:off x="11115894" y="3906339"/>
            <a:ext cx="610035" cy="610035"/>
            <a:chOff x="8557988" y="3332840"/>
            <a:chExt cx="610035" cy="61003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8557988" y="3332840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8646439" y="334547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50E8E7-8E98-6EF6-B1E0-BBB11543AD06}"/>
              </a:ext>
            </a:extLst>
          </p:cNvPr>
          <p:cNvGrpSpPr/>
          <p:nvPr/>
        </p:nvGrpSpPr>
        <p:grpSpPr>
          <a:xfrm>
            <a:off x="10810877" y="2923688"/>
            <a:ext cx="610035" cy="610035"/>
            <a:chOff x="9232903" y="2775879"/>
            <a:chExt cx="610035" cy="6100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9232903" y="2775879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9330171" y="2788509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B8722B0-C60D-EC6F-97CD-7E900B32CFFB}"/>
              </a:ext>
            </a:extLst>
          </p:cNvPr>
          <p:cNvGrpSpPr/>
          <p:nvPr/>
        </p:nvGrpSpPr>
        <p:grpSpPr>
          <a:xfrm>
            <a:off x="11115894" y="4868625"/>
            <a:ext cx="610035" cy="610035"/>
            <a:chOff x="7985537" y="2775878"/>
            <a:chExt cx="610035" cy="61003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985537" y="2775878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8085209" y="2788508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6F6A7-E89A-0352-E242-F33B691AAE80}"/>
              </a:ext>
            </a:extLst>
          </p:cNvPr>
          <p:cNvGrpSpPr/>
          <p:nvPr/>
        </p:nvGrpSpPr>
        <p:grpSpPr>
          <a:xfrm>
            <a:off x="9003584" y="2441278"/>
            <a:ext cx="610035" cy="610035"/>
            <a:chOff x="8324193" y="1578527"/>
            <a:chExt cx="610035" cy="61003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8324193" y="1578527"/>
              <a:ext cx="610035" cy="61003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8430277" y="159115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7577447" y="2101117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670814" y="2121338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5937A6-DA88-7351-2E6C-353EBED7D49E}"/>
              </a:ext>
            </a:extLst>
          </p:cNvPr>
          <p:cNvGrpSpPr/>
          <p:nvPr/>
        </p:nvGrpSpPr>
        <p:grpSpPr>
          <a:xfrm>
            <a:off x="3161409" y="3216718"/>
            <a:ext cx="1031806" cy="1031806"/>
            <a:chOff x="1899840" y="1939596"/>
            <a:chExt cx="1031806" cy="10318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51D0639-415F-839B-04EC-406FA5F159C1}"/>
                </a:ext>
              </a:extLst>
            </p:cNvPr>
            <p:cNvSpPr/>
            <p:nvPr/>
          </p:nvSpPr>
          <p:spPr>
            <a:xfrm>
              <a:off x="1899840" y="1939596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73CA0B-37C6-E2ED-FC38-3233AD10AF74}"/>
                </a:ext>
              </a:extLst>
            </p:cNvPr>
            <p:cNvSpPr txBox="1"/>
            <p:nvPr/>
          </p:nvSpPr>
          <p:spPr>
            <a:xfrm>
              <a:off x="2203986" y="2070779"/>
              <a:ext cx="4235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L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7274100" y="4555765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774029" y="223976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10676622" y="1825613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803193" y="801869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11290576" y="839265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FFD249B6-8B63-F68E-B91A-85DD2810BCCA}"/>
              </a:ext>
            </a:extLst>
          </p:cNvPr>
          <p:cNvSpPr/>
          <p:nvPr/>
        </p:nvSpPr>
        <p:spPr>
          <a:xfrm rot="16200000">
            <a:off x="936747" y="4605151"/>
            <a:ext cx="376518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D77E7FAB-E395-AD72-9927-5A9EFCE6E084}"/>
              </a:ext>
            </a:extLst>
          </p:cNvPr>
          <p:cNvSpPr/>
          <p:nvPr/>
        </p:nvSpPr>
        <p:spPr>
          <a:xfrm rot="10800000">
            <a:off x="1324263" y="5992035"/>
            <a:ext cx="377541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4509560" y="4248524"/>
            <a:ext cx="1243641" cy="1243641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5B7D9E2-556D-C2AC-6E79-B8C3D6CA99A5}"/>
              </a:ext>
            </a:extLst>
          </p:cNvPr>
          <p:cNvSpPr/>
          <p:nvPr/>
        </p:nvSpPr>
        <p:spPr>
          <a:xfrm>
            <a:off x="1320620" y="4017252"/>
            <a:ext cx="384828" cy="41126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5130F7D-6F3A-12EB-8D0C-F18B7C6C1010}"/>
              </a:ext>
            </a:extLst>
          </p:cNvPr>
          <p:cNvSpPr/>
          <p:nvPr/>
        </p:nvSpPr>
        <p:spPr>
          <a:xfrm rot="5400000">
            <a:off x="1132576" y="5381593"/>
            <a:ext cx="376087" cy="395336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A694FAB-C35B-2553-7098-79B86B44E072}"/>
              </a:ext>
            </a:extLst>
          </p:cNvPr>
          <p:cNvSpPr/>
          <p:nvPr/>
        </p:nvSpPr>
        <p:spPr>
          <a:xfrm>
            <a:off x="7962900" y="4252912"/>
            <a:ext cx="252414" cy="355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0119718-B95C-FE05-ACF8-004643F33378}"/>
              </a:ext>
            </a:extLst>
          </p:cNvPr>
          <p:cNvSpPr/>
          <p:nvPr/>
        </p:nvSpPr>
        <p:spPr>
          <a:xfrm>
            <a:off x="6257924" y="3676650"/>
            <a:ext cx="900113" cy="461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E0E2F24-2375-B97E-3CB9-CA0FCF76FE11}"/>
              </a:ext>
            </a:extLst>
          </p:cNvPr>
          <p:cNvSpPr/>
          <p:nvPr/>
        </p:nvSpPr>
        <p:spPr>
          <a:xfrm>
            <a:off x="4836370" y="3833812"/>
            <a:ext cx="292843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9" name="Picture 1058" descr="Icon&#10;&#10;Description automatically generated">
            <a:extLst>
              <a:ext uri="{FF2B5EF4-FFF2-40B4-BE49-F238E27FC236}">
                <a16:creationId xmlns:a16="http://schemas.microsoft.com/office/drawing/2014/main" id="{EF10EC48-36E7-DA90-6FE1-34677242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68" y="1521847"/>
            <a:ext cx="6678394" cy="4458430"/>
          </a:xfrm>
          <a:prstGeom prst="rect">
            <a:avLst/>
          </a:prstGeom>
        </p:spPr>
      </p:pic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B52DAF22-6C28-9BF7-3DDB-79035EEF3214}"/>
              </a:ext>
            </a:extLst>
          </p:cNvPr>
          <p:cNvCxnSpPr>
            <a:cxnSpLocks/>
          </p:cNvCxnSpPr>
          <p:nvPr/>
        </p:nvCxnSpPr>
        <p:spPr>
          <a:xfrm>
            <a:off x="7962900" y="2881470"/>
            <a:ext cx="16383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7C72D710-5F2F-D95C-D321-793C10C46E3A}"/>
              </a:ext>
            </a:extLst>
          </p:cNvPr>
          <p:cNvCxnSpPr>
            <a:cxnSpLocks/>
          </p:cNvCxnSpPr>
          <p:nvPr/>
        </p:nvCxnSpPr>
        <p:spPr>
          <a:xfrm>
            <a:off x="7547741" y="2413760"/>
            <a:ext cx="196412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8F2965B-5032-285E-6A7B-70C7B9F67E8A}"/>
              </a:ext>
            </a:extLst>
          </p:cNvPr>
          <p:cNvCxnSpPr>
            <a:cxnSpLocks/>
          </p:cNvCxnSpPr>
          <p:nvPr/>
        </p:nvCxnSpPr>
        <p:spPr>
          <a:xfrm>
            <a:off x="7547741" y="3349181"/>
            <a:ext cx="20534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46C206E-F225-C7C4-10EB-65E395B05F82}"/>
              </a:ext>
            </a:extLst>
          </p:cNvPr>
          <p:cNvCxnSpPr>
            <a:cxnSpLocks/>
          </p:cNvCxnSpPr>
          <p:nvPr/>
        </p:nvCxnSpPr>
        <p:spPr>
          <a:xfrm>
            <a:off x="7208670" y="3867553"/>
            <a:ext cx="23925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532DB12-016A-EA96-5748-257F7CF159CE}"/>
              </a:ext>
            </a:extLst>
          </p:cNvPr>
          <p:cNvCxnSpPr>
            <a:cxnSpLocks/>
          </p:cNvCxnSpPr>
          <p:nvPr/>
        </p:nvCxnSpPr>
        <p:spPr>
          <a:xfrm>
            <a:off x="6821214" y="3053255"/>
            <a:ext cx="387456" cy="8142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F1A355B-5086-205E-715F-173B7723B9D2}"/>
              </a:ext>
            </a:extLst>
          </p:cNvPr>
          <p:cNvCxnSpPr>
            <a:cxnSpLocks/>
          </p:cNvCxnSpPr>
          <p:nvPr/>
        </p:nvCxnSpPr>
        <p:spPr>
          <a:xfrm>
            <a:off x="7333536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8494A7A-65CA-7BE8-086F-A778E705B37D}"/>
              </a:ext>
            </a:extLst>
          </p:cNvPr>
          <p:cNvCxnSpPr>
            <a:cxnSpLocks/>
          </p:cNvCxnSpPr>
          <p:nvPr/>
        </p:nvCxnSpPr>
        <p:spPr>
          <a:xfrm flipV="1">
            <a:off x="7158037" y="1271752"/>
            <a:ext cx="225480" cy="3570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6CBE27F8-E9B9-9245-168A-90C6159E5561}"/>
              </a:ext>
            </a:extLst>
          </p:cNvPr>
          <p:cNvCxnSpPr>
            <a:cxnSpLocks/>
          </p:cNvCxnSpPr>
          <p:nvPr/>
        </p:nvCxnSpPr>
        <p:spPr>
          <a:xfrm>
            <a:off x="7381545" y="1287992"/>
            <a:ext cx="2130317" cy="1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9E8A27F1-6326-90D4-91B0-0A6D898BEDEF}"/>
              </a:ext>
            </a:extLst>
          </p:cNvPr>
          <p:cNvCxnSpPr>
            <a:cxnSpLocks/>
          </p:cNvCxnSpPr>
          <p:nvPr/>
        </p:nvCxnSpPr>
        <p:spPr>
          <a:xfrm>
            <a:off x="1596528" y="1221437"/>
            <a:ext cx="19191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5345F4AC-AB6F-5B5B-98B5-B156D2AA8163}"/>
              </a:ext>
            </a:extLst>
          </p:cNvPr>
          <p:cNvCxnSpPr>
            <a:cxnSpLocks/>
          </p:cNvCxnSpPr>
          <p:nvPr/>
        </p:nvCxnSpPr>
        <p:spPr>
          <a:xfrm>
            <a:off x="3515710" y="1234821"/>
            <a:ext cx="383628" cy="35224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E4EB48D2-23EF-7B00-A743-5DD32E686060}"/>
              </a:ext>
            </a:extLst>
          </p:cNvPr>
          <p:cNvCxnSpPr>
            <a:cxnSpLocks/>
          </p:cNvCxnSpPr>
          <p:nvPr/>
        </p:nvCxnSpPr>
        <p:spPr>
          <a:xfrm>
            <a:off x="1596528" y="1770739"/>
            <a:ext cx="217832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65961858-105B-929C-38FB-8CF6177FBA9B}"/>
              </a:ext>
            </a:extLst>
          </p:cNvPr>
          <p:cNvCxnSpPr>
            <a:cxnSpLocks/>
          </p:cNvCxnSpPr>
          <p:nvPr/>
        </p:nvCxnSpPr>
        <p:spPr>
          <a:xfrm>
            <a:off x="1639614" y="2865451"/>
            <a:ext cx="21352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D20C9B77-F082-B0B7-1512-462986A4FC9C}"/>
              </a:ext>
            </a:extLst>
          </p:cNvPr>
          <p:cNvCxnSpPr>
            <a:cxnSpLocks/>
          </p:cNvCxnSpPr>
          <p:nvPr/>
        </p:nvCxnSpPr>
        <p:spPr>
          <a:xfrm>
            <a:off x="6575144" y="3845763"/>
            <a:ext cx="744078" cy="579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371B5843-DDAE-D64B-F3B9-CA66B0148069}"/>
              </a:ext>
            </a:extLst>
          </p:cNvPr>
          <p:cNvCxnSpPr>
            <a:cxnSpLocks/>
          </p:cNvCxnSpPr>
          <p:nvPr/>
        </p:nvCxnSpPr>
        <p:spPr>
          <a:xfrm>
            <a:off x="7302097" y="4404638"/>
            <a:ext cx="2393696" cy="26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E19CC03-0251-4C56-D986-92D4BBB210C3}"/>
              </a:ext>
            </a:extLst>
          </p:cNvPr>
          <p:cNvCxnSpPr>
            <a:cxnSpLocks/>
          </p:cNvCxnSpPr>
          <p:nvPr/>
        </p:nvCxnSpPr>
        <p:spPr>
          <a:xfrm flipH="1">
            <a:off x="4742211" y="4318897"/>
            <a:ext cx="14963" cy="101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D7EF510B-A354-3A12-8A64-A0CF7E4EC358}"/>
              </a:ext>
            </a:extLst>
          </p:cNvPr>
          <p:cNvCxnSpPr>
            <a:cxnSpLocks/>
          </p:cNvCxnSpPr>
          <p:nvPr/>
        </p:nvCxnSpPr>
        <p:spPr>
          <a:xfrm flipH="1">
            <a:off x="6096000" y="877723"/>
            <a:ext cx="291385" cy="194147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D8E06C82-0D16-79D9-D250-712A73EFF71D}"/>
              </a:ext>
            </a:extLst>
          </p:cNvPr>
          <p:cNvCxnSpPr>
            <a:cxnSpLocks/>
          </p:cNvCxnSpPr>
          <p:nvPr/>
        </p:nvCxnSpPr>
        <p:spPr>
          <a:xfrm>
            <a:off x="4638895" y="956441"/>
            <a:ext cx="478987" cy="19090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75ACA47-0B4C-E7D2-6AB3-B45A95E66761}"/>
              </a:ext>
            </a:extLst>
          </p:cNvPr>
          <p:cNvCxnSpPr>
            <a:cxnSpLocks/>
          </p:cNvCxnSpPr>
          <p:nvPr/>
        </p:nvCxnSpPr>
        <p:spPr>
          <a:xfrm>
            <a:off x="5117882" y="3986212"/>
            <a:ext cx="218863" cy="11207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28F0B7D6-8DD1-BD9C-12E7-984AB91089CA}"/>
              </a:ext>
            </a:extLst>
          </p:cNvPr>
          <p:cNvCxnSpPr>
            <a:cxnSpLocks/>
          </p:cNvCxnSpPr>
          <p:nvPr/>
        </p:nvCxnSpPr>
        <p:spPr>
          <a:xfrm flipH="1">
            <a:off x="4056726" y="3974098"/>
            <a:ext cx="385097" cy="11328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6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4" name="Picture 309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9364013-CCCD-A130-ACAF-CC880C45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42171" y="-2437889"/>
            <a:ext cx="7585225" cy="5001590"/>
          </a:xfrm>
          <a:prstGeom prst="rect">
            <a:avLst/>
          </a:prstGeom>
        </p:spPr>
      </p:pic>
      <p:pic>
        <p:nvPicPr>
          <p:cNvPr id="4" name="Picture 3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7FC847E9-E84B-C9EE-9E74-736A9C16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96" y="2361218"/>
            <a:ext cx="4267200" cy="1524000"/>
          </a:xfrm>
          <a:prstGeom prst="rect">
            <a:avLst/>
          </a:prstGeom>
        </p:spPr>
      </p:pic>
      <p:pic>
        <p:nvPicPr>
          <p:cNvPr id="6" name="Picture 5" descr="A picture containing light, green, close&#10;&#10;Description automatically generated">
            <a:extLst>
              <a:ext uri="{FF2B5EF4-FFF2-40B4-BE49-F238E27FC236}">
                <a16:creationId xmlns:a16="http://schemas.microsoft.com/office/drawing/2014/main" id="{FE9F9AA9-02B6-CD61-A49D-52D80B040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89899" y="2263510"/>
            <a:ext cx="6222222" cy="5663492"/>
          </a:xfrm>
          <a:prstGeom prst="rect">
            <a:avLst/>
          </a:prstGeom>
        </p:spPr>
      </p:pic>
      <p:pic>
        <p:nvPicPr>
          <p:cNvPr id="7" name="Picture 6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AD6842B4-D507-5927-35DD-07D21BAF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r="72815" b="59253"/>
          <a:stretch/>
        </p:blipFill>
        <p:spPr>
          <a:xfrm rot="5400000">
            <a:off x="2077906" y="4294300"/>
            <a:ext cx="492135" cy="620980"/>
          </a:xfrm>
          <a:prstGeom prst="rect">
            <a:avLst/>
          </a:prstGeom>
        </p:spPr>
      </p:pic>
      <p:pic>
        <p:nvPicPr>
          <p:cNvPr id="8" name="Picture 7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A0B69E37-0C7E-5975-B097-17DE4A87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58520" r="77699" b="18158"/>
          <a:stretch/>
        </p:blipFill>
        <p:spPr>
          <a:xfrm rot="5400000">
            <a:off x="3356850" y="5443870"/>
            <a:ext cx="370621" cy="355432"/>
          </a:xfrm>
          <a:prstGeom prst="rect">
            <a:avLst/>
          </a:prstGeom>
        </p:spPr>
      </p:pic>
      <p:pic>
        <p:nvPicPr>
          <p:cNvPr id="9" name="Picture 8" descr="A picture containing light, green, close&#10;&#10;Description automatically generated">
            <a:extLst>
              <a:ext uri="{FF2B5EF4-FFF2-40B4-BE49-F238E27FC236}">
                <a16:creationId xmlns:a16="http://schemas.microsoft.com/office/drawing/2014/main" id="{E78B262B-A064-3323-0CC4-DAA0D67923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6493448" y="4713917"/>
            <a:ext cx="514418" cy="9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paceship 2D Game Sprites - CraftPix.net">
            <a:extLst>
              <a:ext uri="{FF2B5EF4-FFF2-40B4-BE49-F238E27FC236}">
                <a16:creationId xmlns:a16="http://schemas.microsoft.com/office/drawing/2014/main" id="{8D854E44-89AF-726A-DB4C-0B11FE0B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65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5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B2606-D1E7-1759-4F8D-5594F27DE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0" y="137218"/>
            <a:ext cx="381053" cy="381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9A484C-00E6-3E27-D02B-CF244A3E9E5C}"/>
              </a:ext>
            </a:extLst>
          </p:cNvPr>
          <p:cNvSpPr/>
          <p:nvPr/>
        </p:nvSpPr>
        <p:spPr>
          <a:xfrm>
            <a:off x="323767" y="879690"/>
            <a:ext cx="281763" cy="98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paceship 2D Game Sprites - CraftPix.net">
            <a:extLst>
              <a:ext uri="{FF2B5EF4-FFF2-40B4-BE49-F238E27FC236}">
                <a16:creationId xmlns:a16="http://schemas.microsoft.com/office/drawing/2014/main" id="{7BF602AC-70F8-E2A4-3661-09212EE2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73E46"/>
              </a:clrFrom>
              <a:clrTo>
                <a:srgbClr val="373E4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50" y="-84842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3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140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Bauhaus 93</vt:lpstr>
      <vt:lpstr>Calibri</vt:lpstr>
      <vt:lpstr>Calibri Light</vt:lpstr>
      <vt:lpstr>Consolas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29</cp:revision>
  <dcterms:created xsi:type="dcterms:W3CDTF">2022-11-11T12:50:53Z</dcterms:created>
  <dcterms:modified xsi:type="dcterms:W3CDTF">2023-01-10T17:11:11Z</dcterms:modified>
</cp:coreProperties>
</file>