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6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  <a:srgbClr val="04497C"/>
    <a:srgbClr val="A94D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14" autoAdjust="0"/>
    <p:restoredTop sz="94660"/>
  </p:normalViewPr>
  <p:slideViewPr>
    <p:cSldViewPr snapToGrid="0">
      <p:cViewPr varScale="1">
        <p:scale>
          <a:sx n="99" d="100"/>
          <a:sy n="99" d="100"/>
        </p:scale>
        <p:origin x="267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8D55-972A-3EE7-047F-FB6F3CB41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C1F9A-2ED8-AEA9-D78C-D423EA5C4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D9966-4679-76BD-DB85-657D95675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C3C14-F565-F1C9-162C-75B1EA0AF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E28DF-7FAA-3AC8-03B0-7E49DDCF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3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BDFB2-3E04-4141-4A18-4D1E4D531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A693B-2C70-074C-A987-4DA86AAA9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A654E-8D82-B614-3A76-DE8DE5E7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45B9C-6F21-BDF4-0901-69EAF971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761C6-036D-BD5C-A904-0820BABB9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0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2ED629-A989-6C0F-9830-2674CD5A0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4FAB0-38C4-EB1D-1C08-C8507B6CA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EC222-94A9-0DBB-5F8F-1AC62472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BDDBD-0EF7-EFBE-3BB2-1CB9D38CB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52AF9-A89D-417E-2A06-017AFB526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5ECDF-4950-A46C-4C3C-D2B50785C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AECCF-3A6A-5C0E-8A61-9141F1CF2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7DBCC-7A3A-88AC-0A72-6760AEA0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8710C-75C8-BAE3-8028-766D92B0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92251-B832-0F88-1055-FC556270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3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E762353-FC55-C5D0-9EDF-0B96CAA5004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5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See the source image">
            <a:extLst>
              <a:ext uri="{FF2B5EF4-FFF2-40B4-BE49-F238E27FC236}">
                <a16:creationId xmlns:a16="http://schemas.microsoft.com/office/drawing/2014/main" id="{45C1EF4A-FECC-58AD-7F60-817BCF4FAD5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8" b="42345"/>
          <a:stretch/>
        </p:blipFill>
        <p:spPr bwMode="auto">
          <a:xfrm>
            <a:off x="1214375" y="652800"/>
            <a:ext cx="10423102" cy="573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55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A4422-816A-2D6A-D3A2-184410B87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EFF48-E826-2A98-6FE9-2A0CA880D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F7469-5EFD-3536-FCF0-0F8D36AC9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B08900-D457-463D-9F14-81528AAEC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EA4BC3-ECD6-9274-6F8D-AF9BAAE5F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CB4120-ECA0-B05A-6388-4049D62A0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AA515-DFFE-1CCF-FCBF-22E64B126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1C001-F66A-2C99-3834-859DAFBF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6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604B9-24D1-D96C-12CD-5D700AB2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F8D70-BF5C-296C-ED14-9969B36E2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45907-BEA3-7FDE-1D41-08C24912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1FDF6-C33D-9C0B-FF08-2A29873B7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2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155393-D484-774A-E572-3A910A80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1D7F2-EB3B-7450-ED47-121E70DD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ADEF5-F30C-2BC1-5F30-5F747147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9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41AB-D81A-C391-306E-F8B9964B7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95CDB-7554-0E31-05DF-384FBF858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F3CDC-7579-14AF-05B0-B066C49F5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D6DFB-E9E5-E18C-8E69-50DFD6E4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A3CA5-F51D-0C24-C65A-5F22ECDC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C25-C775-A474-D706-DF6F5C951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7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52EC-785E-9016-130D-2E1357B4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F16F9A-D482-63B2-3EA5-85FB7A9C6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5CE74-5491-C238-7E5C-7F8852CD8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CE7E1-16C6-88EF-5C4F-F1675597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D1A9C-0A2B-A88B-B010-F727607A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AEAD9-0B65-E033-C0D4-4F769EEC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6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34B37C-B26A-D9CF-6B8E-8A0C7BC78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DB030-4BBD-6538-658A-5C0BA7AD2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4FDD7-735E-3EDD-8819-1A9D1FDEE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FB770-CC93-4F24-BE14-030DA79629D9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15994-18A6-B45A-11CE-DD72F27E8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4AF55-AD96-DBD0-120C-011DAA721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9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5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4.png"/><Relationship Id="rId2" Type="http://schemas.openxmlformats.org/officeDocument/2006/relationships/image" Target="../media/image30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2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E2BA51F-853C-D8F8-72D9-2D81DB876E8D}"/>
              </a:ext>
            </a:extLst>
          </p:cNvPr>
          <p:cNvGrpSpPr/>
          <p:nvPr/>
        </p:nvGrpSpPr>
        <p:grpSpPr>
          <a:xfrm>
            <a:off x="1447065" y="3895726"/>
            <a:ext cx="494046" cy="741217"/>
            <a:chOff x="1447065" y="3895726"/>
            <a:chExt cx="494046" cy="741217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1344F6A-DC95-A265-709F-C1A053D779A0}"/>
                </a:ext>
              </a:extLst>
            </p:cNvPr>
            <p:cNvSpPr/>
            <p:nvPr/>
          </p:nvSpPr>
          <p:spPr>
            <a:xfrm>
              <a:off x="1480642" y="3895726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0058EFA-5151-C121-B2DD-FDA16EB4E350}"/>
                </a:ext>
              </a:extLst>
            </p:cNvPr>
            <p:cNvSpPr txBox="1"/>
            <p:nvPr/>
          </p:nvSpPr>
          <p:spPr>
            <a:xfrm>
              <a:off x="1447065" y="3943169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706085-56CD-CC88-7CD2-5D87D9E7D1C0}"/>
              </a:ext>
            </a:extLst>
          </p:cNvPr>
          <p:cNvGrpSpPr/>
          <p:nvPr/>
        </p:nvGrpSpPr>
        <p:grpSpPr>
          <a:xfrm>
            <a:off x="2337516" y="3879060"/>
            <a:ext cx="494046" cy="741217"/>
            <a:chOff x="2337516" y="3879060"/>
            <a:chExt cx="494046" cy="74121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948B47D-E2C6-ADCD-5204-9C79D7192A2F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86397D-7974-006B-747F-C777356EA57D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2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1A67F81-770A-5DA0-7753-7ECEFDF2BBB2}"/>
              </a:ext>
            </a:extLst>
          </p:cNvPr>
          <p:cNvGrpSpPr/>
          <p:nvPr/>
        </p:nvGrpSpPr>
        <p:grpSpPr>
          <a:xfrm>
            <a:off x="3153945" y="3879060"/>
            <a:ext cx="494046" cy="741217"/>
            <a:chOff x="1447065" y="3895726"/>
            <a:chExt cx="494046" cy="741217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B162D3B8-CC22-40DF-F2A1-206B62C469C1}"/>
                </a:ext>
              </a:extLst>
            </p:cNvPr>
            <p:cNvSpPr/>
            <p:nvPr/>
          </p:nvSpPr>
          <p:spPr>
            <a:xfrm>
              <a:off x="1480642" y="3895726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3EDA39D-34D4-D7C3-0EF9-520EA0E1F5D4}"/>
                </a:ext>
              </a:extLst>
            </p:cNvPr>
            <p:cNvSpPr txBox="1"/>
            <p:nvPr/>
          </p:nvSpPr>
          <p:spPr>
            <a:xfrm>
              <a:off x="1447065" y="3943169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3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28874E-0672-E6E3-9BB2-9DA11B7CBBC0}"/>
              </a:ext>
            </a:extLst>
          </p:cNvPr>
          <p:cNvGrpSpPr/>
          <p:nvPr/>
        </p:nvGrpSpPr>
        <p:grpSpPr>
          <a:xfrm>
            <a:off x="4044396" y="3862394"/>
            <a:ext cx="494046" cy="741217"/>
            <a:chOff x="2337516" y="3879060"/>
            <a:chExt cx="494046" cy="741217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58F5435-107F-61FE-A105-BB4F21D38BB2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686658-DC9E-4883-992A-D4DC34F770A1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4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B5A406F-CA99-EB4E-2C5E-1955D2F8F26F}"/>
              </a:ext>
            </a:extLst>
          </p:cNvPr>
          <p:cNvGrpSpPr/>
          <p:nvPr/>
        </p:nvGrpSpPr>
        <p:grpSpPr>
          <a:xfrm>
            <a:off x="1413489" y="4851491"/>
            <a:ext cx="494046" cy="741217"/>
            <a:chOff x="1447065" y="3895726"/>
            <a:chExt cx="494046" cy="741217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941181D1-3D94-955E-DFC6-D6BEF7100DE9}"/>
                </a:ext>
              </a:extLst>
            </p:cNvPr>
            <p:cNvSpPr/>
            <p:nvPr/>
          </p:nvSpPr>
          <p:spPr>
            <a:xfrm>
              <a:off x="1480642" y="3895726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02DA9A7-E32A-12B2-8453-F41848F23EC2}"/>
                </a:ext>
              </a:extLst>
            </p:cNvPr>
            <p:cNvSpPr txBox="1"/>
            <p:nvPr/>
          </p:nvSpPr>
          <p:spPr>
            <a:xfrm>
              <a:off x="1447065" y="3943169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5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5C4E38B-1493-A4D6-FB55-1B5293381E68}"/>
              </a:ext>
            </a:extLst>
          </p:cNvPr>
          <p:cNvGrpSpPr/>
          <p:nvPr/>
        </p:nvGrpSpPr>
        <p:grpSpPr>
          <a:xfrm>
            <a:off x="2303940" y="4834825"/>
            <a:ext cx="494046" cy="741217"/>
            <a:chOff x="2337516" y="3879060"/>
            <a:chExt cx="494046" cy="741217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F5BA3F7-B1D3-D84D-C8FB-A581E97A188A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03433C-938C-3ADF-66E6-70AB42ADCC02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6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3E034A-5584-14A2-27C0-F9A6D9AB35B1}"/>
              </a:ext>
            </a:extLst>
          </p:cNvPr>
          <p:cNvGrpSpPr/>
          <p:nvPr/>
        </p:nvGrpSpPr>
        <p:grpSpPr>
          <a:xfrm>
            <a:off x="3054760" y="4827981"/>
            <a:ext cx="494046" cy="741217"/>
            <a:chOff x="1447065" y="3895726"/>
            <a:chExt cx="494046" cy="741217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6ED72A3B-4981-50BE-8C45-F3CD711984A5}"/>
                </a:ext>
              </a:extLst>
            </p:cNvPr>
            <p:cNvSpPr/>
            <p:nvPr/>
          </p:nvSpPr>
          <p:spPr>
            <a:xfrm>
              <a:off x="1480642" y="3895726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77A487F-A071-1CEC-925B-40F89CCAC003}"/>
                </a:ext>
              </a:extLst>
            </p:cNvPr>
            <p:cNvSpPr txBox="1"/>
            <p:nvPr/>
          </p:nvSpPr>
          <p:spPr>
            <a:xfrm>
              <a:off x="1447065" y="3943169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7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29553E5-F9A7-E401-2619-56EBAB0DE1AF}"/>
              </a:ext>
            </a:extLst>
          </p:cNvPr>
          <p:cNvGrpSpPr/>
          <p:nvPr/>
        </p:nvGrpSpPr>
        <p:grpSpPr>
          <a:xfrm>
            <a:off x="4010820" y="4818159"/>
            <a:ext cx="494046" cy="741217"/>
            <a:chOff x="2337516" y="3879060"/>
            <a:chExt cx="494046" cy="741217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C951356F-2DB3-C399-5CEB-7D4C4FAC6037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9BD4547-A5A7-F9EA-7719-0FDAF63D6264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8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1CBC276-6039-09D7-1CFB-75FB739B02B4}"/>
              </a:ext>
            </a:extLst>
          </p:cNvPr>
          <p:cNvGrpSpPr/>
          <p:nvPr/>
        </p:nvGrpSpPr>
        <p:grpSpPr>
          <a:xfrm>
            <a:off x="4934847" y="3895726"/>
            <a:ext cx="494046" cy="741217"/>
            <a:chOff x="2337516" y="3879060"/>
            <a:chExt cx="494046" cy="741217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FBF63E90-9723-EEE7-5E20-B0471B7180B8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23E2DB3-1553-9EB7-04CB-91D3A9A6002B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9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2804300-FD78-115D-A90D-CB43054DDC17}"/>
              </a:ext>
            </a:extLst>
          </p:cNvPr>
          <p:cNvGrpSpPr/>
          <p:nvPr/>
        </p:nvGrpSpPr>
        <p:grpSpPr>
          <a:xfrm>
            <a:off x="4867695" y="4804048"/>
            <a:ext cx="494046" cy="741217"/>
            <a:chOff x="2337516" y="3879060"/>
            <a:chExt cx="494046" cy="741217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82323674-F039-3BC6-0180-99B4DAEBD4C9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C6C586A-78C3-A9C2-4FC4-8C086C98FAF5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0</a:t>
              </a:r>
            </a:p>
          </p:txBody>
        </p:sp>
      </p:grp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92379E6-804F-0332-5133-0BC98CC55BCB}"/>
              </a:ext>
            </a:extLst>
          </p:cNvPr>
          <p:cNvSpPr/>
          <p:nvPr/>
        </p:nvSpPr>
        <p:spPr>
          <a:xfrm>
            <a:off x="6771545" y="4447550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1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6D56052-4145-654E-FA98-23E1BAB22E31}"/>
              </a:ext>
            </a:extLst>
          </p:cNvPr>
          <p:cNvSpPr/>
          <p:nvPr/>
        </p:nvSpPr>
        <p:spPr>
          <a:xfrm>
            <a:off x="7346606" y="4464216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2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EA8A07D-EBD3-EF14-A4D4-2BCD44EBDB95}"/>
              </a:ext>
            </a:extLst>
          </p:cNvPr>
          <p:cNvSpPr/>
          <p:nvPr/>
        </p:nvSpPr>
        <p:spPr>
          <a:xfrm>
            <a:off x="7875443" y="4504815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3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48969A2-AB3D-6AE0-DB67-F277CBFEE2D9}"/>
              </a:ext>
            </a:extLst>
          </p:cNvPr>
          <p:cNvSpPr/>
          <p:nvPr/>
        </p:nvSpPr>
        <p:spPr>
          <a:xfrm>
            <a:off x="8456206" y="4504815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4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A56E124-F584-F636-3543-0B0194E4086B}"/>
              </a:ext>
            </a:extLst>
          </p:cNvPr>
          <p:cNvSpPr/>
          <p:nvPr/>
        </p:nvSpPr>
        <p:spPr>
          <a:xfrm>
            <a:off x="8993544" y="4494993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5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EA537CD-A806-5FAD-46DF-C5C3E30F1361}"/>
              </a:ext>
            </a:extLst>
          </p:cNvPr>
          <p:cNvSpPr/>
          <p:nvPr/>
        </p:nvSpPr>
        <p:spPr>
          <a:xfrm>
            <a:off x="6757395" y="5356133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6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BFF530B-26D8-6D03-C0AC-8DEC9715A8DC}"/>
              </a:ext>
            </a:extLst>
          </p:cNvPr>
          <p:cNvSpPr/>
          <p:nvPr/>
        </p:nvSpPr>
        <p:spPr>
          <a:xfrm>
            <a:off x="7349567" y="5356333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7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81E8B9B-FDF9-F711-E538-9AE2701E247C}"/>
              </a:ext>
            </a:extLst>
          </p:cNvPr>
          <p:cNvSpPr/>
          <p:nvPr/>
        </p:nvSpPr>
        <p:spPr>
          <a:xfrm>
            <a:off x="7875443" y="5390046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8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7FF02EF-CCFC-4B34-0C75-8C14C5213BA2}"/>
              </a:ext>
            </a:extLst>
          </p:cNvPr>
          <p:cNvSpPr/>
          <p:nvPr/>
        </p:nvSpPr>
        <p:spPr>
          <a:xfrm>
            <a:off x="8419377" y="5400932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9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368485C-1D6E-F22F-232F-3E48735752BD}"/>
              </a:ext>
            </a:extLst>
          </p:cNvPr>
          <p:cNvSpPr/>
          <p:nvPr/>
        </p:nvSpPr>
        <p:spPr>
          <a:xfrm>
            <a:off x="8971980" y="5400932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0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417540B-E587-B75A-BF9D-3CA5BD2FB80E}"/>
              </a:ext>
            </a:extLst>
          </p:cNvPr>
          <p:cNvSpPr/>
          <p:nvPr/>
        </p:nvSpPr>
        <p:spPr>
          <a:xfrm>
            <a:off x="9854483" y="4553124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: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5DAE81F-02C4-7BF0-1BC8-31DA0BA8C3AA}"/>
              </a:ext>
            </a:extLst>
          </p:cNvPr>
          <p:cNvGrpSpPr/>
          <p:nvPr/>
        </p:nvGrpSpPr>
        <p:grpSpPr>
          <a:xfrm>
            <a:off x="4908281" y="5700478"/>
            <a:ext cx="494046" cy="815092"/>
            <a:chOff x="2337516" y="3879060"/>
            <a:chExt cx="494046" cy="741217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96BDAFDF-2621-BDFC-CC00-97C0DC426D06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2810C38-E4BE-5BAC-A043-D740F9369FF6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58775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:</a:t>
              </a:r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78D0D8D-08FB-317D-6346-1FD2B858BA35}"/>
              </a:ext>
            </a:extLst>
          </p:cNvPr>
          <p:cNvSpPr/>
          <p:nvPr/>
        </p:nvSpPr>
        <p:spPr>
          <a:xfrm>
            <a:off x="9854482" y="5423492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,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CD31EE4-FB9E-0DC0-FF50-915F2E635D00}"/>
              </a:ext>
            </a:extLst>
          </p:cNvPr>
          <p:cNvGrpSpPr/>
          <p:nvPr/>
        </p:nvGrpSpPr>
        <p:grpSpPr>
          <a:xfrm>
            <a:off x="4110005" y="5741929"/>
            <a:ext cx="494046" cy="815092"/>
            <a:chOff x="2337516" y="3879060"/>
            <a:chExt cx="494046" cy="741217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AFCAC5DB-BE30-9514-1C2A-03DADFF78762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827DDD9-F451-B745-1530-8631F2F4FC11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58775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,</a:t>
              </a:r>
            </a:p>
          </p:txBody>
        </p:sp>
      </p:grp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9E9DEF23-7D10-A009-545D-AE738FEFD227}"/>
              </a:ext>
            </a:extLst>
          </p:cNvPr>
          <p:cNvSpPr/>
          <p:nvPr/>
        </p:nvSpPr>
        <p:spPr>
          <a:xfrm>
            <a:off x="481629" y="368877"/>
            <a:ext cx="348475" cy="348475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3735042D-5F71-41F8-6CBA-40208ADB6A3C}"/>
              </a:ext>
            </a:extLst>
          </p:cNvPr>
          <p:cNvSpPr/>
          <p:nvPr/>
        </p:nvSpPr>
        <p:spPr>
          <a:xfrm>
            <a:off x="1121725" y="386192"/>
            <a:ext cx="348475" cy="348475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un 3">
            <a:extLst>
              <a:ext uri="{FF2B5EF4-FFF2-40B4-BE49-F238E27FC236}">
                <a16:creationId xmlns:a16="http://schemas.microsoft.com/office/drawing/2014/main" id="{97DA36E8-3C21-9B75-FC09-1FD5B853997D}"/>
              </a:ext>
            </a:extLst>
          </p:cNvPr>
          <p:cNvSpPr/>
          <p:nvPr/>
        </p:nvSpPr>
        <p:spPr>
          <a:xfrm>
            <a:off x="4604051" y="1584614"/>
            <a:ext cx="1377660" cy="1377660"/>
          </a:xfrm>
          <a:prstGeom prst="sun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67000">
                <a:srgbClr val="FFC000"/>
              </a:gs>
              <a:gs pos="100000">
                <a:srgbClr val="FFC000"/>
              </a:gs>
            </a:gsLst>
            <a:path path="circle">
              <a:fillToRect l="50000" t="50000" r="50000" b="50000"/>
            </a:path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n 4">
            <a:extLst>
              <a:ext uri="{FF2B5EF4-FFF2-40B4-BE49-F238E27FC236}">
                <a16:creationId xmlns:a16="http://schemas.microsoft.com/office/drawing/2014/main" id="{9D743A6F-BF96-C613-B6EE-5582B208C5FB}"/>
              </a:ext>
            </a:extLst>
          </p:cNvPr>
          <p:cNvSpPr/>
          <p:nvPr/>
        </p:nvSpPr>
        <p:spPr>
          <a:xfrm>
            <a:off x="6871222" y="1611968"/>
            <a:ext cx="1377660" cy="1377660"/>
          </a:xfrm>
          <a:prstGeom prst="sun">
            <a:avLst/>
          </a:prstGeom>
          <a:gradFill flip="none" rotWithShape="1">
            <a:gsLst>
              <a:gs pos="0">
                <a:srgbClr val="04497C">
                  <a:shade val="30000"/>
                  <a:satMod val="115000"/>
                </a:srgbClr>
              </a:gs>
              <a:gs pos="57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hape, icon&#10;&#10;Description automatically generated">
            <a:extLst>
              <a:ext uri="{FF2B5EF4-FFF2-40B4-BE49-F238E27FC236}">
                <a16:creationId xmlns:a16="http://schemas.microsoft.com/office/drawing/2014/main" id="{D19EC6E9-5981-CAA2-30E3-40CF7033B83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552" y="1672721"/>
            <a:ext cx="952633" cy="952633"/>
          </a:xfrm>
          <a:prstGeom prst="rect">
            <a:avLst/>
          </a:prstGeom>
        </p:spPr>
      </p:pic>
      <p:pic>
        <p:nvPicPr>
          <p:cNvPr id="13" name="Picture 12" descr="A picture containing queen&#10;&#10;Description automatically generated">
            <a:extLst>
              <a:ext uri="{FF2B5EF4-FFF2-40B4-BE49-F238E27FC236}">
                <a16:creationId xmlns:a16="http://schemas.microsoft.com/office/drawing/2014/main" id="{BA0D226E-776D-DB02-1104-4B716B5087A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25" y="1679797"/>
            <a:ext cx="952633" cy="952633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9B0B4C49-8237-F6C6-9C56-6BCDD571B756}"/>
              </a:ext>
            </a:extLst>
          </p:cNvPr>
          <p:cNvGrpSpPr/>
          <p:nvPr/>
        </p:nvGrpSpPr>
        <p:grpSpPr>
          <a:xfrm>
            <a:off x="9770292" y="1584614"/>
            <a:ext cx="1022165" cy="1022165"/>
            <a:chOff x="9770292" y="1584614"/>
            <a:chExt cx="1022165" cy="102216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AE365E1-10E1-EEC6-2267-B0BB964E8F61}"/>
                </a:ext>
              </a:extLst>
            </p:cNvPr>
            <p:cNvSpPr/>
            <p:nvPr/>
          </p:nvSpPr>
          <p:spPr>
            <a:xfrm>
              <a:off x="9770292" y="1584614"/>
              <a:ext cx="1022165" cy="1022165"/>
            </a:xfrm>
            <a:prstGeom prst="ellips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B5E2FD3-ACFB-FE8C-9811-4E4247B628D9}"/>
                </a:ext>
              </a:extLst>
            </p:cNvPr>
            <p:cNvGrpSpPr/>
            <p:nvPr/>
          </p:nvGrpSpPr>
          <p:grpSpPr>
            <a:xfrm>
              <a:off x="9948315" y="1886472"/>
              <a:ext cx="666118" cy="430307"/>
              <a:chOff x="9009273" y="681361"/>
              <a:chExt cx="666118" cy="430307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B5D99BF4-AC60-568D-5731-63EC3830B839}"/>
                  </a:ext>
                </a:extLst>
              </p:cNvPr>
              <p:cNvGrpSpPr/>
              <p:nvPr/>
            </p:nvGrpSpPr>
            <p:grpSpPr>
              <a:xfrm>
                <a:off x="9009273" y="681361"/>
                <a:ext cx="418559" cy="430307"/>
                <a:chOff x="9063318" y="734667"/>
                <a:chExt cx="418559" cy="430307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AD3C549-25A9-A1F9-6A2E-76DC699CF68A}"/>
                    </a:ext>
                  </a:extLst>
                </p:cNvPr>
                <p:cNvSpPr/>
                <p:nvPr/>
              </p:nvSpPr>
              <p:spPr>
                <a:xfrm>
                  <a:off x="9063318" y="851647"/>
                  <a:ext cx="233082" cy="18825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Isosceles Triangle 6">
                  <a:extLst>
                    <a:ext uri="{FF2B5EF4-FFF2-40B4-BE49-F238E27FC236}">
                      <a16:creationId xmlns:a16="http://schemas.microsoft.com/office/drawing/2014/main" id="{443825EB-19B8-A611-292B-5AC4ED72CC16}"/>
                    </a:ext>
                  </a:extLst>
                </p:cNvPr>
                <p:cNvSpPr/>
                <p:nvPr/>
              </p:nvSpPr>
              <p:spPr>
                <a:xfrm rot="16200000">
                  <a:off x="9081246" y="764343"/>
                  <a:ext cx="430307" cy="370955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B493E17-FB87-F38E-96DC-03C50096A253}"/>
                  </a:ext>
                </a:extLst>
              </p:cNvPr>
              <p:cNvCxnSpPr/>
              <p:nvPr/>
            </p:nvCxnSpPr>
            <p:spPr>
              <a:xfrm>
                <a:off x="9523354" y="884470"/>
                <a:ext cx="143435" cy="0"/>
              </a:xfrm>
              <a:prstGeom prst="line">
                <a:avLst/>
              </a:prstGeom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E6BE381-90F2-7AFD-214E-1C5BF03CD89B}"/>
                  </a:ext>
                </a:extLst>
              </p:cNvPr>
              <p:cNvCxnSpPr>
                <a:cxnSpLocks/>
              </p:cNvCxnSpPr>
              <p:nvPr/>
            </p:nvCxnSpPr>
            <p:spPr>
              <a:xfrm rot="900000">
                <a:off x="9523353" y="1023318"/>
                <a:ext cx="143435" cy="0"/>
              </a:xfrm>
              <a:prstGeom prst="line">
                <a:avLst/>
              </a:prstGeom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8538531-612D-DB76-0C72-BA75E8C84114}"/>
                  </a:ext>
                </a:extLst>
              </p:cNvPr>
              <p:cNvCxnSpPr>
                <a:cxnSpLocks/>
              </p:cNvCxnSpPr>
              <p:nvPr/>
            </p:nvCxnSpPr>
            <p:spPr>
              <a:xfrm rot="-900000">
                <a:off x="9531956" y="745623"/>
                <a:ext cx="143435" cy="0"/>
              </a:xfrm>
              <a:prstGeom prst="line">
                <a:avLst/>
              </a:prstGeom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9D5A841-EA8F-8283-C3A5-D9C2C8D95F10}"/>
                </a:ext>
              </a:extLst>
            </p:cNvPr>
            <p:cNvCxnSpPr>
              <a:cxnSpLocks/>
              <a:stCxn id="8" idx="3"/>
              <a:endCxn id="8" idx="7"/>
            </p:cNvCxnSpPr>
            <p:nvPr/>
          </p:nvCxnSpPr>
          <p:spPr>
            <a:xfrm flipV="1">
              <a:off x="9919985" y="1734307"/>
              <a:ext cx="722779" cy="72277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F360C023-6055-7402-6D5E-D35FA2E91AF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143" y="372712"/>
            <a:ext cx="266808" cy="8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93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29BFEEC1-40A8-D074-D595-1BB8A39F5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1" y="246580"/>
            <a:ext cx="11753660" cy="652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16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video game">
            <a:extLst>
              <a:ext uri="{FF2B5EF4-FFF2-40B4-BE49-F238E27FC236}">
                <a16:creationId xmlns:a16="http://schemas.microsoft.com/office/drawing/2014/main" id="{0C24EECB-EC1D-5A45-7837-BB5C4272B6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8213" y="3967457"/>
            <a:ext cx="267128" cy="462338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2EA457BB-FC7A-9E05-D6CB-43114D62CD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43256" y="4023969"/>
            <a:ext cx="436652" cy="488023"/>
          </a:xfrm>
          <a:prstGeom prst="rect">
            <a:avLst/>
          </a:prstGeom>
        </p:spPr>
      </p:pic>
      <p:pic>
        <p:nvPicPr>
          <p:cNvPr id="3" name="Picture 2" descr="A screenshot of a video game">
            <a:extLst>
              <a:ext uri="{FF2B5EF4-FFF2-40B4-BE49-F238E27FC236}">
                <a16:creationId xmlns:a16="http://schemas.microsoft.com/office/drawing/2014/main" id="{227C585B-EE81-97AA-EBE1-A6D7144898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5701" y="5784352"/>
            <a:ext cx="488022" cy="467475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29BFEEC1-40A8-D074-D595-1BB8A39F597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11049" y="4836094"/>
            <a:ext cx="426379" cy="601038"/>
          </a:xfrm>
          <a:prstGeom prst="rect">
            <a:avLst/>
          </a:prstGeom>
        </p:spPr>
      </p:pic>
      <p:pic>
        <p:nvPicPr>
          <p:cNvPr id="2" name="Picture 1" descr="A screenshot of a video game&#10;&#10;Description automatically generated">
            <a:extLst>
              <a:ext uri="{FF2B5EF4-FFF2-40B4-BE49-F238E27FC236}">
                <a16:creationId xmlns:a16="http://schemas.microsoft.com/office/drawing/2014/main" id="{D0EE5FD4-8C7A-C958-2A47-5593C406021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65300" y="5517224"/>
            <a:ext cx="678095" cy="534256"/>
          </a:xfrm>
          <a:prstGeom prst="rect">
            <a:avLst/>
          </a:prstGeom>
        </p:spPr>
      </p:pic>
      <p:pic>
        <p:nvPicPr>
          <p:cNvPr id="4" name="Picture 3" descr="A screenshot of a video game">
            <a:extLst>
              <a:ext uri="{FF2B5EF4-FFF2-40B4-BE49-F238E27FC236}">
                <a16:creationId xmlns:a16="http://schemas.microsoft.com/office/drawing/2014/main" id="{C990BF3C-0758-5D12-19B6-9F982CEC911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5518" y="5187982"/>
            <a:ext cx="313362" cy="554804"/>
          </a:xfrm>
          <a:prstGeom prst="rect">
            <a:avLst/>
          </a:prstGeom>
        </p:spPr>
      </p:pic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680D8016-16CE-1A98-9616-1980F381BA9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9191" y="4977362"/>
            <a:ext cx="190072" cy="421240"/>
          </a:xfrm>
          <a:prstGeom prst="rect">
            <a:avLst/>
          </a:prstGeom>
        </p:spPr>
      </p:pic>
      <p:pic>
        <p:nvPicPr>
          <p:cNvPr id="8" name="Picture 7" descr="A screenshot of a video game&#10;&#10;Description automatically generated">
            <a:extLst>
              <a:ext uri="{FF2B5EF4-FFF2-40B4-BE49-F238E27FC236}">
                <a16:creationId xmlns:a16="http://schemas.microsoft.com/office/drawing/2014/main" id="{2978CB99-5244-B0ED-9611-0246FFAFC50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4019" y="5542441"/>
            <a:ext cx="452063" cy="292814"/>
          </a:xfrm>
          <a:prstGeom prst="rect">
            <a:avLst/>
          </a:prstGeom>
        </p:spPr>
      </p:pic>
      <p:pic>
        <p:nvPicPr>
          <p:cNvPr id="7" name="Picture 6" descr="A screenshot of a video game">
            <a:extLst>
              <a:ext uri="{FF2B5EF4-FFF2-40B4-BE49-F238E27FC236}">
                <a16:creationId xmlns:a16="http://schemas.microsoft.com/office/drawing/2014/main" id="{91E0A9BC-F375-97F1-6886-3DC6E4671C1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8983" y="5290726"/>
            <a:ext cx="642135" cy="678095"/>
          </a:xfrm>
          <a:prstGeom prst="rect">
            <a:avLst/>
          </a:prstGeom>
        </p:spPr>
      </p:pic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81D4A61B-5255-AC42-0E25-07DED60B9B7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20113" y="4285956"/>
            <a:ext cx="488025" cy="5702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627C559-4773-D4E2-7945-D24DC1A5BF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737488" y="1673504"/>
            <a:ext cx="266667" cy="469841"/>
          </a:xfrm>
          <a:prstGeom prst="rect">
            <a:avLst/>
          </a:prstGeom>
        </p:spPr>
      </p:pic>
      <p:pic>
        <p:nvPicPr>
          <p:cNvPr id="22" name="Picture 21" descr="A picture containing text&#10;&#10;Description automatically generated">
            <a:extLst>
              <a:ext uri="{FF2B5EF4-FFF2-40B4-BE49-F238E27FC236}">
                <a16:creationId xmlns:a16="http://schemas.microsoft.com/office/drawing/2014/main" id="{C84B131A-8F39-9BA6-7049-7D847408FAB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37340" y="2344969"/>
            <a:ext cx="642857" cy="817426"/>
          </a:xfrm>
          <a:prstGeom prst="rect">
            <a:avLst/>
          </a:prstGeom>
        </p:spPr>
      </p:pic>
      <p:pic>
        <p:nvPicPr>
          <p:cNvPr id="23" name="Picture 22" descr="A screenshot of a video game">
            <a:extLst>
              <a:ext uri="{FF2B5EF4-FFF2-40B4-BE49-F238E27FC236}">
                <a16:creationId xmlns:a16="http://schemas.microsoft.com/office/drawing/2014/main" id="{EAAD095D-D8C0-67A2-902A-4BF3ABDA79FC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24" r="88" b="90166"/>
          <a:stretch/>
        </p:blipFill>
        <p:spPr>
          <a:xfrm>
            <a:off x="6189532" y="5087807"/>
            <a:ext cx="621586" cy="642135"/>
          </a:xfrm>
          <a:prstGeom prst="rect">
            <a:avLst/>
          </a:prstGeom>
        </p:spPr>
      </p:pic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070F0748-8AD5-CEF6-C425-1C0EAC98D295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5421550" y="2706379"/>
            <a:ext cx="389786" cy="638512"/>
          </a:xfrm>
          <a:prstGeom prst="rect">
            <a:avLst/>
          </a:prstGeom>
        </p:spPr>
      </p:pic>
      <p:pic>
        <p:nvPicPr>
          <p:cNvPr id="25" name="Picture 24" descr="A picture containing text&#10;&#10;Description automatically generated">
            <a:extLst>
              <a:ext uri="{FF2B5EF4-FFF2-40B4-BE49-F238E27FC236}">
                <a16:creationId xmlns:a16="http://schemas.microsoft.com/office/drawing/2014/main" id="{CF040984-8654-DFCB-5A2B-5D0D664949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82918" y="2228135"/>
            <a:ext cx="642857" cy="881158"/>
          </a:xfrm>
          <a:prstGeom prst="rect">
            <a:avLst/>
          </a:prstGeom>
        </p:spPr>
      </p:pic>
      <p:pic>
        <p:nvPicPr>
          <p:cNvPr id="13" name="Picture 12" descr="A screenshot of a video game">
            <a:extLst>
              <a:ext uri="{FF2B5EF4-FFF2-40B4-BE49-F238E27FC236}">
                <a16:creationId xmlns:a16="http://schemas.microsoft.com/office/drawing/2014/main" id="{F054D646-08E7-9B4B-6ABB-37247509F570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1384" y="549489"/>
            <a:ext cx="482293" cy="534256"/>
          </a:xfrm>
          <a:prstGeom prst="rect">
            <a:avLst/>
          </a:prstGeom>
        </p:spPr>
      </p:pic>
      <p:pic>
        <p:nvPicPr>
          <p:cNvPr id="14" name="Picture 13" descr="A screenshot of a video game">
            <a:extLst>
              <a:ext uri="{FF2B5EF4-FFF2-40B4-BE49-F238E27FC236}">
                <a16:creationId xmlns:a16="http://schemas.microsoft.com/office/drawing/2014/main" id="{A3947020-FE0B-9DD8-046E-F963C3C27004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7350" y="641600"/>
            <a:ext cx="478962" cy="53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2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9BF74746-486A-1C0E-0C1F-96E68C638D22}"/>
              </a:ext>
            </a:extLst>
          </p:cNvPr>
          <p:cNvSpPr/>
          <p:nvPr/>
        </p:nvSpPr>
        <p:spPr>
          <a:xfrm>
            <a:off x="1766236" y="755584"/>
            <a:ext cx="664143" cy="664143"/>
          </a:xfrm>
          <a:prstGeom prst="snip2DiagRect">
            <a:avLst>
              <a:gd name="adj1" fmla="val 18841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Stop">
              <a:avLst/>
            </a:prstTxWarp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C3751D5B-BBDF-377E-998C-F756A5AA79B6}"/>
              </a:ext>
            </a:extLst>
          </p:cNvPr>
          <p:cNvSpPr/>
          <p:nvPr/>
        </p:nvSpPr>
        <p:spPr>
          <a:xfrm>
            <a:off x="2731971" y="797293"/>
            <a:ext cx="664143" cy="664143"/>
          </a:xfrm>
          <a:prstGeom prst="snip2DiagRect">
            <a:avLst>
              <a:gd name="adj1" fmla="val 18841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Stop">
              <a:avLst/>
            </a:prstTxWarp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4140D34D-67CA-0B54-B5B7-A08590F70B81}"/>
              </a:ext>
            </a:extLst>
          </p:cNvPr>
          <p:cNvSpPr/>
          <p:nvPr/>
        </p:nvSpPr>
        <p:spPr>
          <a:xfrm>
            <a:off x="3697706" y="797293"/>
            <a:ext cx="664143" cy="664143"/>
          </a:xfrm>
          <a:prstGeom prst="snip2DiagRect">
            <a:avLst>
              <a:gd name="adj1" fmla="val 18841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Stop">
              <a:avLst/>
            </a:prstTxWarp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762065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See the source image">
            <a:extLst>
              <a:ext uri="{FF2B5EF4-FFF2-40B4-BE49-F238E27FC236}">
                <a16:creationId xmlns:a16="http://schemas.microsoft.com/office/drawing/2014/main" id="{8AC779A1-CE09-0213-1399-4474B07B41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70238" y="183020"/>
            <a:ext cx="9326027" cy="573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F90B930C-518E-C99F-5685-D70DFA3F271F}"/>
              </a:ext>
            </a:extLst>
          </p:cNvPr>
          <p:cNvGrpSpPr/>
          <p:nvPr/>
        </p:nvGrpSpPr>
        <p:grpSpPr>
          <a:xfrm>
            <a:off x="11115894" y="3906339"/>
            <a:ext cx="610035" cy="610035"/>
            <a:chOff x="8557988" y="3332840"/>
            <a:chExt cx="610035" cy="61003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942127F-E13E-ACBF-50A9-B715AC89865F}"/>
                </a:ext>
              </a:extLst>
            </p:cNvPr>
            <p:cNvSpPr/>
            <p:nvPr/>
          </p:nvSpPr>
          <p:spPr>
            <a:xfrm>
              <a:off x="8557988" y="3332840"/>
              <a:ext cx="610035" cy="610035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3E21AE-1FC9-7650-5E1C-D4CB0B8BE194}"/>
                </a:ext>
              </a:extLst>
            </p:cNvPr>
            <p:cNvSpPr txBox="1"/>
            <p:nvPr/>
          </p:nvSpPr>
          <p:spPr>
            <a:xfrm>
              <a:off x="8646439" y="3345470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050E8E7-8E98-6EF6-B1E0-BBB11543AD06}"/>
              </a:ext>
            </a:extLst>
          </p:cNvPr>
          <p:cNvGrpSpPr/>
          <p:nvPr/>
        </p:nvGrpSpPr>
        <p:grpSpPr>
          <a:xfrm>
            <a:off x="10810877" y="2923688"/>
            <a:ext cx="610035" cy="610035"/>
            <a:chOff x="9232903" y="2775879"/>
            <a:chExt cx="610035" cy="61003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FAE50FE-7319-790D-485E-A4E32C7787D6}"/>
                </a:ext>
              </a:extLst>
            </p:cNvPr>
            <p:cNvSpPr/>
            <p:nvPr/>
          </p:nvSpPr>
          <p:spPr>
            <a:xfrm>
              <a:off x="9232903" y="2775879"/>
              <a:ext cx="610035" cy="610035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FD71E4-BF46-DB19-321C-8A344FF9C1C8}"/>
                </a:ext>
              </a:extLst>
            </p:cNvPr>
            <p:cNvSpPr txBox="1"/>
            <p:nvPr/>
          </p:nvSpPr>
          <p:spPr>
            <a:xfrm>
              <a:off x="9330171" y="2788509"/>
              <a:ext cx="4154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B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B8722B0-C60D-EC6F-97CD-7E900B32CFFB}"/>
              </a:ext>
            </a:extLst>
          </p:cNvPr>
          <p:cNvGrpSpPr/>
          <p:nvPr/>
        </p:nvGrpSpPr>
        <p:grpSpPr>
          <a:xfrm>
            <a:off x="11115894" y="4868625"/>
            <a:ext cx="610035" cy="610035"/>
            <a:chOff x="7985537" y="2775878"/>
            <a:chExt cx="610035" cy="61003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C9595D4-F6EB-E92C-7396-88F21D052E6B}"/>
                </a:ext>
              </a:extLst>
            </p:cNvPr>
            <p:cNvSpPr/>
            <p:nvPr/>
          </p:nvSpPr>
          <p:spPr>
            <a:xfrm>
              <a:off x="7985537" y="2775878"/>
              <a:ext cx="610035" cy="610035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C17118-63A3-CFCC-A7BE-DDE346543D3A}"/>
                </a:ext>
              </a:extLst>
            </p:cNvPr>
            <p:cNvSpPr txBox="1"/>
            <p:nvPr/>
          </p:nvSpPr>
          <p:spPr>
            <a:xfrm>
              <a:off x="8085209" y="2788508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X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7D6F6A7-E89A-0352-E242-F33B691AAE80}"/>
              </a:ext>
            </a:extLst>
          </p:cNvPr>
          <p:cNvGrpSpPr/>
          <p:nvPr/>
        </p:nvGrpSpPr>
        <p:grpSpPr>
          <a:xfrm>
            <a:off x="9003584" y="2441278"/>
            <a:ext cx="610035" cy="610035"/>
            <a:chOff x="8324193" y="1578527"/>
            <a:chExt cx="610035" cy="61003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2D8465-60C6-D68D-F1DA-B7476B821251}"/>
                </a:ext>
              </a:extLst>
            </p:cNvPr>
            <p:cNvSpPr/>
            <p:nvPr/>
          </p:nvSpPr>
          <p:spPr>
            <a:xfrm>
              <a:off x="8324193" y="1578527"/>
              <a:ext cx="610035" cy="610035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57BC61-E156-741C-D155-4419F6D15652}"/>
                </a:ext>
              </a:extLst>
            </p:cNvPr>
            <p:cNvSpPr txBox="1"/>
            <p:nvPr/>
          </p:nvSpPr>
          <p:spPr>
            <a:xfrm>
              <a:off x="8430277" y="1591157"/>
              <a:ext cx="397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FFF00"/>
                  </a:solidFill>
                </a:rPr>
                <a:t>Y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837117-159E-276D-B5F3-AA757A7F8993}"/>
              </a:ext>
            </a:extLst>
          </p:cNvPr>
          <p:cNvGrpSpPr/>
          <p:nvPr/>
        </p:nvGrpSpPr>
        <p:grpSpPr>
          <a:xfrm>
            <a:off x="7577447" y="2101117"/>
            <a:ext cx="425115" cy="425115"/>
            <a:chOff x="7144367" y="2404447"/>
            <a:chExt cx="425115" cy="42511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1A6B47D-DA1A-DEE1-178F-D9832E5ACCD8}"/>
                </a:ext>
              </a:extLst>
            </p:cNvPr>
            <p:cNvSpPr/>
            <p:nvPr/>
          </p:nvSpPr>
          <p:spPr>
            <a:xfrm>
              <a:off x="7144367" y="2404447"/>
              <a:ext cx="425115" cy="42511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extrusionH="127000">
              <a:bevelT w="127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87E6AA4-4FA2-6F19-7832-98CCA7E51625}"/>
                </a:ext>
              </a:extLst>
            </p:cNvPr>
            <p:cNvGrpSpPr/>
            <p:nvPr/>
          </p:nvGrpSpPr>
          <p:grpSpPr>
            <a:xfrm>
              <a:off x="7220580" y="2539716"/>
              <a:ext cx="272688" cy="154577"/>
              <a:chOff x="6603359" y="2685040"/>
              <a:chExt cx="272688" cy="154577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429481E-6254-132D-7C07-85EC9CE472D7}"/>
                  </a:ext>
                </a:extLst>
              </p:cNvPr>
              <p:cNvCxnSpPr/>
              <p:nvPr/>
            </p:nvCxnSpPr>
            <p:spPr>
              <a:xfrm>
                <a:off x="6603359" y="2839617"/>
                <a:ext cx="272687" cy="0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10D7BC9-5F68-FE5A-B028-9C7D51B91B6B}"/>
                  </a:ext>
                </a:extLst>
              </p:cNvPr>
              <p:cNvCxnSpPr/>
              <p:nvPr/>
            </p:nvCxnSpPr>
            <p:spPr>
              <a:xfrm>
                <a:off x="6603360" y="2762328"/>
                <a:ext cx="272687" cy="0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F0E27EA-FF61-432A-989A-4DBBBDC83A53}"/>
                  </a:ext>
                </a:extLst>
              </p:cNvPr>
              <p:cNvCxnSpPr/>
              <p:nvPr/>
            </p:nvCxnSpPr>
            <p:spPr>
              <a:xfrm>
                <a:off x="6603359" y="2685040"/>
                <a:ext cx="272687" cy="0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751AA30-BCC9-829C-D240-5413F74B41DF}"/>
              </a:ext>
            </a:extLst>
          </p:cNvPr>
          <p:cNvGrpSpPr/>
          <p:nvPr/>
        </p:nvGrpSpPr>
        <p:grpSpPr>
          <a:xfrm>
            <a:off x="5670814" y="2121338"/>
            <a:ext cx="425115" cy="425115"/>
            <a:chOff x="5722756" y="2389750"/>
            <a:chExt cx="425115" cy="42511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964C8CA-28A8-D9B4-E54C-737ED683AD13}"/>
                </a:ext>
              </a:extLst>
            </p:cNvPr>
            <p:cNvSpPr/>
            <p:nvPr/>
          </p:nvSpPr>
          <p:spPr>
            <a:xfrm>
              <a:off x="5722756" y="2389750"/>
              <a:ext cx="425115" cy="42511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extrusionH="127000">
              <a:bevelT w="127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A4A2B37-F744-5D5A-275D-9204CEE32784}"/>
                </a:ext>
              </a:extLst>
            </p:cNvPr>
            <p:cNvGrpSpPr/>
            <p:nvPr/>
          </p:nvGrpSpPr>
          <p:grpSpPr>
            <a:xfrm>
              <a:off x="5805143" y="2502247"/>
              <a:ext cx="260341" cy="200120"/>
              <a:chOff x="5813687" y="2495596"/>
              <a:chExt cx="260341" cy="20012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6A0609A-1551-DE37-4B8D-B893FB006607}"/>
                  </a:ext>
                </a:extLst>
              </p:cNvPr>
              <p:cNvSpPr/>
              <p:nvPr/>
            </p:nvSpPr>
            <p:spPr>
              <a:xfrm>
                <a:off x="5813687" y="2495596"/>
                <a:ext cx="176266" cy="125092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052FA14-3B1B-3DA9-4426-87F3B621F7BB}"/>
                  </a:ext>
                </a:extLst>
              </p:cNvPr>
              <p:cNvSpPr/>
              <p:nvPr/>
            </p:nvSpPr>
            <p:spPr>
              <a:xfrm>
                <a:off x="5861122" y="2539716"/>
                <a:ext cx="176266" cy="125092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0AA97DB-7E71-4869-A694-829312572D31}"/>
                  </a:ext>
                </a:extLst>
              </p:cNvPr>
              <p:cNvSpPr/>
              <p:nvPr/>
            </p:nvSpPr>
            <p:spPr>
              <a:xfrm>
                <a:off x="5897762" y="2570624"/>
                <a:ext cx="176266" cy="125092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35937A6-DA88-7351-2E6C-353EBED7D49E}"/>
              </a:ext>
            </a:extLst>
          </p:cNvPr>
          <p:cNvGrpSpPr/>
          <p:nvPr/>
        </p:nvGrpSpPr>
        <p:grpSpPr>
          <a:xfrm>
            <a:off x="3161409" y="3216718"/>
            <a:ext cx="1031806" cy="1031806"/>
            <a:chOff x="1899840" y="1939596"/>
            <a:chExt cx="1031806" cy="10318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51D0639-415F-839B-04EC-406FA5F159C1}"/>
                </a:ext>
              </a:extLst>
            </p:cNvPr>
            <p:cNvSpPr/>
            <p:nvPr/>
          </p:nvSpPr>
          <p:spPr>
            <a:xfrm>
              <a:off x="1899840" y="1939596"/>
              <a:ext cx="1031806" cy="1031806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extrusionH="190500">
              <a:bevelT w="190500" h="190500" prst="softRound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773CA0B-37C6-E2ED-FC38-3233AD10AF74}"/>
                </a:ext>
              </a:extLst>
            </p:cNvPr>
            <p:cNvSpPr txBox="1"/>
            <p:nvPr/>
          </p:nvSpPr>
          <p:spPr>
            <a:xfrm>
              <a:off x="2203986" y="2070779"/>
              <a:ext cx="4235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bg2">
                      <a:lumMod val="90000"/>
                    </a:schemeClr>
                  </a:solidFill>
                </a:rPr>
                <a:t>L</a:t>
              </a:r>
              <a:endParaRPr lang="en-US" sz="20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7B82716-57C1-9A7F-2482-E99C6A9130B4}"/>
              </a:ext>
            </a:extLst>
          </p:cNvPr>
          <p:cNvGrpSpPr/>
          <p:nvPr/>
        </p:nvGrpSpPr>
        <p:grpSpPr>
          <a:xfrm>
            <a:off x="7274100" y="4555765"/>
            <a:ext cx="1031806" cy="1031806"/>
            <a:chOff x="6889777" y="3656148"/>
            <a:chExt cx="1031806" cy="103180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928378B-4832-CD20-0843-1C3C71FC0B94}"/>
                </a:ext>
              </a:extLst>
            </p:cNvPr>
            <p:cNvSpPr/>
            <p:nvPr/>
          </p:nvSpPr>
          <p:spPr>
            <a:xfrm>
              <a:off x="6889777" y="3656148"/>
              <a:ext cx="1031806" cy="1031806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extrusionH="190500">
              <a:bevelT w="190500" h="190500" prst="softRound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128B937-C744-EBA1-82F5-84910E6C6D37}"/>
                </a:ext>
              </a:extLst>
            </p:cNvPr>
            <p:cNvSpPr txBox="1"/>
            <p:nvPr/>
          </p:nvSpPr>
          <p:spPr>
            <a:xfrm>
              <a:off x="7154650" y="3787331"/>
              <a:ext cx="50206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bg2">
                      <a:lumMod val="90000"/>
                    </a:schemeClr>
                  </a:solidFill>
                </a:rPr>
                <a:t>R</a:t>
              </a:r>
              <a:endParaRPr lang="en-US" sz="20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E53C62F-A15F-15B8-8789-C681EA585834}"/>
              </a:ext>
            </a:extLst>
          </p:cNvPr>
          <p:cNvGrpSpPr/>
          <p:nvPr/>
        </p:nvGrpSpPr>
        <p:grpSpPr>
          <a:xfrm>
            <a:off x="774029" y="2239760"/>
            <a:ext cx="1227908" cy="523220"/>
            <a:chOff x="3634869" y="1097550"/>
            <a:chExt cx="1227908" cy="523220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3C40E6B2-7918-D45B-2B77-1FD6B63C0D7F}"/>
                </a:ext>
              </a:extLst>
            </p:cNvPr>
            <p:cNvSpPr/>
            <p:nvPr/>
          </p:nvSpPr>
          <p:spPr>
            <a:xfrm>
              <a:off x="3634869" y="1125365"/>
              <a:ext cx="1227908" cy="467590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 extrusionH="127000">
              <a:bevelT w="254000" h="127000"/>
              <a:bevelB w="254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3C31EA9-E0CC-DA8F-34BF-D72429865C72}"/>
                </a:ext>
              </a:extLst>
            </p:cNvPr>
            <p:cNvSpPr txBox="1"/>
            <p:nvPr/>
          </p:nvSpPr>
          <p:spPr>
            <a:xfrm>
              <a:off x="3979358" y="1097550"/>
              <a:ext cx="5389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90000"/>
                    </a:schemeClr>
                  </a:solidFill>
                </a:rPr>
                <a:t>LB</a:t>
              </a:r>
              <a:endParaRPr lang="en-US" sz="12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610D07F-7C7C-B307-F330-62A8F02F4049}"/>
              </a:ext>
            </a:extLst>
          </p:cNvPr>
          <p:cNvGrpSpPr/>
          <p:nvPr/>
        </p:nvGrpSpPr>
        <p:grpSpPr>
          <a:xfrm>
            <a:off x="10676622" y="1825613"/>
            <a:ext cx="1227908" cy="523220"/>
            <a:chOff x="8047103" y="1126147"/>
            <a:chExt cx="1227908" cy="523220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786AFD6-507E-EA54-FB65-5DD7C5B83198}"/>
                </a:ext>
              </a:extLst>
            </p:cNvPr>
            <p:cNvSpPr/>
            <p:nvPr/>
          </p:nvSpPr>
          <p:spPr>
            <a:xfrm>
              <a:off x="8047103" y="1153962"/>
              <a:ext cx="1227908" cy="467590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 extrusionH="127000">
              <a:bevelT w="254000" h="127000"/>
              <a:bevelB w="254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95E8592-CCA6-E627-6BD7-7C2097FDB4F2}"/>
                </a:ext>
              </a:extLst>
            </p:cNvPr>
            <p:cNvSpPr txBox="1"/>
            <p:nvPr/>
          </p:nvSpPr>
          <p:spPr>
            <a:xfrm>
              <a:off x="8366746" y="1126147"/>
              <a:ext cx="5886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90000"/>
                    </a:schemeClr>
                  </a:solidFill>
                </a:rPr>
                <a:t>RB</a:t>
              </a:r>
              <a:endParaRPr lang="en-US" sz="12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A991E7A-3CC7-63E6-BC02-D1039421C1B2}"/>
              </a:ext>
            </a:extLst>
          </p:cNvPr>
          <p:cNvGrpSpPr/>
          <p:nvPr/>
        </p:nvGrpSpPr>
        <p:grpSpPr>
          <a:xfrm>
            <a:off x="803193" y="801869"/>
            <a:ext cx="555171" cy="914400"/>
            <a:chOff x="3714646" y="117972"/>
            <a:chExt cx="555171" cy="914400"/>
          </a:xfrm>
        </p:grpSpPr>
        <p:sp>
          <p:nvSpPr>
            <p:cNvPr id="38" name="Flowchart: Manual Input 37">
              <a:extLst>
                <a:ext uri="{FF2B5EF4-FFF2-40B4-BE49-F238E27FC236}">
                  <a16:creationId xmlns:a16="http://schemas.microsoft.com/office/drawing/2014/main" id="{B9FA6EDC-23EB-AC90-143F-A65D8E5F022D}"/>
                </a:ext>
              </a:extLst>
            </p:cNvPr>
            <p:cNvSpPr/>
            <p:nvPr/>
          </p:nvSpPr>
          <p:spPr>
            <a:xfrm rot="16200000" flipH="1">
              <a:off x="3535032" y="297586"/>
              <a:ext cx="914400" cy="555171"/>
            </a:xfrm>
            <a:prstGeom prst="flowChartManualInput">
              <a:avLst/>
            </a:prstGeom>
            <a:scene3d>
              <a:camera prst="orthographicFront"/>
              <a:lightRig rig="threePt" dir="t"/>
            </a:scene3d>
            <a:sp3d extrusionH="127000">
              <a:bevelT w="190500" h="127000" prst="angle"/>
              <a:bevelB w="127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BC098AB-951F-A7BA-C9DF-FB16C9E46342}"/>
                </a:ext>
              </a:extLst>
            </p:cNvPr>
            <p:cNvSpPr txBox="1"/>
            <p:nvPr/>
          </p:nvSpPr>
          <p:spPr>
            <a:xfrm>
              <a:off x="3747935" y="509152"/>
              <a:ext cx="4885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90000"/>
                    </a:schemeClr>
                  </a:solidFill>
                </a:rPr>
                <a:t>LT</a:t>
              </a:r>
              <a:endParaRPr lang="en-US" sz="12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A6C970A-79CA-D6B3-FAE0-03458D23B4C5}"/>
              </a:ext>
            </a:extLst>
          </p:cNvPr>
          <p:cNvGrpSpPr/>
          <p:nvPr/>
        </p:nvGrpSpPr>
        <p:grpSpPr>
          <a:xfrm>
            <a:off x="11290576" y="839265"/>
            <a:ext cx="561051" cy="914400"/>
            <a:chOff x="8672641" y="192371"/>
            <a:chExt cx="561051" cy="914400"/>
          </a:xfrm>
        </p:grpSpPr>
        <p:sp>
          <p:nvSpPr>
            <p:cNvPr id="37" name="Flowchart: Manual Input 36">
              <a:extLst>
                <a:ext uri="{FF2B5EF4-FFF2-40B4-BE49-F238E27FC236}">
                  <a16:creationId xmlns:a16="http://schemas.microsoft.com/office/drawing/2014/main" id="{2863FBD9-D710-DD6D-4B91-8258DC9509E4}"/>
                </a:ext>
              </a:extLst>
            </p:cNvPr>
            <p:cNvSpPr/>
            <p:nvPr/>
          </p:nvSpPr>
          <p:spPr>
            <a:xfrm rot="5400000">
              <a:off x="8495966" y="371985"/>
              <a:ext cx="914400" cy="555171"/>
            </a:xfrm>
            <a:prstGeom prst="flowChartManualInput">
              <a:avLst/>
            </a:prstGeom>
            <a:scene3d>
              <a:camera prst="orthographicFront"/>
              <a:lightRig rig="threePt" dir="t"/>
            </a:scene3d>
            <a:sp3d extrusionH="127000">
              <a:bevelT w="190500" h="127000" prst="angle"/>
              <a:bevelB w="127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D704AF7-7C9D-628A-6C23-1C06C725B9D4}"/>
                </a:ext>
              </a:extLst>
            </p:cNvPr>
            <p:cNvSpPr txBox="1"/>
            <p:nvPr/>
          </p:nvSpPr>
          <p:spPr>
            <a:xfrm>
              <a:off x="8672641" y="583551"/>
              <a:ext cx="5610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90000"/>
                    </a:schemeClr>
                  </a:solidFill>
                </a:rPr>
                <a:t>RT</a:t>
              </a:r>
              <a:endParaRPr lang="en-US" sz="12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FFD249B6-8B63-F68E-B91A-85DD2810BCCA}"/>
              </a:ext>
            </a:extLst>
          </p:cNvPr>
          <p:cNvSpPr/>
          <p:nvPr/>
        </p:nvSpPr>
        <p:spPr>
          <a:xfrm rot="16200000">
            <a:off x="936747" y="4605151"/>
            <a:ext cx="376518" cy="395336"/>
          </a:xfrm>
          <a:prstGeom prst="flowChartOffpage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D77E7FAB-E395-AD72-9927-5A9EFCE6E084}"/>
              </a:ext>
            </a:extLst>
          </p:cNvPr>
          <p:cNvSpPr/>
          <p:nvPr/>
        </p:nvSpPr>
        <p:spPr>
          <a:xfrm rot="10800000">
            <a:off x="1324263" y="5992035"/>
            <a:ext cx="377541" cy="411266"/>
          </a:xfrm>
          <a:prstGeom prst="flowChartOffpage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ross 31">
            <a:extLst>
              <a:ext uri="{FF2B5EF4-FFF2-40B4-BE49-F238E27FC236}">
                <a16:creationId xmlns:a16="http://schemas.microsoft.com/office/drawing/2014/main" id="{F1F400DC-ACE8-D066-B0B1-1A8F69F876A3}"/>
              </a:ext>
            </a:extLst>
          </p:cNvPr>
          <p:cNvSpPr/>
          <p:nvPr/>
        </p:nvSpPr>
        <p:spPr>
          <a:xfrm>
            <a:off x="4509560" y="4248524"/>
            <a:ext cx="1243641" cy="1243641"/>
          </a:xfrm>
          <a:prstGeom prst="plus">
            <a:avLst>
              <a:gd name="adj" fmla="val 31936"/>
            </a:avLst>
          </a:prstGeom>
          <a:scene3d>
            <a:camera prst="orthographicFront"/>
            <a:lightRig rig="brightRoom" dir="t"/>
          </a:scene3d>
          <a:sp3d extrusionH="127000">
            <a:bevelT w="127000" h="88900" prst="softRound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Off-page Connector 1">
            <a:extLst>
              <a:ext uri="{FF2B5EF4-FFF2-40B4-BE49-F238E27FC236}">
                <a16:creationId xmlns:a16="http://schemas.microsoft.com/office/drawing/2014/main" id="{35B7D9E2-556D-C2AC-6E79-B8C3D6CA99A5}"/>
              </a:ext>
            </a:extLst>
          </p:cNvPr>
          <p:cNvSpPr/>
          <p:nvPr/>
        </p:nvSpPr>
        <p:spPr>
          <a:xfrm>
            <a:off x="1320620" y="4017252"/>
            <a:ext cx="384828" cy="411266"/>
          </a:xfrm>
          <a:prstGeom prst="flowChartOffpage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Off-page Connector 18">
            <a:extLst>
              <a:ext uri="{FF2B5EF4-FFF2-40B4-BE49-F238E27FC236}">
                <a16:creationId xmlns:a16="http://schemas.microsoft.com/office/drawing/2014/main" id="{F5130F7D-6F3A-12EB-8D0C-F18B7C6C1010}"/>
              </a:ext>
            </a:extLst>
          </p:cNvPr>
          <p:cNvSpPr/>
          <p:nvPr/>
        </p:nvSpPr>
        <p:spPr>
          <a:xfrm rot="5400000">
            <a:off x="1132576" y="5381593"/>
            <a:ext cx="376087" cy="395336"/>
          </a:xfrm>
          <a:prstGeom prst="flowChartOffpage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7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Rectangle 1048">
            <a:extLst>
              <a:ext uri="{FF2B5EF4-FFF2-40B4-BE49-F238E27FC236}">
                <a16:creationId xmlns:a16="http://schemas.microsoft.com/office/drawing/2014/main" id="{9A694FAB-C35B-2553-7098-79B86B44E072}"/>
              </a:ext>
            </a:extLst>
          </p:cNvPr>
          <p:cNvSpPr/>
          <p:nvPr/>
        </p:nvSpPr>
        <p:spPr>
          <a:xfrm>
            <a:off x="7962900" y="4252912"/>
            <a:ext cx="252414" cy="3559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70119718-B95C-FE05-ACF8-004643F33378}"/>
              </a:ext>
            </a:extLst>
          </p:cNvPr>
          <p:cNvSpPr/>
          <p:nvPr/>
        </p:nvSpPr>
        <p:spPr>
          <a:xfrm>
            <a:off x="6257924" y="3676650"/>
            <a:ext cx="900113" cy="4619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7E0E2F24-2375-B97E-3CB9-CA0FCF76FE11}"/>
              </a:ext>
            </a:extLst>
          </p:cNvPr>
          <p:cNvSpPr/>
          <p:nvPr/>
        </p:nvSpPr>
        <p:spPr>
          <a:xfrm>
            <a:off x="4836370" y="3833812"/>
            <a:ext cx="292843" cy="3048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9" name="Picture 1058" descr="Icon&#10;&#10;Description automatically generated">
            <a:extLst>
              <a:ext uri="{FF2B5EF4-FFF2-40B4-BE49-F238E27FC236}">
                <a16:creationId xmlns:a16="http://schemas.microsoft.com/office/drawing/2014/main" id="{EF10EC48-36E7-DA90-6FE1-346772420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568" y="1521847"/>
            <a:ext cx="6678394" cy="4458430"/>
          </a:xfrm>
          <a:prstGeom prst="rect">
            <a:avLst/>
          </a:prstGeom>
        </p:spPr>
      </p:pic>
      <p:cxnSp>
        <p:nvCxnSpPr>
          <p:cNvPr id="1061" name="Straight Connector 1060">
            <a:extLst>
              <a:ext uri="{FF2B5EF4-FFF2-40B4-BE49-F238E27FC236}">
                <a16:creationId xmlns:a16="http://schemas.microsoft.com/office/drawing/2014/main" id="{B52DAF22-6C28-9BF7-3DDB-79035EEF3214}"/>
              </a:ext>
            </a:extLst>
          </p:cNvPr>
          <p:cNvCxnSpPr>
            <a:cxnSpLocks/>
          </p:cNvCxnSpPr>
          <p:nvPr/>
        </p:nvCxnSpPr>
        <p:spPr>
          <a:xfrm>
            <a:off x="7962900" y="2881470"/>
            <a:ext cx="16383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7C72D710-5F2F-D95C-D321-793C10C46E3A}"/>
              </a:ext>
            </a:extLst>
          </p:cNvPr>
          <p:cNvCxnSpPr>
            <a:cxnSpLocks/>
          </p:cNvCxnSpPr>
          <p:nvPr/>
        </p:nvCxnSpPr>
        <p:spPr>
          <a:xfrm>
            <a:off x="7547741" y="2413760"/>
            <a:ext cx="1964121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B8F2965B-5032-285E-6A7B-70C7B9F67E8A}"/>
              </a:ext>
            </a:extLst>
          </p:cNvPr>
          <p:cNvCxnSpPr>
            <a:cxnSpLocks/>
          </p:cNvCxnSpPr>
          <p:nvPr/>
        </p:nvCxnSpPr>
        <p:spPr>
          <a:xfrm>
            <a:off x="7547741" y="3349181"/>
            <a:ext cx="2053459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646C206E-F225-C7C4-10EB-65E395B05F82}"/>
              </a:ext>
            </a:extLst>
          </p:cNvPr>
          <p:cNvCxnSpPr>
            <a:cxnSpLocks/>
          </p:cNvCxnSpPr>
          <p:nvPr/>
        </p:nvCxnSpPr>
        <p:spPr>
          <a:xfrm>
            <a:off x="7208670" y="3867553"/>
            <a:ext cx="239253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9532DB12-016A-EA96-5748-257F7CF159CE}"/>
              </a:ext>
            </a:extLst>
          </p:cNvPr>
          <p:cNvCxnSpPr>
            <a:cxnSpLocks/>
          </p:cNvCxnSpPr>
          <p:nvPr/>
        </p:nvCxnSpPr>
        <p:spPr>
          <a:xfrm>
            <a:off x="6821214" y="3053255"/>
            <a:ext cx="387456" cy="81429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Straight Connector 1073">
            <a:extLst>
              <a:ext uri="{FF2B5EF4-FFF2-40B4-BE49-F238E27FC236}">
                <a16:creationId xmlns:a16="http://schemas.microsoft.com/office/drawing/2014/main" id="{9F1A355B-5086-205E-715F-173B7723B9D2}"/>
              </a:ext>
            </a:extLst>
          </p:cNvPr>
          <p:cNvCxnSpPr>
            <a:cxnSpLocks/>
          </p:cNvCxnSpPr>
          <p:nvPr/>
        </p:nvCxnSpPr>
        <p:spPr>
          <a:xfrm>
            <a:off x="7333536" y="1770739"/>
            <a:ext cx="2178326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Connector 1075">
            <a:extLst>
              <a:ext uri="{FF2B5EF4-FFF2-40B4-BE49-F238E27FC236}">
                <a16:creationId xmlns:a16="http://schemas.microsoft.com/office/drawing/2014/main" id="{B8494A7A-65CA-7BE8-086F-A778E705B37D}"/>
              </a:ext>
            </a:extLst>
          </p:cNvPr>
          <p:cNvCxnSpPr>
            <a:cxnSpLocks/>
          </p:cNvCxnSpPr>
          <p:nvPr/>
        </p:nvCxnSpPr>
        <p:spPr>
          <a:xfrm flipV="1">
            <a:off x="7158037" y="1271752"/>
            <a:ext cx="225480" cy="35709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Straight Connector 1077">
            <a:extLst>
              <a:ext uri="{FF2B5EF4-FFF2-40B4-BE49-F238E27FC236}">
                <a16:creationId xmlns:a16="http://schemas.microsoft.com/office/drawing/2014/main" id="{6CBE27F8-E9B9-9245-168A-90C6159E5561}"/>
              </a:ext>
            </a:extLst>
          </p:cNvPr>
          <p:cNvCxnSpPr>
            <a:cxnSpLocks/>
          </p:cNvCxnSpPr>
          <p:nvPr/>
        </p:nvCxnSpPr>
        <p:spPr>
          <a:xfrm>
            <a:off x="7381545" y="1287992"/>
            <a:ext cx="2130317" cy="176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Straight Connector 1080">
            <a:extLst>
              <a:ext uri="{FF2B5EF4-FFF2-40B4-BE49-F238E27FC236}">
                <a16:creationId xmlns:a16="http://schemas.microsoft.com/office/drawing/2014/main" id="{9E8A27F1-6326-90D4-91B0-0A6D898BEDEF}"/>
              </a:ext>
            </a:extLst>
          </p:cNvPr>
          <p:cNvCxnSpPr>
            <a:cxnSpLocks/>
          </p:cNvCxnSpPr>
          <p:nvPr/>
        </p:nvCxnSpPr>
        <p:spPr>
          <a:xfrm>
            <a:off x="1596528" y="1221437"/>
            <a:ext cx="1919182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Straight Connector 1081">
            <a:extLst>
              <a:ext uri="{FF2B5EF4-FFF2-40B4-BE49-F238E27FC236}">
                <a16:creationId xmlns:a16="http://schemas.microsoft.com/office/drawing/2014/main" id="{5345F4AC-AB6F-5B5B-98B5-B156D2AA8163}"/>
              </a:ext>
            </a:extLst>
          </p:cNvPr>
          <p:cNvCxnSpPr>
            <a:cxnSpLocks/>
          </p:cNvCxnSpPr>
          <p:nvPr/>
        </p:nvCxnSpPr>
        <p:spPr>
          <a:xfrm>
            <a:off x="3515710" y="1234821"/>
            <a:ext cx="383628" cy="35224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Straight Connector 1083">
            <a:extLst>
              <a:ext uri="{FF2B5EF4-FFF2-40B4-BE49-F238E27FC236}">
                <a16:creationId xmlns:a16="http://schemas.microsoft.com/office/drawing/2014/main" id="{E4EB48D2-23EF-7B00-A743-5DD32E686060}"/>
              </a:ext>
            </a:extLst>
          </p:cNvPr>
          <p:cNvCxnSpPr>
            <a:cxnSpLocks/>
          </p:cNvCxnSpPr>
          <p:nvPr/>
        </p:nvCxnSpPr>
        <p:spPr>
          <a:xfrm>
            <a:off x="1596528" y="1770739"/>
            <a:ext cx="2178326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Straight Connector 1085">
            <a:extLst>
              <a:ext uri="{FF2B5EF4-FFF2-40B4-BE49-F238E27FC236}">
                <a16:creationId xmlns:a16="http://schemas.microsoft.com/office/drawing/2014/main" id="{65961858-105B-929C-38FB-8CF6177FBA9B}"/>
              </a:ext>
            </a:extLst>
          </p:cNvPr>
          <p:cNvCxnSpPr>
            <a:cxnSpLocks/>
          </p:cNvCxnSpPr>
          <p:nvPr/>
        </p:nvCxnSpPr>
        <p:spPr>
          <a:xfrm>
            <a:off x="1639614" y="2865451"/>
            <a:ext cx="213524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3" name="Straight Connector 3072">
            <a:extLst>
              <a:ext uri="{FF2B5EF4-FFF2-40B4-BE49-F238E27FC236}">
                <a16:creationId xmlns:a16="http://schemas.microsoft.com/office/drawing/2014/main" id="{D20C9B77-F082-B0B7-1512-462986A4FC9C}"/>
              </a:ext>
            </a:extLst>
          </p:cNvPr>
          <p:cNvCxnSpPr>
            <a:cxnSpLocks/>
          </p:cNvCxnSpPr>
          <p:nvPr/>
        </p:nvCxnSpPr>
        <p:spPr>
          <a:xfrm>
            <a:off x="6575144" y="3845763"/>
            <a:ext cx="744078" cy="57987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7" name="Straight Connector 3076">
            <a:extLst>
              <a:ext uri="{FF2B5EF4-FFF2-40B4-BE49-F238E27FC236}">
                <a16:creationId xmlns:a16="http://schemas.microsoft.com/office/drawing/2014/main" id="{371B5843-DDAE-D64B-F3B9-CA66B0148069}"/>
              </a:ext>
            </a:extLst>
          </p:cNvPr>
          <p:cNvCxnSpPr>
            <a:cxnSpLocks/>
          </p:cNvCxnSpPr>
          <p:nvPr/>
        </p:nvCxnSpPr>
        <p:spPr>
          <a:xfrm>
            <a:off x="7302097" y="4404638"/>
            <a:ext cx="2393696" cy="2625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DE19CC03-0251-4C56-D986-92D4BBB210C3}"/>
              </a:ext>
            </a:extLst>
          </p:cNvPr>
          <p:cNvCxnSpPr>
            <a:cxnSpLocks/>
          </p:cNvCxnSpPr>
          <p:nvPr/>
        </p:nvCxnSpPr>
        <p:spPr>
          <a:xfrm flipH="1">
            <a:off x="4742211" y="4318897"/>
            <a:ext cx="14963" cy="101725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4" name="Straight Connector 3083">
            <a:extLst>
              <a:ext uri="{FF2B5EF4-FFF2-40B4-BE49-F238E27FC236}">
                <a16:creationId xmlns:a16="http://schemas.microsoft.com/office/drawing/2014/main" id="{D7EF510B-A354-3A12-8A64-A0CF7E4EC358}"/>
              </a:ext>
            </a:extLst>
          </p:cNvPr>
          <p:cNvCxnSpPr>
            <a:cxnSpLocks/>
          </p:cNvCxnSpPr>
          <p:nvPr/>
        </p:nvCxnSpPr>
        <p:spPr>
          <a:xfrm flipH="1">
            <a:off x="6096000" y="877723"/>
            <a:ext cx="291385" cy="194147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6" name="Straight Connector 3085">
            <a:extLst>
              <a:ext uri="{FF2B5EF4-FFF2-40B4-BE49-F238E27FC236}">
                <a16:creationId xmlns:a16="http://schemas.microsoft.com/office/drawing/2014/main" id="{D8E06C82-0D16-79D9-D250-712A73EFF71D}"/>
              </a:ext>
            </a:extLst>
          </p:cNvPr>
          <p:cNvCxnSpPr>
            <a:cxnSpLocks/>
          </p:cNvCxnSpPr>
          <p:nvPr/>
        </p:nvCxnSpPr>
        <p:spPr>
          <a:xfrm>
            <a:off x="4638895" y="956441"/>
            <a:ext cx="478987" cy="190901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8" name="Straight Connector 3087">
            <a:extLst>
              <a:ext uri="{FF2B5EF4-FFF2-40B4-BE49-F238E27FC236}">
                <a16:creationId xmlns:a16="http://schemas.microsoft.com/office/drawing/2014/main" id="{375ACA47-0B4C-E7D2-6AB3-B45A95E66761}"/>
              </a:ext>
            </a:extLst>
          </p:cNvPr>
          <p:cNvCxnSpPr>
            <a:cxnSpLocks/>
          </p:cNvCxnSpPr>
          <p:nvPr/>
        </p:nvCxnSpPr>
        <p:spPr>
          <a:xfrm>
            <a:off x="5117882" y="3986212"/>
            <a:ext cx="218863" cy="112076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0" name="Straight Connector 3089">
            <a:extLst>
              <a:ext uri="{FF2B5EF4-FFF2-40B4-BE49-F238E27FC236}">
                <a16:creationId xmlns:a16="http://schemas.microsoft.com/office/drawing/2014/main" id="{28F0B7D6-8DD1-BD9C-12E7-984AB91089CA}"/>
              </a:ext>
            </a:extLst>
          </p:cNvPr>
          <p:cNvCxnSpPr>
            <a:cxnSpLocks/>
          </p:cNvCxnSpPr>
          <p:nvPr/>
        </p:nvCxnSpPr>
        <p:spPr>
          <a:xfrm flipH="1">
            <a:off x="4056726" y="3974098"/>
            <a:ext cx="385097" cy="113287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46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C93CD59-454F-3EFE-484F-5F0A803F8B10}"/>
              </a:ext>
            </a:extLst>
          </p:cNvPr>
          <p:cNvGrpSpPr/>
          <p:nvPr/>
        </p:nvGrpSpPr>
        <p:grpSpPr>
          <a:xfrm>
            <a:off x="609600" y="0"/>
            <a:ext cx="5486400" cy="3429000"/>
            <a:chOff x="609600" y="0"/>
            <a:chExt cx="5486400" cy="3429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2740F2-ABDB-2859-9EB9-EA5A9D1669E8}"/>
                </a:ext>
              </a:extLst>
            </p:cNvPr>
            <p:cNvSpPr/>
            <p:nvPr/>
          </p:nvSpPr>
          <p:spPr>
            <a:xfrm>
              <a:off x="609600" y="0"/>
              <a:ext cx="5486400" cy="3429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DBB6DB4-8FF6-18B0-DE1A-3D2E090ECA3F}"/>
                </a:ext>
              </a:extLst>
            </p:cNvPr>
            <p:cNvSpPr/>
            <p:nvPr/>
          </p:nvSpPr>
          <p:spPr>
            <a:xfrm>
              <a:off x="609600" y="0"/>
              <a:ext cx="932329" cy="3429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573062-5F0B-CCCD-D445-B7CB4AC2D03C}"/>
                </a:ext>
              </a:extLst>
            </p:cNvPr>
            <p:cNvSpPr/>
            <p:nvPr/>
          </p:nvSpPr>
          <p:spPr>
            <a:xfrm>
              <a:off x="5163671" y="0"/>
              <a:ext cx="932329" cy="342900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135AAA9-AC67-0B31-008C-A7957BB44ECB}"/>
                </a:ext>
              </a:extLst>
            </p:cNvPr>
            <p:cNvSpPr/>
            <p:nvPr/>
          </p:nvSpPr>
          <p:spPr>
            <a:xfrm>
              <a:off x="1541929" y="3110752"/>
              <a:ext cx="3621742" cy="31824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Shape, icon&#10;&#10;Description automatically generated">
              <a:extLst>
                <a:ext uri="{FF2B5EF4-FFF2-40B4-BE49-F238E27FC236}">
                  <a16:creationId xmlns:a16="http://schemas.microsoft.com/office/drawing/2014/main" id="{C66268D6-4118-B69B-E6E4-EE090246A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536" y="435592"/>
              <a:ext cx="568456" cy="568456"/>
            </a:xfrm>
            <a:prstGeom prst="rect">
              <a:avLst/>
            </a:prstGeom>
          </p:spPr>
        </p:pic>
        <p:pic>
          <p:nvPicPr>
            <p:cNvPr id="9" name="Picture 8" descr="A picture containing queen&#10;&#10;Description automatically generated">
              <a:extLst>
                <a:ext uri="{FF2B5EF4-FFF2-40B4-BE49-F238E27FC236}">
                  <a16:creationId xmlns:a16="http://schemas.microsoft.com/office/drawing/2014/main" id="{F4F995E9-CD56-4581-BB84-984AE1BD4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2780" y="435592"/>
              <a:ext cx="568456" cy="568456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85B2D6-8775-4D5D-FF78-9E505E5DB9F0}"/>
              </a:ext>
            </a:extLst>
          </p:cNvPr>
          <p:cNvGrpSpPr/>
          <p:nvPr/>
        </p:nvGrpSpPr>
        <p:grpSpPr>
          <a:xfrm>
            <a:off x="6354041" y="0"/>
            <a:ext cx="5486400" cy="3429000"/>
            <a:chOff x="6400800" y="2537012"/>
            <a:chExt cx="5486400" cy="3429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1FBB932-252C-1AD3-0C7D-0E8A30A264F8}"/>
                </a:ext>
              </a:extLst>
            </p:cNvPr>
            <p:cNvSpPr/>
            <p:nvPr/>
          </p:nvSpPr>
          <p:spPr>
            <a:xfrm>
              <a:off x="6400800" y="2537012"/>
              <a:ext cx="5486400" cy="3429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00C14B-84E4-B684-75F9-C03D8D4E587E}"/>
                </a:ext>
              </a:extLst>
            </p:cNvPr>
            <p:cNvSpPr/>
            <p:nvPr/>
          </p:nvSpPr>
          <p:spPr>
            <a:xfrm>
              <a:off x="7333129" y="5100918"/>
              <a:ext cx="4554071" cy="86509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BD7C5D-4F73-C422-8CF4-3936905B7D25}"/>
                </a:ext>
              </a:extLst>
            </p:cNvPr>
            <p:cNvSpPr/>
            <p:nvPr/>
          </p:nvSpPr>
          <p:spPr>
            <a:xfrm>
              <a:off x="7333128" y="4782671"/>
              <a:ext cx="4554071" cy="31824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Shape, icon&#10;&#10;Description automatically generated">
              <a:extLst>
                <a:ext uri="{FF2B5EF4-FFF2-40B4-BE49-F238E27FC236}">
                  <a16:creationId xmlns:a16="http://schemas.microsoft.com/office/drawing/2014/main" id="{2DA8C226-7E5B-4F60-8BCD-E69FA2F2A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7929" y="5249237"/>
              <a:ext cx="568456" cy="568456"/>
            </a:xfrm>
            <a:prstGeom prst="rect">
              <a:avLst/>
            </a:prstGeom>
          </p:spPr>
        </p:pic>
        <p:pic>
          <p:nvPicPr>
            <p:cNvPr id="17" name="Picture 16" descr="A picture containing queen&#10;&#10;Description automatically generated">
              <a:extLst>
                <a:ext uri="{FF2B5EF4-FFF2-40B4-BE49-F238E27FC236}">
                  <a16:creationId xmlns:a16="http://schemas.microsoft.com/office/drawing/2014/main" id="{BBFDFA68-AD9C-8504-96A1-5FD26D7BC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9618" y="5249237"/>
              <a:ext cx="568456" cy="568456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015612E-3D72-A7F2-02AF-81C666B91ABF}"/>
                </a:ext>
              </a:extLst>
            </p:cNvPr>
            <p:cNvSpPr/>
            <p:nvPr/>
          </p:nvSpPr>
          <p:spPr>
            <a:xfrm>
              <a:off x="6400800" y="2537012"/>
              <a:ext cx="932329" cy="3429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8A5430B-B7EC-2F22-52D8-9A7ADD4A4401}"/>
              </a:ext>
            </a:extLst>
          </p:cNvPr>
          <p:cNvGrpSpPr/>
          <p:nvPr/>
        </p:nvGrpSpPr>
        <p:grpSpPr>
          <a:xfrm>
            <a:off x="609600" y="3971058"/>
            <a:ext cx="5486400" cy="2211533"/>
            <a:chOff x="609600" y="3971058"/>
            <a:chExt cx="5486400" cy="221153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C291D7B-DADD-2054-DC67-28537CA6F56B}"/>
                </a:ext>
              </a:extLst>
            </p:cNvPr>
            <p:cNvSpPr/>
            <p:nvPr/>
          </p:nvSpPr>
          <p:spPr>
            <a:xfrm>
              <a:off x="609600" y="3971059"/>
              <a:ext cx="5486400" cy="22115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6C7F6E-F9F5-1248-E8D1-436B575D382A}"/>
                </a:ext>
              </a:extLst>
            </p:cNvPr>
            <p:cNvSpPr/>
            <p:nvPr/>
          </p:nvSpPr>
          <p:spPr>
            <a:xfrm>
              <a:off x="5163671" y="3971058"/>
              <a:ext cx="932329" cy="2211531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 descr="A picture containing queen&#10;&#10;Description automatically generated">
              <a:extLst>
                <a:ext uri="{FF2B5EF4-FFF2-40B4-BE49-F238E27FC236}">
                  <a16:creationId xmlns:a16="http://schemas.microsoft.com/office/drawing/2014/main" id="{BA228A09-6708-0E4D-8B85-0CE71967C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607" y="4340134"/>
              <a:ext cx="568456" cy="568456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DAD8853-192D-FC84-B490-8A088189EEDB}"/>
                </a:ext>
              </a:extLst>
            </p:cNvPr>
            <p:cNvSpPr/>
            <p:nvPr/>
          </p:nvSpPr>
          <p:spPr>
            <a:xfrm>
              <a:off x="609600" y="3971059"/>
              <a:ext cx="932329" cy="22115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Shape, icon&#10;&#10;Description automatically generated">
              <a:extLst>
                <a:ext uri="{FF2B5EF4-FFF2-40B4-BE49-F238E27FC236}">
                  <a16:creationId xmlns:a16="http://schemas.microsoft.com/office/drawing/2014/main" id="{CFB5A9B4-EAD3-BE2C-AC62-0D2F02D1E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536" y="4340134"/>
              <a:ext cx="568456" cy="568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6619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0702D4C7-0AC0-7EBE-3B50-218B1D103F67}"/>
              </a:ext>
            </a:extLst>
          </p:cNvPr>
          <p:cNvSpPr/>
          <p:nvPr/>
        </p:nvSpPr>
        <p:spPr>
          <a:xfrm>
            <a:off x="877022" y="471525"/>
            <a:ext cx="1061133" cy="1061133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516E27-A5FD-2E37-2216-EF4EDE26C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5913">
            <a:off x="5375246" y="1773092"/>
            <a:ext cx="7812472" cy="439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5B32D7-D767-85EF-280E-E8FBD53AF6D8}"/>
              </a:ext>
            </a:extLst>
          </p:cNvPr>
          <p:cNvCxnSpPr>
            <a:cxnSpLocks/>
          </p:cNvCxnSpPr>
          <p:nvPr/>
        </p:nvCxnSpPr>
        <p:spPr>
          <a:xfrm>
            <a:off x="717261" y="2154671"/>
            <a:ext cx="1017789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Shape&#10;&#10;Description automatically generated">
            <a:extLst>
              <a:ext uri="{FF2B5EF4-FFF2-40B4-BE49-F238E27FC236}">
                <a16:creationId xmlns:a16="http://schemas.microsoft.com/office/drawing/2014/main" id="{07BAF46B-9DFB-4454-3269-40E29D6A07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54"/>
          <a:stretch/>
        </p:blipFill>
        <p:spPr>
          <a:xfrm>
            <a:off x="3425455" y="2568403"/>
            <a:ext cx="823611" cy="260190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E91E446-426A-42E4-950E-74508DA56D80}"/>
              </a:ext>
            </a:extLst>
          </p:cNvPr>
          <p:cNvGrpSpPr/>
          <p:nvPr/>
        </p:nvGrpSpPr>
        <p:grpSpPr>
          <a:xfrm>
            <a:off x="3507465" y="2676395"/>
            <a:ext cx="137160" cy="137160"/>
            <a:chOff x="4570207" y="2421815"/>
            <a:chExt cx="137160" cy="13716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535C009-42AF-9C13-5A2A-1ADAF50E65A1}"/>
                </a:ext>
              </a:extLst>
            </p:cNvPr>
            <p:cNvCxnSpPr>
              <a:cxnSpLocks/>
            </p:cNvCxnSpPr>
            <p:nvPr/>
          </p:nvCxnSpPr>
          <p:spPr>
            <a:xfrm>
              <a:off x="4570207" y="2490395"/>
              <a:ext cx="13716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7BB585F-916B-8935-DDC7-C449848EE9D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70207" y="2490395"/>
              <a:ext cx="13716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 descr="Shape, rectangle&#10;&#10;Description automatically generated">
            <a:extLst>
              <a:ext uri="{FF2B5EF4-FFF2-40B4-BE49-F238E27FC236}">
                <a16:creationId xmlns:a16="http://schemas.microsoft.com/office/drawing/2014/main" id="{63FBE19A-BC1B-5686-6583-5C40FB783B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1482"/>
          <a:stretch/>
        </p:blipFill>
        <p:spPr>
          <a:xfrm>
            <a:off x="2561233" y="2568403"/>
            <a:ext cx="812586" cy="260190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7571977-67C0-3875-7063-196A528E19E9}"/>
              </a:ext>
            </a:extLst>
          </p:cNvPr>
          <p:cNvCxnSpPr>
            <a:cxnSpLocks/>
          </p:cNvCxnSpPr>
          <p:nvPr/>
        </p:nvCxnSpPr>
        <p:spPr>
          <a:xfrm>
            <a:off x="3164523" y="2744975"/>
            <a:ext cx="1371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746F3B4-BF44-DC04-BC0A-6AD0E6FACBDC}"/>
              </a:ext>
            </a:extLst>
          </p:cNvPr>
          <p:cNvSpPr/>
          <p:nvPr/>
        </p:nvSpPr>
        <p:spPr>
          <a:xfrm>
            <a:off x="3024675" y="4429800"/>
            <a:ext cx="172122" cy="1721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E17A69A-27A9-882F-BA50-425443190D2C}"/>
              </a:ext>
            </a:extLst>
          </p:cNvPr>
          <p:cNvSpPr/>
          <p:nvPr/>
        </p:nvSpPr>
        <p:spPr>
          <a:xfrm>
            <a:off x="3600646" y="4429800"/>
            <a:ext cx="167300" cy="167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A30873E-8B2D-AF83-091D-C2401A61CDAE}"/>
              </a:ext>
            </a:extLst>
          </p:cNvPr>
          <p:cNvSpPr/>
          <p:nvPr/>
        </p:nvSpPr>
        <p:spPr>
          <a:xfrm>
            <a:off x="1113191" y="589609"/>
            <a:ext cx="824964" cy="824964"/>
          </a:xfrm>
          <a:prstGeom prst="ellipse">
            <a:avLst/>
          </a:prstGeom>
          <a:scene3d>
            <a:camera prst="orthographicFront"/>
            <a:lightRig rig="flat" dir="t"/>
          </a:scene3d>
          <a:sp3d extrusionH="190500">
            <a:bevelT w="190500" h="190500" prst="softRound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1891042-5FA9-95B6-C623-914223E9EA40}"/>
              </a:ext>
            </a:extLst>
          </p:cNvPr>
          <p:cNvGrpSpPr/>
          <p:nvPr/>
        </p:nvGrpSpPr>
        <p:grpSpPr>
          <a:xfrm>
            <a:off x="1529122" y="5986365"/>
            <a:ext cx="359555" cy="400110"/>
            <a:chOff x="1727878" y="5823296"/>
            <a:chExt cx="359555" cy="40011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F4DF80-D95F-0D86-0EFF-269675A963DC}"/>
                </a:ext>
              </a:extLst>
            </p:cNvPr>
            <p:cNvSpPr/>
            <p:nvPr/>
          </p:nvSpPr>
          <p:spPr>
            <a:xfrm>
              <a:off x="1727878" y="5843574"/>
              <a:ext cx="359555" cy="359555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CAA89B-3318-5AF4-53C2-A1DDF8439BB0}"/>
                </a:ext>
              </a:extLst>
            </p:cNvPr>
            <p:cNvSpPr txBox="1"/>
            <p:nvPr/>
          </p:nvSpPr>
          <p:spPr>
            <a:xfrm>
              <a:off x="1737576" y="5823296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A1075626-A1DB-6581-DC36-BDB5A0FA160F}"/>
              </a:ext>
            </a:extLst>
          </p:cNvPr>
          <p:cNvSpPr/>
          <p:nvPr/>
        </p:nvSpPr>
        <p:spPr>
          <a:xfrm>
            <a:off x="2139793" y="5596533"/>
            <a:ext cx="359555" cy="359555"/>
          </a:xfrm>
          <a:prstGeom prst="ellipse">
            <a:avLst/>
          </a:prstGeom>
          <a:scene3d>
            <a:camera prst="orthographicFront"/>
            <a:lightRig rig="balanced" dir="t"/>
          </a:scene3d>
          <a:sp3d extrusionH="127000" prstMaterial="plastic">
            <a:bevelT w="127000" h="127000"/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898C9E-5D97-66E2-21FD-C193CD3F3A6E}"/>
              </a:ext>
            </a:extLst>
          </p:cNvPr>
          <p:cNvSpPr txBox="1"/>
          <p:nvPr/>
        </p:nvSpPr>
        <p:spPr>
          <a:xfrm>
            <a:off x="2155102" y="5576255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C931B36-902C-1FC4-3336-75E29155C61D}"/>
              </a:ext>
            </a:extLst>
          </p:cNvPr>
          <p:cNvGrpSpPr/>
          <p:nvPr/>
        </p:nvGrpSpPr>
        <p:grpSpPr>
          <a:xfrm>
            <a:off x="962060" y="5570422"/>
            <a:ext cx="359555" cy="400110"/>
            <a:chOff x="1102273" y="5173712"/>
            <a:chExt cx="359555" cy="40011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E52DE2D-2FC3-323F-33C5-441AF314B7EB}"/>
                </a:ext>
              </a:extLst>
            </p:cNvPr>
            <p:cNvSpPr/>
            <p:nvPr/>
          </p:nvSpPr>
          <p:spPr>
            <a:xfrm>
              <a:off x="1102273" y="5193990"/>
              <a:ext cx="359555" cy="359555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FAEAF8-9DF0-5691-C068-1F4C3990084D}"/>
                </a:ext>
              </a:extLst>
            </p:cNvPr>
            <p:cNvSpPr txBox="1"/>
            <p:nvPr/>
          </p:nvSpPr>
          <p:spPr>
            <a:xfrm>
              <a:off x="1119185" y="5173712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95000"/>
                    </a:schemeClr>
                  </a:solidFill>
                </a:rPr>
                <a:t>X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A7F622C-2AD2-8703-AAD1-949B6081326B}"/>
              </a:ext>
            </a:extLst>
          </p:cNvPr>
          <p:cNvGrpSpPr/>
          <p:nvPr/>
        </p:nvGrpSpPr>
        <p:grpSpPr>
          <a:xfrm>
            <a:off x="1508202" y="5170312"/>
            <a:ext cx="359555" cy="400110"/>
            <a:chOff x="1722267" y="4709373"/>
            <a:chExt cx="359555" cy="40011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26E4813-FD99-C7B1-E3D0-B84DD126A1BF}"/>
                </a:ext>
              </a:extLst>
            </p:cNvPr>
            <p:cNvSpPr/>
            <p:nvPr/>
          </p:nvSpPr>
          <p:spPr>
            <a:xfrm>
              <a:off x="1722267" y="4729651"/>
              <a:ext cx="359555" cy="359555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F1EF2E4-12DB-045A-2F63-855A489C9DDE}"/>
                </a:ext>
              </a:extLst>
            </p:cNvPr>
            <p:cNvSpPr txBox="1"/>
            <p:nvPr/>
          </p:nvSpPr>
          <p:spPr>
            <a:xfrm>
              <a:off x="1743187" y="4709373"/>
              <a:ext cx="3177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95000"/>
                    </a:schemeClr>
                  </a:solidFill>
                </a:rPr>
                <a:t>Y</a:t>
              </a: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5F19C167-D004-BC81-CD5E-C60223595F47}"/>
              </a:ext>
            </a:extLst>
          </p:cNvPr>
          <p:cNvSpPr/>
          <p:nvPr/>
        </p:nvSpPr>
        <p:spPr>
          <a:xfrm>
            <a:off x="1220854" y="3721449"/>
            <a:ext cx="359555" cy="359555"/>
          </a:xfrm>
          <a:prstGeom prst="ellipse">
            <a:avLst/>
          </a:prstGeom>
          <a:scene3d>
            <a:camera prst="orthographicFront"/>
            <a:lightRig rig="balanced" dir="t"/>
          </a:scene3d>
          <a:sp3d extrusionH="127000" prstMaterial="plastic">
            <a:bevelT w="127000" h="127000"/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63512D13-4081-91A3-AE73-E1F25B3D1857}"/>
              </a:ext>
            </a:extLst>
          </p:cNvPr>
          <p:cNvSpPr/>
          <p:nvPr/>
        </p:nvSpPr>
        <p:spPr>
          <a:xfrm>
            <a:off x="1504240" y="2353200"/>
            <a:ext cx="198313" cy="170959"/>
          </a:xfrm>
          <a:prstGeom prst="triangl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F45E1C1-AC08-467D-8461-B9CF5EB3F601}"/>
              </a:ext>
            </a:extLst>
          </p:cNvPr>
          <p:cNvSpPr/>
          <p:nvPr/>
        </p:nvSpPr>
        <p:spPr>
          <a:xfrm>
            <a:off x="1789520" y="3036968"/>
            <a:ext cx="198313" cy="170959"/>
          </a:xfrm>
          <a:prstGeom prst="triangl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D0AEA4-7874-63CF-E186-FD2DF3184764}"/>
              </a:ext>
            </a:extLst>
          </p:cNvPr>
          <p:cNvSpPr txBox="1"/>
          <p:nvPr/>
        </p:nvSpPr>
        <p:spPr>
          <a:xfrm>
            <a:off x="7920908" y="214191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uhaus 93" panose="04030905020B02020C02" pitchFamily="82" charset="0"/>
              </a:rPr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03131D-5912-16C7-FBA7-5952378A2A4B}"/>
              </a:ext>
            </a:extLst>
          </p:cNvPr>
          <p:cNvSpPr txBox="1"/>
          <p:nvPr/>
        </p:nvSpPr>
        <p:spPr>
          <a:xfrm>
            <a:off x="3467981" y="457944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403A4-C1D3-BCAD-1ABE-7A6E68BEDF75}"/>
              </a:ext>
            </a:extLst>
          </p:cNvPr>
          <p:cNvSpPr txBox="1"/>
          <p:nvPr/>
        </p:nvSpPr>
        <p:spPr>
          <a:xfrm>
            <a:off x="7533333" y="189010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uhaus 93" panose="04030905020B02020C02" pitchFamily="82" charset="0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1DBEC1-FAA9-1490-9429-DB54547B6E9E}"/>
              </a:ext>
            </a:extLst>
          </p:cNvPr>
          <p:cNvSpPr txBox="1"/>
          <p:nvPr/>
        </p:nvSpPr>
        <p:spPr>
          <a:xfrm>
            <a:off x="3127494" y="423474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A98727-82A6-68C5-C4FF-B9C7655AD10A}"/>
              </a:ext>
            </a:extLst>
          </p:cNvPr>
          <p:cNvSpPr txBox="1"/>
          <p:nvPr/>
        </p:nvSpPr>
        <p:spPr>
          <a:xfrm>
            <a:off x="8028214" y="634579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uhaus 93" panose="04030905020B02020C02" pitchFamily="82" charset="0"/>
              </a:rPr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3FF2CE-262C-06DD-42C1-3A5291929138}"/>
              </a:ext>
            </a:extLst>
          </p:cNvPr>
          <p:cNvSpPr txBox="1"/>
          <p:nvPr/>
        </p:nvSpPr>
        <p:spPr>
          <a:xfrm>
            <a:off x="3620381" y="610344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C4D4DA-D262-E68A-D78F-529A0D8E3D60}"/>
              </a:ext>
            </a:extLst>
          </p:cNvPr>
          <p:cNvSpPr txBox="1"/>
          <p:nvPr/>
        </p:nvSpPr>
        <p:spPr>
          <a:xfrm>
            <a:off x="7562287" y="823584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uhaus 93" panose="04030905020B02020C02" pitchFamily="82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964A86-B3F2-F6C6-5C4B-4D38CA7DA6EE}"/>
              </a:ext>
            </a:extLst>
          </p:cNvPr>
          <p:cNvSpPr txBox="1"/>
          <p:nvPr/>
        </p:nvSpPr>
        <p:spPr>
          <a:xfrm>
            <a:off x="3254076" y="601873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511094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BB2606-D1E7-1759-4F8D-5594F27DE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40" y="137218"/>
            <a:ext cx="381053" cy="38105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99A484C-00E6-3E27-D02B-CF244A3E9E5C}"/>
              </a:ext>
            </a:extLst>
          </p:cNvPr>
          <p:cNvSpPr/>
          <p:nvPr/>
        </p:nvSpPr>
        <p:spPr>
          <a:xfrm>
            <a:off x="323767" y="879690"/>
            <a:ext cx="281763" cy="981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paceship 2D Game Sprites - CraftPix.net">
            <a:extLst>
              <a:ext uri="{FF2B5EF4-FFF2-40B4-BE49-F238E27FC236}">
                <a16:creationId xmlns:a16="http://schemas.microsoft.com/office/drawing/2014/main" id="{8D854E44-89AF-726A-DB4C-0B11FE0B6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373E46"/>
              </a:clrFrom>
              <a:clrTo>
                <a:srgbClr val="373E4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265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159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BB2606-D1E7-1759-4F8D-5594F27DE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40" y="137218"/>
            <a:ext cx="381053" cy="38105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99A484C-00E6-3E27-D02B-CF244A3E9E5C}"/>
              </a:ext>
            </a:extLst>
          </p:cNvPr>
          <p:cNvSpPr/>
          <p:nvPr/>
        </p:nvSpPr>
        <p:spPr>
          <a:xfrm>
            <a:off x="323767" y="879690"/>
            <a:ext cx="281763" cy="981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paceship 2D Game Sprites - CraftPix.net">
            <a:extLst>
              <a:ext uri="{FF2B5EF4-FFF2-40B4-BE49-F238E27FC236}">
                <a16:creationId xmlns:a16="http://schemas.microsoft.com/office/drawing/2014/main" id="{7BF602AC-70F8-E2A4-3661-09212EE21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373E46"/>
              </a:clrFrom>
              <a:clrTo>
                <a:srgbClr val="373E4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250" y="-84842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933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BD6416-08EB-9D4F-AC4C-C19D1DB24574}"/>
              </a:ext>
            </a:extLst>
          </p:cNvPr>
          <p:cNvSpPr txBox="1"/>
          <p:nvPr/>
        </p:nvSpPr>
        <p:spPr>
          <a:xfrm>
            <a:off x="0" y="0"/>
            <a:ext cx="1798890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Color.WhiteSmoke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Color.Gainsboro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Color.Aqua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Color.DeepSkyBlue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Color.Gold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Color.Orange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Color.Tomato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Color.DarkOrange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Color.Red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Color.DarkRed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AC157B-2386-3A6B-410C-BCAA86DB6D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332"/>
          <a:stretch/>
        </p:blipFill>
        <p:spPr>
          <a:xfrm>
            <a:off x="2333420" y="35351"/>
            <a:ext cx="2076465" cy="421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47C3DB-BC62-7736-AEB5-B4ABDB6315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687"/>
          <a:stretch/>
        </p:blipFill>
        <p:spPr>
          <a:xfrm>
            <a:off x="2304845" y="502079"/>
            <a:ext cx="2105040" cy="4408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8EB8B2-25FB-7507-0BDE-F246368F5E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2378"/>
          <a:stretch/>
        </p:blipFill>
        <p:spPr>
          <a:xfrm>
            <a:off x="2304845" y="964044"/>
            <a:ext cx="2143141" cy="4218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9EFE16-6BF8-38A9-5E5B-93DE83BD9C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1861"/>
          <a:stretch/>
        </p:blipFill>
        <p:spPr>
          <a:xfrm>
            <a:off x="2328657" y="1406959"/>
            <a:ext cx="2133616" cy="4218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A8706B-27DC-78A5-6A16-B57DA461D69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7399"/>
          <a:stretch/>
        </p:blipFill>
        <p:spPr>
          <a:xfrm>
            <a:off x="2304845" y="1849874"/>
            <a:ext cx="2076465" cy="4408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B943C0-7C27-D606-641D-AA1E0C92219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8059"/>
          <a:stretch/>
        </p:blipFill>
        <p:spPr>
          <a:xfrm>
            <a:off x="2347708" y="2311839"/>
            <a:ext cx="2114565" cy="4452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EB3A8F-B615-AB97-0A32-95C77BB98F3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48569"/>
          <a:stretch/>
        </p:blipFill>
        <p:spPr>
          <a:xfrm>
            <a:off x="2359413" y="3233983"/>
            <a:ext cx="2095515" cy="4408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D7FC276-5D7B-D1FB-76C9-BA88E4A9A56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50227"/>
          <a:stretch/>
        </p:blipFill>
        <p:spPr>
          <a:xfrm>
            <a:off x="2357232" y="2773804"/>
            <a:ext cx="2143141" cy="4408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3741853-33E7-0F42-82A7-C8D239A6AF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28657" y="3716387"/>
            <a:ext cx="2085990" cy="4476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FFA1534-D4C0-994C-BD6A-B90BD739D5A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38182" y="4173986"/>
            <a:ext cx="2114565" cy="53340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1697407-01AA-9028-3D6E-1A8D735A409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37301" y="35351"/>
            <a:ext cx="2114565" cy="44767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07B52DA-AE71-C3DF-9187-C7D251BA8D6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56351" y="502079"/>
            <a:ext cx="2095515" cy="42862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E323398-AD7C-30C9-B972-A4FEACB7F4E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37301" y="928690"/>
            <a:ext cx="2105040" cy="45720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9E06B3A-FD52-A7ED-AA29-FB5F7941138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33758" y="1521453"/>
            <a:ext cx="2133616" cy="47625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6B1D037-B0DB-BEF6-1AD5-9C15B47085A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99200" y="1398926"/>
            <a:ext cx="2143141" cy="50482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A775FEA-CF79-A510-A446-7BAB902B834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08724" y="1903755"/>
            <a:ext cx="2124091" cy="44767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84C4AB8-2F7F-F2FD-F91E-7A06DC135AB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8059"/>
          <a:stretch/>
        </p:blipFill>
        <p:spPr>
          <a:xfrm>
            <a:off x="5399200" y="2355416"/>
            <a:ext cx="2114565" cy="44526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A5D27DC-5092-971A-A7D0-FEFF13B0EFE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48569"/>
          <a:stretch/>
        </p:blipFill>
        <p:spPr>
          <a:xfrm>
            <a:off x="5380150" y="2800681"/>
            <a:ext cx="2095515" cy="44089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2815B9D-F960-A7F1-F799-7B86566B06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42050" y="3214703"/>
            <a:ext cx="2085990" cy="44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51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2645</TotalTime>
  <Words>88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Bauhaus 93</vt:lpstr>
      <vt:lpstr>Calibri</vt:lpstr>
      <vt:lpstr>Calibri Light</vt:lpstr>
      <vt:lpstr>Consolas</vt:lpstr>
      <vt:lpstr>OCR A Extended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crowther</dc:creator>
  <cp:lastModifiedBy>alex crowther</cp:lastModifiedBy>
  <cp:revision>31</cp:revision>
  <dcterms:created xsi:type="dcterms:W3CDTF">2022-11-11T12:50:53Z</dcterms:created>
  <dcterms:modified xsi:type="dcterms:W3CDTF">2023-02-19T19:32:06Z</dcterms:modified>
</cp:coreProperties>
</file>