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04497C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80" d="100"/>
          <a:sy n="180" d="100"/>
        </p:scale>
        <p:origin x="-1386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762353-FC55-C5D0-9EDF-0B96CAA500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B8C5D5C-3BDA-9746-9FA1-3E0EF4C77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433" y="3562116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BBE8CC-A6EE-BC10-0D9F-FEE51AD080F8}"/>
              </a:ext>
            </a:extLst>
          </p:cNvPr>
          <p:cNvGrpSpPr/>
          <p:nvPr/>
        </p:nvGrpSpPr>
        <p:grpSpPr>
          <a:xfrm>
            <a:off x="3116941" y="4328424"/>
            <a:ext cx="597477" cy="707886"/>
            <a:chOff x="1667741" y="698136"/>
            <a:chExt cx="597477" cy="7078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14BCB11-D81F-CBFC-5FE9-44633D902F4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F0741B2-6460-B3C4-E221-2085D1DB806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+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5ABB8D-C4DA-5F25-6606-80EAE5C85BE1}"/>
              </a:ext>
            </a:extLst>
          </p:cNvPr>
          <p:cNvGrpSpPr/>
          <p:nvPr/>
        </p:nvGrpSpPr>
        <p:grpSpPr>
          <a:xfrm>
            <a:off x="4438343" y="4939428"/>
            <a:ext cx="1631977" cy="597477"/>
            <a:chOff x="5137269" y="5016041"/>
            <a:chExt cx="1631977" cy="597477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E7D6C6A-B7CF-EE7D-5E5C-4CCA9A317B72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20954B-F08C-502C-A555-28BF6C52EB42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Enter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C51D0639-415F-839B-04EC-406FA5F159C1}"/>
              </a:ext>
            </a:extLst>
          </p:cNvPr>
          <p:cNvSpPr/>
          <p:nvPr/>
        </p:nvSpPr>
        <p:spPr>
          <a:xfrm>
            <a:off x="1899840" y="1939596"/>
            <a:ext cx="1031806" cy="1031806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3CA0B-37C6-E2ED-FC38-3233AD10AF74}"/>
              </a:ext>
            </a:extLst>
          </p:cNvPr>
          <p:cNvSpPr txBox="1"/>
          <p:nvPr/>
        </p:nvSpPr>
        <p:spPr>
          <a:xfrm>
            <a:off x="2203986" y="2070779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L</a:t>
            </a:r>
            <a:endParaRPr 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FFD249B6-8B63-F68E-B91A-85DD2810BCCA}"/>
              </a:ext>
            </a:extLst>
          </p:cNvPr>
          <p:cNvSpPr/>
          <p:nvPr/>
        </p:nvSpPr>
        <p:spPr>
          <a:xfrm rot="16200000">
            <a:off x="3446610" y="3976551"/>
            <a:ext cx="376518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77E7FAB-E395-AD72-9927-5A9EFCE6E084}"/>
              </a:ext>
            </a:extLst>
          </p:cNvPr>
          <p:cNvSpPr/>
          <p:nvPr/>
        </p:nvSpPr>
        <p:spPr>
          <a:xfrm rot="10800000">
            <a:off x="4872955" y="5647914"/>
            <a:ext cx="377541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78637" y="3438393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5B7D9E2-556D-C2AC-6E79-B8C3D6CA99A5}"/>
              </a:ext>
            </a:extLst>
          </p:cNvPr>
          <p:cNvSpPr/>
          <p:nvPr/>
        </p:nvSpPr>
        <p:spPr>
          <a:xfrm>
            <a:off x="4149364" y="3279289"/>
            <a:ext cx="384828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5130F7D-6F3A-12EB-8D0C-F18B7C6C1010}"/>
              </a:ext>
            </a:extLst>
          </p:cNvPr>
          <p:cNvSpPr/>
          <p:nvPr/>
        </p:nvSpPr>
        <p:spPr>
          <a:xfrm rot="5400000">
            <a:off x="5722733" y="3747233"/>
            <a:ext cx="376087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38" y="2567034"/>
            <a:ext cx="381053" cy="3810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2F10EC-4660-5D2D-AC81-0E90EB58D4DA}"/>
              </a:ext>
            </a:extLst>
          </p:cNvPr>
          <p:cNvGrpSpPr/>
          <p:nvPr/>
        </p:nvGrpSpPr>
        <p:grpSpPr>
          <a:xfrm>
            <a:off x="5313829" y="2508554"/>
            <a:ext cx="321432" cy="116960"/>
            <a:chOff x="4107033" y="2948087"/>
            <a:chExt cx="321432" cy="116960"/>
          </a:xfrm>
        </p:grpSpPr>
        <p:sp>
          <p:nvSpPr>
            <p:cNvPr id="7" name="Flowchart: Merge 6">
              <a:extLst>
                <a:ext uri="{FF2B5EF4-FFF2-40B4-BE49-F238E27FC236}">
                  <a16:creationId xmlns:a16="http://schemas.microsoft.com/office/drawing/2014/main" id="{C1A8EF32-9AB3-8C50-40BB-DB275FF070FB}"/>
                </a:ext>
              </a:extLst>
            </p:cNvPr>
            <p:cNvSpPr/>
            <p:nvPr/>
          </p:nvSpPr>
          <p:spPr>
            <a:xfrm rot="16200000">
              <a:off x="4318867" y="2955449"/>
              <a:ext cx="58480" cy="16071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>
              <a:extLst>
                <a:ext uri="{FF2B5EF4-FFF2-40B4-BE49-F238E27FC236}">
                  <a16:creationId xmlns:a16="http://schemas.microsoft.com/office/drawing/2014/main" id="{2EBFD843-C7C3-FB8A-D4A1-11ED2D4E5637}"/>
                </a:ext>
              </a:extLst>
            </p:cNvPr>
            <p:cNvSpPr/>
            <p:nvPr/>
          </p:nvSpPr>
          <p:spPr>
            <a:xfrm rot="16200000">
              <a:off x="4318867" y="2896969"/>
              <a:ext cx="58480" cy="16071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D0989-5F0A-BD5E-D361-D9F3977A8564}"/>
                </a:ext>
              </a:extLst>
            </p:cNvPr>
            <p:cNvSpPr/>
            <p:nvPr/>
          </p:nvSpPr>
          <p:spPr>
            <a:xfrm>
              <a:off x="4107033" y="2948087"/>
              <a:ext cx="160716" cy="116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2512528" y="2708489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101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17</cp:revision>
  <dcterms:created xsi:type="dcterms:W3CDTF">2022-11-11T12:50:53Z</dcterms:created>
  <dcterms:modified xsi:type="dcterms:W3CDTF">2022-12-15T18:19:52Z</dcterms:modified>
</cp:coreProperties>
</file>