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0000"/>
    <a:srgbClr val="04497C"/>
    <a:srgbClr val="A94D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49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98D55-972A-3EE7-047F-FB6F3CB412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CC1F9A-2ED8-AEA9-D78C-D423EA5C4A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7D9966-4679-76BD-DB85-657D95675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FB770-CC93-4F24-BE14-030DA79629D9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4C3C14-F565-F1C9-162C-75B1EA0AF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CE28DF-7FAA-3AC8-03B0-7E49DDCFD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764A1-FE93-45F8-B2E2-E88BDCDEF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235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BDFB2-3E04-4141-4A18-4D1E4D531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0A693B-2C70-074C-A987-4DA86AAA93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5A654E-8D82-B614-3A76-DE8DE5E72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FB770-CC93-4F24-BE14-030DA79629D9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745B9C-6F21-BDF4-0901-69EAF971A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4761C6-036D-BD5C-A904-0820BABB9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764A1-FE93-45F8-B2E2-E88BDCDEF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608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2ED629-A989-6C0F-9830-2674CD5A01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E4FAB0-38C4-EB1D-1C08-C8507B6CA1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CEC222-94A9-0DBB-5F8F-1AC624721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FB770-CC93-4F24-BE14-030DA79629D9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DBDDBD-0EF7-EFBE-3BB2-1CB9D38CB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252AF9-A89D-417E-2A06-017AFB526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764A1-FE93-45F8-B2E2-E88BDCDEF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43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5ECDF-4950-A46C-4C3C-D2B50785C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AECCF-3A6A-5C0E-8A61-9141F1CF22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67DBCC-7A3A-88AC-0A72-6760AEA0B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FB770-CC93-4F24-BE14-030DA79629D9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08710C-75C8-BAE3-8028-766D92B06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292251-B832-0F88-1055-FC5562709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764A1-FE93-45F8-B2E2-E88BDCDEF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230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4858F-0CDF-9772-494B-42950EE1D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F2006E-6107-C79B-6F92-85D500E280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6E31D-D0F2-B6D3-F71E-AD4F81EA0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FB770-CC93-4F24-BE14-030DA79629D9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EADCAE-7203-84BB-61B7-93EC6EABA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3A3E4E-FD29-A33B-8EC7-CBC882AF0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764A1-FE93-45F8-B2E2-E88BDCDEF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851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4F651-8A03-936E-6236-2D4FC9CB9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135FB-E7B9-C5CE-607F-B31288C82F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6197EB-49A9-8E6B-5FB1-0E609106C3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9BD7EF-7526-2709-9951-2A576AA39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FB770-CC93-4F24-BE14-030DA79629D9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48DB20-ADBA-BDF9-36B9-843988CBB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A6732-EE14-A0B2-1160-77C4A24E6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764A1-FE93-45F8-B2E2-E88BDCDEF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556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A4422-816A-2D6A-D3A2-184410B87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3EFF48-E826-2A98-6FE9-2A0CA880DE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8F7469-5EFD-3536-FCF0-0F8D36AC99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B08900-D457-463D-9F14-81528AAEC9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EA4BC3-ECD6-9274-6F8D-AF9BAAE5FC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CB4120-ECA0-B05A-6388-4049D62A0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FB770-CC93-4F24-BE14-030DA79629D9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6AA515-DFFE-1CCF-FCBF-22E64B126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01C001-F66A-2C99-3834-859DAFBF8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764A1-FE93-45F8-B2E2-E88BDCDEF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562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604B9-24D1-D96C-12CD-5D700AB22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9F8D70-BF5C-296C-ED14-9969B36E2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FB770-CC93-4F24-BE14-030DA79629D9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B45907-BEA3-7FDE-1D41-08C24912E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F1FDF6-C33D-9C0B-FF08-2A29873B7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764A1-FE93-45F8-B2E2-E88BDCDEF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621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155393-D484-774A-E572-3A910A80E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FB770-CC93-4F24-BE14-030DA79629D9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11D7F2-EB3B-7450-ED47-121E70DDD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4ADEF5-F30C-2BC1-5F30-5F747147E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764A1-FE93-45F8-B2E2-E88BDCDEF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597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B41AB-D81A-C391-306E-F8B9964B7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95CDB-7554-0E31-05DF-384FBF8582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9F3CDC-7579-14AF-05B0-B066C49F5D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BD6DFB-E9E5-E18C-8E69-50DFD6E4A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FB770-CC93-4F24-BE14-030DA79629D9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8A3CA5-F51D-0C24-C65A-5F22ECDC8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4D4C25-C775-A474-D706-DF6F5C951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764A1-FE93-45F8-B2E2-E88BDCDEF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873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B52EC-785E-9016-130D-2E1357B41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F16F9A-D482-63B2-3EA5-85FB7A9C64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95CE74-5491-C238-7E5C-7F8852CD89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8CE7E1-16C6-88EF-5C4F-F1675597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FB770-CC93-4F24-BE14-030DA79629D9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8D1A9C-0A2B-A88B-B010-F727607A6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8AEAD9-0B65-E033-C0D4-4F769EEC8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764A1-FE93-45F8-B2E2-E88BDCDEF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369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34B37C-B26A-D9CF-6B8E-8A0C7BC78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BDB030-4BBD-6538-658A-5C0BA7AD2C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24FDD7-735E-3EDD-8819-1A9D1FDEEE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5FB770-CC93-4F24-BE14-030DA79629D9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415994-18A6-B45A-11CE-DD72F27E80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94AF55-AD96-DBD0-120C-011DAA721A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2764A1-FE93-45F8-B2E2-E88BDCDEF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991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6E2BA51F-853C-D8F8-72D9-2D81DB876E8D}"/>
              </a:ext>
            </a:extLst>
          </p:cNvPr>
          <p:cNvGrpSpPr/>
          <p:nvPr/>
        </p:nvGrpSpPr>
        <p:grpSpPr>
          <a:xfrm>
            <a:off x="1447065" y="3895726"/>
            <a:ext cx="494046" cy="741217"/>
            <a:chOff x="1447065" y="3895726"/>
            <a:chExt cx="494046" cy="741217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51344F6A-DC95-A265-709F-C1A053D779A0}"/>
                </a:ext>
              </a:extLst>
            </p:cNvPr>
            <p:cNvSpPr/>
            <p:nvPr/>
          </p:nvSpPr>
          <p:spPr>
            <a:xfrm>
              <a:off x="1480642" y="3895726"/>
              <a:ext cx="426893" cy="741217"/>
            </a:xfrm>
            <a:prstGeom prst="roundRect">
              <a:avLst/>
            </a:prstGeom>
            <a:solidFill>
              <a:srgbClr val="04497C"/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0058EFA-5151-C121-B2DD-FDA16EB4E350}"/>
                </a:ext>
              </a:extLst>
            </p:cNvPr>
            <p:cNvSpPr txBox="1"/>
            <p:nvPr/>
          </p:nvSpPr>
          <p:spPr>
            <a:xfrm>
              <a:off x="1447065" y="3943169"/>
              <a:ext cx="494046" cy="646331"/>
            </a:xfrm>
            <a:prstGeom prst="rect">
              <a:avLst/>
            </a:prstGeom>
            <a:noFill/>
            <a:effectLst>
              <a:glow rad="228600">
                <a:schemeClr val="accent2">
                  <a:satMod val="175000"/>
                  <a:alpha val="40000"/>
                </a:schemeClr>
              </a:glow>
            </a:effectLst>
          </p:spPr>
          <p:txBody>
            <a:bodyPr wrap="square" rtlCol="0">
              <a:spAutoFit/>
              <a:scene3d>
                <a:camera prst="orthographicFront"/>
                <a:lightRig rig="sunrise" dir="t"/>
              </a:scene3d>
              <a:sp3d extrusionH="57150" contourW="12700">
                <a:bevelT w="95250" h="95250"/>
                <a:contourClr>
                  <a:srgbClr val="FFC000"/>
                </a:contourClr>
              </a:sp3d>
            </a:bodyPr>
            <a:lstStyle/>
            <a:p>
              <a:pPr algn="ctr"/>
              <a:r>
                <a:rPr lang="en-US" sz="3600" dirty="0">
                  <a:ln w="0"/>
                  <a:solidFill>
                    <a:schemeClr val="accent2">
                      <a:lumMod val="75000"/>
                    </a:schemeClr>
                  </a:solidFill>
                  <a:effectLst>
                    <a:glow rad="190500">
                      <a:schemeClr val="accent4">
                        <a:lumMod val="60000"/>
                        <a:lumOff val="40000"/>
                        <a:alpha val="80000"/>
                      </a:schemeClr>
                    </a:glow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OCR A Extended" panose="02010509020102010303" pitchFamily="50" charset="0"/>
                </a:rPr>
                <a:t>1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2706085-56CD-CC88-7CD2-5D87D9E7D1C0}"/>
              </a:ext>
            </a:extLst>
          </p:cNvPr>
          <p:cNvGrpSpPr/>
          <p:nvPr/>
        </p:nvGrpSpPr>
        <p:grpSpPr>
          <a:xfrm>
            <a:off x="2337516" y="3879060"/>
            <a:ext cx="494046" cy="741217"/>
            <a:chOff x="2337516" y="3879060"/>
            <a:chExt cx="494046" cy="741217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8948B47D-E2C6-ADCD-5204-9C79D7192A2F}"/>
                </a:ext>
              </a:extLst>
            </p:cNvPr>
            <p:cNvSpPr/>
            <p:nvPr/>
          </p:nvSpPr>
          <p:spPr>
            <a:xfrm>
              <a:off x="2371093" y="3879060"/>
              <a:ext cx="426893" cy="741217"/>
            </a:xfrm>
            <a:prstGeom prst="roundRect">
              <a:avLst/>
            </a:prstGeom>
            <a:solidFill>
              <a:srgbClr val="04497C"/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D86397D-7974-006B-747F-C777356EA57D}"/>
                </a:ext>
              </a:extLst>
            </p:cNvPr>
            <p:cNvSpPr txBox="1"/>
            <p:nvPr/>
          </p:nvSpPr>
          <p:spPr>
            <a:xfrm>
              <a:off x="2337516" y="3926503"/>
              <a:ext cx="494046" cy="646331"/>
            </a:xfrm>
            <a:prstGeom prst="rect">
              <a:avLst/>
            </a:prstGeom>
            <a:noFill/>
            <a:effectLst>
              <a:glow rad="228600">
                <a:schemeClr val="accent2">
                  <a:satMod val="175000"/>
                  <a:alpha val="40000"/>
                </a:schemeClr>
              </a:glow>
            </a:effectLst>
          </p:spPr>
          <p:txBody>
            <a:bodyPr wrap="square" rtlCol="0">
              <a:spAutoFit/>
              <a:scene3d>
                <a:camera prst="orthographicFront"/>
                <a:lightRig rig="sunrise" dir="t"/>
              </a:scene3d>
              <a:sp3d extrusionH="57150" contourW="12700">
                <a:bevelT w="95250" h="95250"/>
                <a:contourClr>
                  <a:srgbClr val="FFC000"/>
                </a:contourClr>
              </a:sp3d>
            </a:bodyPr>
            <a:lstStyle/>
            <a:p>
              <a:pPr algn="ctr"/>
              <a:r>
                <a:rPr lang="en-US" sz="3600" dirty="0">
                  <a:ln w="0"/>
                  <a:solidFill>
                    <a:schemeClr val="accent2">
                      <a:lumMod val="75000"/>
                    </a:schemeClr>
                  </a:solidFill>
                  <a:effectLst>
                    <a:glow rad="190500">
                      <a:schemeClr val="accent4">
                        <a:lumMod val="60000"/>
                        <a:lumOff val="40000"/>
                        <a:alpha val="80000"/>
                      </a:schemeClr>
                    </a:glow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OCR A Extended" panose="02010509020102010303" pitchFamily="50" charset="0"/>
                </a:rPr>
                <a:t>2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1A67F81-770A-5DA0-7753-7ECEFDF2BBB2}"/>
              </a:ext>
            </a:extLst>
          </p:cNvPr>
          <p:cNvGrpSpPr/>
          <p:nvPr/>
        </p:nvGrpSpPr>
        <p:grpSpPr>
          <a:xfrm>
            <a:off x="3153945" y="3879060"/>
            <a:ext cx="494046" cy="741217"/>
            <a:chOff x="1447065" y="3895726"/>
            <a:chExt cx="494046" cy="741217"/>
          </a:xfrm>
        </p:grpSpPr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B162D3B8-CC22-40DF-F2A1-206B62C469C1}"/>
                </a:ext>
              </a:extLst>
            </p:cNvPr>
            <p:cNvSpPr/>
            <p:nvPr/>
          </p:nvSpPr>
          <p:spPr>
            <a:xfrm>
              <a:off x="1480642" y="3895726"/>
              <a:ext cx="426893" cy="741217"/>
            </a:xfrm>
            <a:prstGeom prst="roundRect">
              <a:avLst/>
            </a:prstGeom>
            <a:solidFill>
              <a:srgbClr val="04497C"/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3EDA39D-34D4-D7C3-0EF9-520EA0E1F5D4}"/>
                </a:ext>
              </a:extLst>
            </p:cNvPr>
            <p:cNvSpPr txBox="1"/>
            <p:nvPr/>
          </p:nvSpPr>
          <p:spPr>
            <a:xfrm>
              <a:off x="1447065" y="3943169"/>
              <a:ext cx="494046" cy="646331"/>
            </a:xfrm>
            <a:prstGeom prst="rect">
              <a:avLst/>
            </a:prstGeom>
            <a:noFill/>
            <a:effectLst>
              <a:glow rad="228600">
                <a:schemeClr val="accent2">
                  <a:satMod val="175000"/>
                  <a:alpha val="40000"/>
                </a:schemeClr>
              </a:glow>
            </a:effectLst>
          </p:spPr>
          <p:txBody>
            <a:bodyPr wrap="square" rtlCol="0">
              <a:spAutoFit/>
              <a:scene3d>
                <a:camera prst="orthographicFront"/>
                <a:lightRig rig="sunrise" dir="t"/>
              </a:scene3d>
              <a:sp3d extrusionH="57150" contourW="12700">
                <a:bevelT w="95250" h="95250"/>
                <a:contourClr>
                  <a:srgbClr val="FFC000"/>
                </a:contourClr>
              </a:sp3d>
            </a:bodyPr>
            <a:lstStyle/>
            <a:p>
              <a:pPr algn="ctr"/>
              <a:r>
                <a:rPr lang="en-US" sz="3600" dirty="0">
                  <a:ln w="0"/>
                  <a:solidFill>
                    <a:schemeClr val="accent2">
                      <a:lumMod val="75000"/>
                    </a:schemeClr>
                  </a:solidFill>
                  <a:effectLst>
                    <a:glow rad="190500">
                      <a:schemeClr val="accent4">
                        <a:lumMod val="60000"/>
                        <a:lumOff val="40000"/>
                        <a:alpha val="80000"/>
                      </a:schemeClr>
                    </a:glow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OCR A Extended" panose="02010509020102010303" pitchFamily="50" charset="0"/>
                </a:rPr>
                <a:t>3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F28874E-0672-E6E3-9BB2-9DA11B7CBBC0}"/>
              </a:ext>
            </a:extLst>
          </p:cNvPr>
          <p:cNvGrpSpPr/>
          <p:nvPr/>
        </p:nvGrpSpPr>
        <p:grpSpPr>
          <a:xfrm>
            <a:off x="4044396" y="3862394"/>
            <a:ext cx="494046" cy="741217"/>
            <a:chOff x="2337516" y="3879060"/>
            <a:chExt cx="494046" cy="741217"/>
          </a:xfrm>
        </p:grpSpPr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C58F5435-107F-61FE-A105-BB4F21D38BB2}"/>
                </a:ext>
              </a:extLst>
            </p:cNvPr>
            <p:cNvSpPr/>
            <p:nvPr/>
          </p:nvSpPr>
          <p:spPr>
            <a:xfrm>
              <a:off x="2371093" y="3879060"/>
              <a:ext cx="426893" cy="741217"/>
            </a:xfrm>
            <a:prstGeom prst="roundRect">
              <a:avLst/>
            </a:prstGeom>
            <a:solidFill>
              <a:srgbClr val="04497C"/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A686658-DC9E-4883-992A-D4DC34F770A1}"/>
                </a:ext>
              </a:extLst>
            </p:cNvPr>
            <p:cNvSpPr txBox="1"/>
            <p:nvPr/>
          </p:nvSpPr>
          <p:spPr>
            <a:xfrm>
              <a:off x="2337516" y="3926503"/>
              <a:ext cx="494046" cy="646331"/>
            </a:xfrm>
            <a:prstGeom prst="rect">
              <a:avLst/>
            </a:prstGeom>
            <a:noFill/>
            <a:effectLst>
              <a:glow rad="228600">
                <a:schemeClr val="accent2">
                  <a:satMod val="175000"/>
                  <a:alpha val="40000"/>
                </a:schemeClr>
              </a:glow>
            </a:effectLst>
          </p:spPr>
          <p:txBody>
            <a:bodyPr wrap="square" rtlCol="0">
              <a:spAutoFit/>
              <a:scene3d>
                <a:camera prst="orthographicFront"/>
                <a:lightRig rig="sunrise" dir="t"/>
              </a:scene3d>
              <a:sp3d extrusionH="57150" contourW="12700">
                <a:bevelT w="95250" h="95250"/>
                <a:contourClr>
                  <a:srgbClr val="FFC000"/>
                </a:contourClr>
              </a:sp3d>
            </a:bodyPr>
            <a:lstStyle/>
            <a:p>
              <a:pPr algn="ctr"/>
              <a:r>
                <a:rPr lang="en-US" sz="3600" dirty="0">
                  <a:ln w="0"/>
                  <a:solidFill>
                    <a:schemeClr val="accent2">
                      <a:lumMod val="75000"/>
                    </a:schemeClr>
                  </a:solidFill>
                  <a:effectLst>
                    <a:glow rad="190500">
                      <a:schemeClr val="accent4">
                        <a:lumMod val="60000"/>
                        <a:lumOff val="40000"/>
                        <a:alpha val="80000"/>
                      </a:schemeClr>
                    </a:glow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OCR A Extended" panose="02010509020102010303" pitchFamily="50" charset="0"/>
                </a:rPr>
                <a:t>4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B5A406F-CA99-EB4E-2C5E-1955D2F8F26F}"/>
              </a:ext>
            </a:extLst>
          </p:cNvPr>
          <p:cNvGrpSpPr/>
          <p:nvPr/>
        </p:nvGrpSpPr>
        <p:grpSpPr>
          <a:xfrm>
            <a:off x="1413489" y="4851491"/>
            <a:ext cx="494046" cy="741217"/>
            <a:chOff x="1447065" y="3895726"/>
            <a:chExt cx="494046" cy="741217"/>
          </a:xfrm>
        </p:grpSpPr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941181D1-3D94-955E-DFC6-D6BEF7100DE9}"/>
                </a:ext>
              </a:extLst>
            </p:cNvPr>
            <p:cNvSpPr/>
            <p:nvPr/>
          </p:nvSpPr>
          <p:spPr>
            <a:xfrm>
              <a:off x="1480642" y="3895726"/>
              <a:ext cx="426893" cy="741217"/>
            </a:xfrm>
            <a:prstGeom prst="roundRect">
              <a:avLst/>
            </a:prstGeom>
            <a:solidFill>
              <a:srgbClr val="04497C"/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02DA9A7-E32A-12B2-8453-F41848F23EC2}"/>
                </a:ext>
              </a:extLst>
            </p:cNvPr>
            <p:cNvSpPr txBox="1"/>
            <p:nvPr/>
          </p:nvSpPr>
          <p:spPr>
            <a:xfrm>
              <a:off x="1447065" y="3943169"/>
              <a:ext cx="494046" cy="646331"/>
            </a:xfrm>
            <a:prstGeom prst="rect">
              <a:avLst/>
            </a:prstGeom>
            <a:noFill/>
            <a:effectLst>
              <a:glow rad="228600">
                <a:schemeClr val="accent2">
                  <a:satMod val="175000"/>
                  <a:alpha val="40000"/>
                </a:schemeClr>
              </a:glow>
            </a:effectLst>
          </p:spPr>
          <p:txBody>
            <a:bodyPr wrap="square" rtlCol="0">
              <a:spAutoFit/>
              <a:scene3d>
                <a:camera prst="orthographicFront"/>
                <a:lightRig rig="sunrise" dir="t"/>
              </a:scene3d>
              <a:sp3d extrusionH="57150" contourW="12700">
                <a:bevelT w="95250" h="95250"/>
                <a:contourClr>
                  <a:srgbClr val="FFC000"/>
                </a:contourClr>
              </a:sp3d>
            </a:bodyPr>
            <a:lstStyle/>
            <a:p>
              <a:pPr algn="ctr"/>
              <a:r>
                <a:rPr lang="en-US" sz="3600" dirty="0">
                  <a:ln w="0"/>
                  <a:solidFill>
                    <a:schemeClr val="accent2">
                      <a:lumMod val="75000"/>
                    </a:schemeClr>
                  </a:solidFill>
                  <a:effectLst>
                    <a:glow rad="190500">
                      <a:schemeClr val="accent4">
                        <a:lumMod val="60000"/>
                        <a:lumOff val="40000"/>
                        <a:alpha val="80000"/>
                      </a:schemeClr>
                    </a:glow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OCR A Extended" panose="02010509020102010303" pitchFamily="50" charset="0"/>
                </a:rPr>
                <a:t>5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5C4E38B-1493-A4D6-FB55-1B5293381E68}"/>
              </a:ext>
            </a:extLst>
          </p:cNvPr>
          <p:cNvGrpSpPr/>
          <p:nvPr/>
        </p:nvGrpSpPr>
        <p:grpSpPr>
          <a:xfrm>
            <a:off x="2303940" y="4834825"/>
            <a:ext cx="494046" cy="741217"/>
            <a:chOff x="2337516" y="3879060"/>
            <a:chExt cx="494046" cy="741217"/>
          </a:xfrm>
        </p:grpSpPr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9F5BA3F7-B1D3-D84D-C8FB-A581E97A188A}"/>
                </a:ext>
              </a:extLst>
            </p:cNvPr>
            <p:cNvSpPr/>
            <p:nvPr/>
          </p:nvSpPr>
          <p:spPr>
            <a:xfrm>
              <a:off x="2371093" y="3879060"/>
              <a:ext cx="426893" cy="741217"/>
            </a:xfrm>
            <a:prstGeom prst="roundRect">
              <a:avLst/>
            </a:prstGeom>
            <a:solidFill>
              <a:srgbClr val="04497C"/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903433C-938C-3ADF-66E6-70AB42ADCC02}"/>
                </a:ext>
              </a:extLst>
            </p:cNvPr>
            <p:cNvSpPr txBox="1"/>
            <p:nvPr/>
          </p:nvSpPr>
          <p:spPr>
            <a:xfrm>
              <a:off x="2337516" y="3926503"/>
              <a:ext cx="494046" cy="646331"/>
            </a:xfrm>
            <a:prstGeom prst="rect">
              <a:avLst/>
            </a:prstGeom>
            <a:noFill/>
            <a:effectLst>
              <a:glow rad="228600">
                <a:schemeClr val="accent2">
                  <a:satMod val="175000"/>
                  <a:alpha val="40000"/>
                </a:schemeClr>
              </a:glow>
            </a:effectLst>
          </p:spPr>
          <p:txBody>
            <a:bodyPr wrap="square" rtlCol="0">
              <a:spAutoFit/>
              <a:scene3d>
                <a:camera prst="orthographicFront"/>
                <a:lightRig rig="sunrise" dir="t"/>
              </a:scene3d>
              <a:sp3d extrusionH="57150" contourW="12700">
                <a:bevelT w="95250" h="95250"/>
                <a:contourClr>
                  <a:srgbClr val="FFC000"/>
                </a:contourClr>
              </a:sp3d>
            </a:bodyPr>
            <a:lstStyle/>
            <a:p>
              <a:pPr algn="ctr"/>
              <a:r>
                <a:rPr lang="en-US" sz="3600" dirty="0">
                  <a:ln w="0"/>
                  <a:solidFill>
                    <a:schemeClr val="accent2">
                      <a:lumMod val="75000"/>
                    </a:schemeClr>
                  </a:solidFill>
                  <a:effectLst>
                    <a:glow rad="190500">
                      <a:schemeClr val="accent4">
                        <a:lumMod val="60000"/>
                        <a:lumOff val="40000"/>
                        <a:alpha val="80000"/>
                      </a:schemeClr>
                    </a:glow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OCR A Extended" panose="02010509020102010303" pitchFamily="50" charset="0"/>
                </a:rPr>
                <a:t>6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0D3E034A-5584-14A2-27C0-F9A6D9AB35B1}"/>
              </a:ext>
            </a:extLst>
          </p:cNvPr>
          <p:cNvGrpSpPr/>
          <p:nvPr/>
        </p:nvGrpSpPr>
        <p:grpSpPr>
          <a:xfrm>
            <a:off x="3054760" y="4827981"/>
            <a:ext cx="494046" cy="741217"/>
            <a:chOff x="1447065" y="3895726"/>
            <a:chExt cx="494046" cy="741217"/>
          </a:xfrm>
        </p:grpSpPr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6ED72A3B-4981-50BE-8C45-F3CD711984A5}"/>
                </a:ext>
              </a:extLst>
            </p:cNvPr>
            <p:cNvSpPr/>
            <p:nvPr/>
          </p:nvSpPr>
          <p:spPr>
            <a:xfrm>
              <a:off x="1480642" y="3895726"/>
              <a:ext cx="426893" cy="741217"/>
            </a:xfrm>
            <a:prstGeom prst="roundRect">
              <a:avLst/>
            </a:prstGeom>
            <a:solidFill>
              <a:srgbClr val="04497C"/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D77A487F-A071-1CEC-925B-40F89CCAC003}"/>
                </a:ext>
              </a:extLst>
            </p:cNvPr>
            <p:cNvSpPr txBox="1"/>
            <p:nvPr/>
          </p:nvSpPr>
          <p:spPr>
            <a:xfrm>
              <a:off x="1447065" y="3943169"/>
              <a:ext cx="494046" cy="646331"/>
            </a:xfrm>
            <a:prstGeom prst="rect">
              <a:avLst/>
            </a:prstGeom>
            <a:noFill/>
            <a:effectLst>
              <a:glow rad="228600">
                <a:schemeClr val="accent2">
                  <a:satMod val="175000"/>
                  <a:alpha val="40000"/>
                </a:schemeClr>
              </a:glow>
            </a:effectLst>
          </p:spPr>
          <p:txBody>
            <a:bodyPr wrap="square" rtlCol="0">
              <a:spAutoFit/>
              <a:scene3d>
                <a:camera prst="orthographicFront"/>
                <a:lightRig rig="sunrise" dir="t"/>
              </a:scene3d>
              <a:sp3d extrusionH="57150" contourW="12700">
                <a:bevelT w="95250" h="95250"/>
                <a:contourClr>
                  <a:srgbClr val="FFC000"/>
                </a:contourClr>
              </a:sp3d>
            </a:bodyPr>
            <a:lstStyle/>
            <a:p>
              <a:pPr algn="ctr"/>
              <a:r>
                <a:rPr lang="en-US" sz="3600" dirty="0">
                  <a:ln w="0"/>
                  <a:solidFill>
                    <a:schemeClr val="accent2">
                      <a:lumMod val="75000"/>
                    </a:schemeClr>
                  </a:solidFill>
                  <a:effectLst>
                    <a:glow rad="190500">
                      <a:schemeClr val="accent4">
                        <a:lumMod val="60000"/>
                        <a:lumOff val="40000"/>
                        <a:alpha val="80000"/>
                      </a:schemeClr>
                    </a:glow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OCR A Extended" panose="02010509020102010303" pitchFamily="50" charset="0"/>
                </a:rPr>
                <a:t>7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629553E5-F9A7-E401-2619-56EBAB0DE1AF}"/>
              </a:ext>
            </a:extLst>
          </p:cNvPr>
          <p:cNvGrpSpPr/>
          <p:nvPr/>
        </p:nvGrpSpPr>
        <p:grpSpPr>
          <a:xfrm>
            <a:off x="4010820" y="4818159"/>
            <a:ext cx="494046" cy="741217"/>
            <a:chOff x="2337516" y="3879060"/>
            <a:chExt cx="494046" cy="741217"/>
          </a:xfrm>
        </p:grpSpPr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C951356F-2DB3-C399-5CEB-7D4C4FAC6037}"/>
                </a:ext>
              </a:extLst>
            </p:cNvPr>
            <p:cNvSpPr/>
            <p:nvPr/>
          </p:nvSpPr>
          <p:spPr>
            <a:xfrm>
              <a:off x="2371093" y="3879060"/>
              <a:ext cx="426893" cy="741217"/>
            </a:xfrm>
            <a:prstGeom prst="roundRect">
              <a:avLst/>
            </a:prstGeom>
            <a:solidFill>
              <a:srgbClr val="04497C"/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9BD4547-A5A7-F9EA-7719-0FDAF63D6264}"/>
                </a:ext>
              </a:extLst>
            </p:cNvPr>
            <p:cNvSpPr txBox="1"/>
            <p:nvPr/>
          </p:nvSpPr>
          <p:spPr>
            <a:xfrm>
              <a:off x="2337516" y="3926503"/>
              <a:ext cx="494046" cy="646331"/>
            </a:xfrm>
            <a:prstGeom prst="rect">
              <a:avLst/>
            </a:prstGeom>
            <a:noFill/>
            <a:effectLst>
              <a:glow rad="228600">
                <a:schemeClr val="accent2">
                  <a:satMod val="175000"/>
                  <a:alpha val="40000"/>
                </a:schemeClr>
              </a:glow>
            </a:effectLst>
          </p:spPr>
          <p:txBody>
            <a:bodyPr wrap="square" rtlCol="0">
              <a:spAutoFit/>
              <a:scene3d>
                <a:camera prst="orthographicFront"/>
                <a:lightRig rig="sunrise" dir="t"/>
              </a:scene3d>
              <a:sp3d extrusionH="57150" contourW="12700">
                <a:bevelT w="95250" h="95250"/>
                <a:contourClr>
                  <a:srgbClr val="FFC000"/>
                </a:contourClr>
              </a:sp3d>
            </a:bodyPr>
            <a:lstStyle/>
            <a:p>
              <a:pPr algn="ctr"/>
              <a:r>
                <a:rPr lang="en-US" sz="3600" dirty="0">
                  <a:ln w="0"/>
                  <a:solidFill>
                    <a:schemeClr val="accent2">
                      <a:lumMod val="75000"/>
                    </a:schemeClr>
                  </a:solidFill>
                  <a:effectLst>
                    <a:glow rad="190500">
                      <a:schemeClr val="accent4">
                        <a:lumMod val="60000"/>
                        <a:lumOff val="40000"/>
                        <a:alpha val="80000"/>
                      </a:schemeClr>
                    </a:glow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OCR A Extended" panose="02010509020102010303" pitchFamily="50" charset="0"/>
                </a:rPr>
                <a:t>8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21CBC276-6039-09D7-1CFB-75FB739B02B4}"/>
              </a:ext>
            </a:extLst>
          </p:cNvPr>
          <p:cNvGrpSpPr/>
          <p:nvPr/>
        </p:nvGrpSpPr>
        <p:grpSpPr>
          <a:xfrm>
            <a:off x="4934847" y="3895726"/>
            <a:ext cx="494046" cy="741217"/>
            <a:chOff x="2337516" y="3879060"/>
            <a:chExt cx="494046" cy="741217"/>
          </a:xfrm>
        </p:grpSpPr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FBF63E90-9723-EEE7-5E20-B0471B7180B8}"/>
                </a:ext>
              </a:extLst>
            </p:cNvPr>
            <p:cNvSpPr/>
            <p:nvPr/>
          </p:nvSpPr>
          <p:spPr>
            <a:xfrm>
              <a:off x="2371093" y="3879060"/>
              <a:ext cx="426893" cy="741217"/>
            </a:xfrm>
            <a:prstGeom prst="roundRect">
              <a:avLst/>
            </a:prstGeom>
            <a:solidFill>
              <a:srgbClr val="04497C"/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23E2DB3-1553-9EB7-04CB-91D3A9A6002B}"/>
                </a:ext>
              </a:extLst>
            </p:cNvPr>
            <p:cNvSpPr txBox="1"/>
            <p:nvPr/>
          </p:nvSpPr>
          <p:spPr>
            <a:xfrm>
              <a:off x="2337516" y="3926503"/>
              <a:ext cx="494046" cy="646331"/>
            </a:xfrm>
            <a:prstGeom prst="rect">
              <a:avLst/>
            </a:prstGeom>
            <a:noFill/>
            <a:effectLst>
              <a:glow rad="228600">
                <a:schemeClr val="accent2">
                  <a:satMod val="175000"/>
                  <a:alpha val="40000"/>
                </a:schemeClr>
              </a:glow>
            </a:effectLst>
          </p:spPr>
          <p:txBody>
            <a:bodyPr wrap="square" rtlCol="0">
              <a:spAutoFit/>
              <a:scene3d>
                <a:camera prst="orthographicFront"/>
                <a:lightRig rig="sunrise" dir="t"/>
              </a:scene3d>
              <a:sp3d extrusionH="57150" contourW="12700">
                <a:bevelT w="95250" h="95250"/>
                <a:contourClr>
                  <a:srgbClr val="FFC000"/>
                </a:contourClr>
              </a:sp3d>
            </a:bodyPr>
            <a:lstStyle/>
            <a:p>
              <a:pPr algn="ctr"/>
              <a:r>
                <a:rPr lang="en-US" sz="3600" dirty="0">
                  <a:ln w="0"/>
                  <a:solidFill>
                    <a:schemeClr val="accent2">
                      <a:lumMod val="75000"/>
                    </a:schemeClr>
                  </a:solidFill>
                  <a:effectLst>
                    <a:glow rad="190500">
                      <a:schemeClr val="accent4">
                        <a:lumMod val="60000"/>
                        <a:lumOff val="40000"/>
                        <a:alpha val="80000"/>
                      </a:schemeClr>
                    </a:glow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OCR A Extended" panose="02010509020102010303" pitchFamily="50" charset="0"/>
                </a:rPr>
                <a:t>9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42804300-FD78-115D-A90D-CB43054DDC17}"/>
              </a:ext>
            </a:extLst>
          </p:cNvPr>
          <p:cNvGrpSpPr/>
          <p:nvPr/>
        </p:nvGrpSpPr>
        <p:grpSpPr>
          <a:xfrm>
            <a:off x="4867695" y="4804048"/>
            <a:ext cx="494046" cy="741217"/>
            <a:chOff x="2337516" y="3879060"/>
            <a:chExt cx="494046" cy="741217"/>
          </a:xfrm>
        </p:grpSpPr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82323674-F039-3BC6-0180-99B4DAEBD4C9}"/>
                </a:ext>
              </a:extLst>
            </p:cNvPr>
            <p:cNvSpPr/>
            <p:nvPr/>
          </p:nvSpPr>
          <p:spPr>
            <a:xfrm>
              <a:off x="2371093" y="3879060"/>
              <a:ext cx="426893" cy="741217"/>
            </a:xfrm>
            <a:prstGeom prst="roundRect">
              <a:avLst/>
            </a:prstGeom>
            <a:solidFill>
              <a:srgbClr val="04497C"/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4C6C586A-78C3-A9C2-4FC4-8C086C98FAF5}"/>
                </a:ext>
              </a:extLst>
            </p:cNvPr>
            <p:cNvSpPr txBox="1"/>
            <p:nvPr/>
          </p:nvSpPr>
          <p:spPr>
            <a:xfrm>
              <a:off x="2337516" y="3926503"/>
              <a:ext cx="494046" cy="646331"/>
            </a:xfrm>
            <a:prstGeom prst="rect">
              <a:avLst/>
            </a:prstGeom>
            <a:noFill/>
            <a:effectLst>
              <a:glow rad="228600">
                <a:schemeClr val="accent2">
                  <a:satMod val="175000"/>
                  <a:alpha val="40000"/>
                </a:schemeClr>
              </a:glow>
            </a:effectLst>
          </p:spPr>
          <p:txBody>
            <a:bodyPr wrap="square" rtlCol="0">
              <a:spAutoFit/>
              <a:scene3d>
                <a:camera prst="orthographicFront"/>
                <a:lightRig rig="sunrise" dir="t"/>
              </a:scene3d>
              <a:sp3d extrusionH="57150" contourW="12700">
                <a:bevelT w="95250" h="95250"/>
                <a:contourClr>
                  <a:srgbClr val="FFC000"/>
                </a:contourClr>
              </a:sp3d>
            </a:bodyPr>
            <a:lstStyle/>
            <a:p>
              <a:pPr algn="ctr"/>
              <a:r>
                <a:rPr lang="en-US" sz="3600" dirty="0">
                  <a:ln w="0"/>
                  <a:solidFill>
                    <a:schemeClr val="accent2">
                      <a:lumMod val="75000"/>
                    </a:schemeClr>
                  </a:solidFill>
                  <a:effectLst>
                    <a:glow rad="190500">
                      <a:schemeClr val="accent4">
                        <a:lumMod val="60000"/>
                        <a:lumOff val="40000"/>
                        <a:alpha val="80000"/>
                      </a:schemeClr>
                    </a:glow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OCR A Extended" panose="02010509020102010303" pitchFamily="50" charset="0"/>
                </a:rPr>
                <a:t>0</a:t>
              </a:r>
            </a:p>
          </p:txBody>
        </p:sp>
      </p:grp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F92379E6-804F-0332-5133-0BC98CC55BCB}"/>
              </a:ext>
            </a:extLst>
          </p:cNvPr>
          <p:cNvSpPr/>
          <p:nvPr/>
        </p:nvSpPr>
        <p:spPr>
          <a:xfrm>
            <a:off x="6771545" y="4447550"/>
            <a:ext cx="426893" cy="741217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</a:schemeClr>
              </a:gs>
              <a:gs pos="60000">
                <a:srgbClr val="A94D0F"/>
              </a:gs>
              <a:gs pos="97000">
                <a:srgbClr val="920000"/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n-US" sz="4000" dirty="0">
                <a:solidFill>
                  <a:srgbClr val="FFFF00"/>
                </a:solidFill>
                <a:latin typeface="OCR A Extended" panose="02010509020102010303" pitchFamily="50" charset="0"/>
              </a:rPr>
              <a:t>1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26D56052-4145-654E-FA98-23E1BAB22E31}"/>
              </a:ext>
            </a:extLst>
          </p:cNvPr>
          <p:cNvSpPr/>
          <p:nvPr/>
        </p:nvSpPr>
        <p:spPr>
          <a:xfrm>
            <a:off x="7346606" y="4464216"/>
            <a:ext cx="426893" cy="741217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</a:schemeClr>
              </a:gs>
              <a:gs pos="60000">
                <a:srgbClr val="A94D0F"/>
              </a:gs>
              <a:gs pos="97000">
                <a:srgbClr val="920000"/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n-US" sz="4000" dirty="0">
                <a:solidFill>
                  <a:srgbClr val="FFFF00"/>
                </a:solidFill>
                <a:latin typeface="OCR A Extended" panose="02010509020102010303" pitchFamily="50" charset="0"/>
              </a:rPr>
              <a:t>2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EEA8A07D-EBD3-EF14-A4D4-2BCD44EBDB95}"/>
              </a:ext>
            </a:extLst>
          </p:cNvPr>
          <p:cNvSpPr/>
          <p:nvPr/>
        </p:nvSpPr>
        <p:spPr>
          <a:xfrm>
            <a:off x="7875443" y="4504815"/>
            <a:ext cx="426893" cy="741217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</a:schemeClr>
              </a:gs>
              <a:gs pos="60000">
                <a:srgbClr val="A94D0F"/>
              </a:gs>
              <a:gs pos="97000">
                <a:srgbClr val="920000"/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n-US" sz="4000" dirty="0">
                <a:solidFill>
                  <a:srgbClr val="FFFF00"/>
                </a:solidFill>
                <a:latin typeface="OCR A Extended" panose="02010509020102010303" pitchFamily="50" charset="0"/>
              </a:rPr>
              <a:t>3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148969A2-AB3D-6AE0-DB67-F277CBFEE2D9}"/>
              </a:ext>
            </a:extLst>
          </p:cNvPr>
          <p:cNvSpPr/>
          <p:nvPr/>
        </p:nvSpPr>
        <p:spPr>
          <a:xfrm>
            <a:off x="8456206" y="4504815"/>
            <a:ext cx="426893" cy="741217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</a:schemeClr>
              </a:gs>
              <a:gs pos="60000">
                <a:srgbClr val="A94D0F"/>
              </a:gs>
              <a:gs pos="97000">
                <a:srgbClr val="920000"/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n-US" sz="4000" dirty="0">
                <a:solidFill>
                  <a:srgbClr val="FFFF00"/>
                </a:solidFill>
                <a:latin typeface="OCR A Extended" panose="02010509020102010303" pitchFamily="50" charset="0"/>
              </a:rPr>
              <a:t>4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BA56E124-F584-F636-3543-0B0194E4086B}"/>
              </a:ext>
            </a:extLst>
          </p:cNvPr>
          <p:cNvSpPr/>
          <p:nvPr/>
        </p:nvSpPr>
        <p:spPr>
          <a:xfrm>
            <a:off x="8993544" y="4494993"/>
            <a:ext cx="426893" cy="741217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</a:schemeClr>
              </a:gs>
              <a:gs pos="60000">
                <a:srgbClr val="A94D0F"/>
              </a:gs>
              <a:gs pos="97000">
                <a:srgbClr val="920000"/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n-US" sz="4000" dirty="0">
                <a:solidFill>
                  <a:srgbClr val="FFFF00"/>
                </a:solidFill>
                <a:latin typeface="OCR A Extended" panose="02010509020102010303" pitchFamily="50" charset="0"/>
              </a:rPr>
              <a:t>5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BEA537CD-A806-5FAD-46DF-C5C3E30F1361}"/>
              </a:ext>
            </a:extLst>
          </p:cNvPr>
          <p:cNvSpPr/>
          <p:nvPr/>
        </p:nvSpPr>
        <p:spPr>
          <a:xfrm>
            <a:off x="6757395" y="5356133"/>
            <a:ext cx="426893" cy="741217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</a:schemeClr>
              </a:gs>
              <a:gs pos="60000">
                <a:srgbClr val="A94D0F"/>
              </a:gs>
              <a:gs pos="97000">
                <a:srgbClr val="920000"/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n-US" sz="4000" dirty="0">
                <a:solidFill>
                  <a:srgbClr val="FFFF00"/>
                </a:solidFill>
                <a:latin typeface="OCR A Extended" panose="02010509020102010303" pitchFamily="50" charset="0"/>
              </a:rPr>
              <a:t>6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ABFF530B-26D8-6D03-C0AC-8DEC9715A8DC}"/>
              </a:ext>
            </a:extLst>
          </p:cNvPr>
          <p:cNvSpPr/>
          <p:nvPr/>
        </p:nvSpPr>
        <p:spPr>
          <a:xfrm>
            <a:off x="7349567" y="5356333"/>
            <a:ext cx="426893" cy="741217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</a:schemeClr>
              </a:gs>
              <a:gs pos="60000">
                <a:srgbClr val="A94D0F"/>
              </a:gs>
              <a:gs pos="97000">
                <a:srgbClr val="920000"/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n-US" sz="4000" dirty="0">
                <a:solidFill>
                  <a:srgbClr val="FFFF00"/>
                </a:solidFill>
                <a:latin typeface="OCR A Extended" panose="02010509020102010303" pitchFamily="50" charset="0"/>
              </a:rPr>
              <a:t>7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E81E8B9B-FDF9-F711-E538-9AE2701E247C}"/>
              </a:ext>
            </a:extLst>
          </p:cNvPr>
          <p:cNvSpPr/>
          <p:nvPr/>
        </p:nvSpPr>
        <p:spPr>
          <a:xfrm>
            <a:off x="7875443" y="5390046"/>
            <a:ext cx="426893" cy="741217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</a:schemeClr>
              </a:gs>
              <a:gs pos="60000">
                <a:srgbClr val="A94D0F"/>
              </a:gs>
              <a:gs pos="97000">
                <a:srgbClr val="920000"/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n-US" sz="4000" dirty="0">
                <a:solidFill>
                  <a:srgbClr val="FFFF00"/>
                </a:solidFill>
                <a:latin typeface="OCR A Extended" panose="02010509020102010303" pitchFamily="50" charset="0"/>
              </a:rPr>
              <a:t>8</a:t>
            </a: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07FF02EF-CCFC-4B34-0C75-8C14C5213BA2}"/>
              </a:ext>
            </a:extLst>
          </p:cNvPr>
          <p:cNvSpPr/>
          <p:nvPr/>
        </p:nvSpPr>
        <p:spPr>
          <a:xfrm>
            <a:off x="8419377" y="5400932"/>
            <a:ext cx="426893" cy="741217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</a:schemeClr>
              </a:gs>
              <a:gs pos="60000">
                <a:srgbClr val="A94D0F"/>
              </a:gs>
              <a:gs pos="97000">
                <a:srgbClr val="920000"/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n-US" sz="4000" dirty="0">
                <a:solidFill>
                  <a:srgbClr val="FFFF00"/>
                </a:solidFill>
                <a:latin typeface="OCR A Extended" panose="02010509020102010303" pitchFamily="50" charset="0"/>
              </a:rPr>
              <a:t>9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2368485C-1D6E-F22F-232F-3E48735752BD}"/>
              </a:ext>
            </a:extLst>
          </p:cNvPr>
          <p:cNvSpPr/>
          <p:nvPr/>
        </p:nvSpPr>
        <p:spPr>
          <a:xfrm>
            <a:off x="8971980" y="5400932"/>
            <a:ext cx="426893" cy="741217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</a:schemeClr>
              </a:gs>
              <a:gs pos="60000">
                <a:srgbClr val="A94D0F"/>
              </a:gs>
              <a:gs pos="97000">
                <a:srgbClr val="920000"/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n-US" sz="4000" dirty="0">
                <a:solidFill>
                  <a:srgbClr val="FFFF00"/>
                </a:solidFill>
                <a:latin typeface="OCR A Extended" panose="02010509020102010303" pitchFamily="50" charset="0"/>
              </a:rPr>
              <a:t>0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3417540B-E587-B75A-BF9D-3CA5BD2FB80E}"/>
              </a:ext>
            </a:extLst>
          </p:cNvPr>
          <p:cNvSpPr/>
          <p:nvPr/>
        </p:nvSpPr>
        <p:spPr>
          <a:xfrm>
            <a:off x="9854483" y="4553124"/>
            <a:ext cx="426893" cy="741217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</a:schemeClr>
              </a:gs>
              <a:gs pos="60000">
                <a:srgbClr val="A94D0F"/>
              </a:gs>
              <a:gs pos="97000">
                <a:srgbClr val="920000"/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n-US" sz="4000" dirty="0">
                <a:solidFill>
                  <a:srgbClr val="FFFF00"/>
                </a:solidFill>
                <a:latin typeface="OCR A Extended" panose="02010509020102010303" pitchFamily="50" charset="0"/>
              </a:rPr>
              <a:t>: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95DAE81F-02C4-7BF0-1BC8-31DA0BA8C3AA}"/>
              </a:ext>
            </a:extLst>
          </p:cNvPr>
          <p:cNvGrpSpPr/>
          <p:nvPr/>
        </p:nvGrpSpPr>
        <p:grpSpPr>
          <a:xfrm>
            <a:off x="4908281" y="5700478"/>
            <a:ext cx="494046" cy="815092"/>
            <a:chOff x="2337516" y="3879060"/>
            <a:chExt cx="494046" cy="741217"/>
          </a:xfrm>
        </p:grpSpPr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96BDAFDF-2621-BDFC-CC00-97C0DC426D06}"/>
                </a:ext>
              </a:extLst>
            </p:cNvPr>
            <p:cNvSpPr/>
            <p:nvPr/>
          </p:nvSpPr>
          <p:spPr>
            <a:xfrm>
              <a:off x="2371093" y="3879060"/>
              <a:ext cx="426893" cy="741217"/>
            </a:xfrm>
            <a:prstGeom prst="roundRect">
              <a:avLst/>
            </a:prstGeom>
            <a:solidFill>
              <a:srgbClr val="04497C"/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52810C38-E4BE-5BAC-A043-D740F9369FF6}"/>
                </a:ext>
              </a:extLst>
            </p:cNvPr>
            <p:cNvSpPr txBox="1"/>
            <p:nvPr/>
          </p:nvSpPr>
          <p:spPr>
            <a:xfrm>
              <a:off x="2337516" y="3926503"/>
              <a:ext cx="494046" cy="587751"/>
            </a:xfrm>
            <a:prstGeom prst="rect">
              <a:avLst/>
            </a:prstGeom>
            <a:noFill/>
            <a:effectLst>
              <a:glow rad="228600">
                <a:schemeClr val="accent2">
                  <a:satMod val="175000"/>
                  <a:alpha val="40000"/>
                </a:schemeClr>
              </a:glow>
            </a:effectLst>
          </p:spPr>
          <p:txBody>
            <a:bodyPr wrap="square" rtlCol="0">
              <a:spAutoFit/>
              <a:scene3d>
                <a:camera prst="orthographicFront"/>
                <a:lightRig rig="sunrise" dir="t"/>
              </a:scene3d>
              <a:sp3d extrusionH="57150" contourW="12700">
                <a:bevelT w="95250" h="95250"/>
                <a:contourClr>
                  <a:srgbClr val="FFC000"/>
                </a:contourClr>
              </a:sp3d>
            </a:bodyPr>
            <a:lstStyle/>
            <a:p>
              <a:pPr algn="ctr"/>
              <a:r>
                <a:rPr lang="en-US" sz="3600" dirty="0">
                  <a:ln w="0"/>
                  <a:solidFill>
                    <a:schemeClr val="accent2">
                      <a:lumMod val="75000"/>
                    </a:schemeClr>
                  </a:solidFill>
                  <a:effectLst>
                    <a:glow rad="190500">
                      <a:schemeClr val="accent4">
                        <a:lumMod val="60000"/>
                        <a:lumOff val="40000"/>
                        <a:alpha val="80000"/>
                      </a:schemeClr>
                    </a:glow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OCR A Extended" panose="02010509020102010303" pitchFamily="50" charset="0"/>
                </a:rPr>
                <a:t>:</a:t>
              </a:r>
            </a:p>
          </p:txBody>
        </p:sp>
      </p:grp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578D0D8D-08FB-317D-6346-1FD2B858BA35}"/>
              </a:ext>
            </a:extLst>
          </p:cNvPr>
          <p:cNvSpPr/>
          <p:nvPr/>
        </p:nvSpPr>
        <p:spPr>
          <a:xfrm>
            <a:off x="9854482" y="5423492"/>
            <a:ext cx="426893" cy="741217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</a:schemeClr>
              </a:gs>
              <a:gs pos="60000">
                <a:srgbClr val="A94D0F"/>
              </a:gs>
              <a:gs pos="97000">
                <a:srgbClr val="920000"/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n-US" sz="4000" dirty="0">
                <a:solidFill>
                  <a:srgbClr val="FFFF00"/>
                </a:solidFill>
                <a:latin typeface="OCR A Extended" panose="02010509020102010303" pitchFamily="50" charset="0"/>
              </a:rPr>
              <a:t>,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6CD31EE4-FB9E-0DC0-FF50-915F2E635D00}"/>
              </a:ext>
            </a:extLst>
          </p:cNvPr>
          <p:cNvGrpSpPr/>
          <p:nvPr/>
        </p:nvGrpSpPr>
        <p:grpSpPr>
          <a:xfrm>
            <a:off x="4110005" y="5741929"/>
            <a:ext cx="494046" cy="815092"/>
            <a:chOff x="2337516" y="3879060"/>
            <a:chExt cx="494046" cy="741217"/>
          </a:xfrm>
        </p:grpSpPr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AFCAC5DB-BE30-9514-1C2A-03DADFF78762}"/>
                </a:ext>
              </a:extLst>
            </p:cNvPr>
            <p:cNvSpPr/>
            <p:nvPr/>
          </p:nvSpPr>
          <p:spPr>
            <a:xfrm>
              <a:off x="2371093" y="3879060"/>
              <a:ext cx="426893" cy="741217"/>
            </a:xfrm>
            <a:prstGeom prst="roundRect">
              <a:avLst/>
            </a:prstGeom>
            <a:solidFill>
              <a:srgbClr val="04497C"/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4827DDD9-F451-B745-1530-8631F2F4FC11}"/>
                </a:ext>
              </a:extLst>
            </p:cNvPr>
            <p:cNvSpPr txBox="1"/>
            <p:nvPr/>
          </p:nvSpPr>
          <p:spPr>
            <a:xfrm>
              <a:off x="2337516" y="3926503"/>
              <a:ext cx="494046" cy="587751"/>
            </a:xfrm>
            <a:prstGeom prst="rect">
              <a:avLst/>
            </a:prstGeom>
            <a:noFill/>
            <a:effectLst>
              <a:glow rad="228600">
                <a:schemeClr val="accent2">
                  <a:satMod val="175000"/>
                  <a:alpha val="40000"/>
                </a:schemeClr>
              </a:glow>
            </a:effectLst>
          </p:spPr>
          <p:txBody>
            <a:bodyPr wrap="square" rtlCol="0">
              <a:spAutoFit/>
              <a:scene3d>
                <a:camera prst="orthographicFront"/>
                <a:lightRig rig="sunrise" dir="t"/>
              </a:scene3d>
              <a:sp3d extrusionH="57150" contourW="12700">
                <a:bevelT w="95250" h="95250"/>
                <a:contourClr>
                  <a:srgbClr val="FFC000"/>
                </a:contourClr>
              </a:sp3d>
            </a:bodyPr>
            <a:lstStyle/>
            <a:p>
              <a:pPr algn="ctr"/>
              <a:r>
                <a:rPr lang="en-US" sz="3600" dirty="0">
                  <a:ln w="0"/>
                  <a:solidFill>
                    <a:schemeClr val="accent2">
                      <a:lumMod val="75000"/>
                    </a:schemeClr>
                  </a:solidFill>
                  <a:effectLst>
                    <a:glow rad="190500">
                      <a:schemeClr val="accent4">
                        <a:lumMod val="60000"/>
                        <a:lumOff val="40000"/>
                        <a:alpha val="80000"/>
                      </a:schemeClr>
                    </a:glow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OCR A Extended" panose="02010509020102010303" pitchFamily="50" charset="0"/>
                </a:rPr>
                <a:t>,</a:t>
              </a:r>
            </a:p>
          </p:txBody>
        </p:sp>
      </p:grpSp>
      <p:sp>
        <p:nvSpPr>
          <p:cNvPr id="2" name="Arrow: Chevron 1">
            <a:extLst>
              <a:ext uri="{FF2B5EF4-FFF2-40B4-BE49-F238E27FC236}">
                <a16:creationId xmlns:a16="http://schemas.microsoft.com/office/drawing/2014/main" id="{9E9DEF23-7D10-A009-545D-AE738FEFD227}"/>
              </a:ext>
            </a:extLst>
          </p:cNvPr>
          <p:cNvSpPr/>
          <p:nvPr/>
        </p:nvSpPr>
        <p:spPr>
          <a:xfrm>
            <a:off x="481629" y="368877"/>
            <a:ext cx="348475" cy="348475"/>
          </a:xfrm>
          <a:prstGeom prst="chevron">
            <a:avLst/>
          </a:prstGeom>
          <a:solidFill>
            <a:schemeClr val="accent5">
              <a:lumMod val="60000"/>
              <a:lumOff val="40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Arrow: Chevron 2">
            <a:extLst>
              <a:ext uri="{FF2B5EF4-FFF2-40B4-BE49-F238E27FC236}">
                <a16:creationId xmlns:a16="http://schemas.microsoft.com/office/drawing/2014/main" id="{3735042D-5F71-41F8-6CBA-40208ADB6A3C}"/>
              </a:ext>
            </a:extLst>
          </p:cNvPr>
          <p:cNvSpPr/>
          <p:nvPr/>
        </p:nvSpPr>
        <p:spPr>
          <a:xfrm>
            <a:off x="1121725" y="386192"/>
            <a:ext cx="348475" cy="348475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Sun 3">
            <a:extLst>
              <a:ext uri="{FF2B5EF4-FFF2-40B4-BE49-F238E27FC236}">
                <a16:creationId xmlns:a16="http://schemas.microsoft.com/office/drawing/2014/main" id="{97DA36E8-3C21-9B75-FC09-1FD5B853997D}"/>
              </a:ext>
            </a:extLst>
          </p:cNvPr>
          <p:cNvSpPr/>
          <p:nvPr/>
        </p:nvSpPr>
        <p:spPr>
          <a:xfrm>
            <a:off x="4604051" y="1584614"/>
            <a:ext cx="1377660" cy="1377660"/>
          </a:xfrm>
          <a:prstGeom prst="sun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67000">
                <a:srgbClr val="FFC000"/>
              </a:gs>
              <a:gs pos="100000">
                <a:srgbClr val="FFC000"/>
              </a:gs>
            </a:gsLst>
            <a:path path="circle">
              <a:fillToRect l="50000" t="50000" r="50000" b="50000"/>
            </a:path>
            <a:tileRect/>
          </a:gra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un 4">
            <a:extLst>
              <a:ext uri="{FF2B5EF4-FFF2-40B4-BE49-F238E27FC236}">
                <a16:creationId xmlns:a16="http://schemas.microsoft.com/office/drawing/2014/main" id="{9D743A6F-BF96-C613-B6EE-5582B208C5FB}"/>
              </a:ext>
            </a:extLst>
          </p:cNvPr>
          <p:cNvSpPr/>
          <p:nvPr/>
        </p:nvSpPr>
        <p:spPr>
          <a:xfrm>
            <a:off x="6871222" y="1611968"/>
            <a:ext cx="1377660" cy="1377660"/>
          </a:xfrm>
          <a:prstGeom prst="sun">
            <a:avLst/>
          </a:prstGeom>
          <a:gradFill flip="none" rotWithShape="1">
            <a:gsLst>
              <a:gs pos="0">
                <a:srgbClr val="04497C">
                  <a:shade val="30000"/>
                  <a:satMod val="115000"/>
                </a:srgbClr>
              </a:gs>
              <a:gs pos="57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path path="circle">
              <a:fillToRect l="50000" t="50000" r="50000" b="50000"/>
            </a:path>
            <a:tileRect/>
          </a:gra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Shape, icon&#10;&#10;Description automatically generated">
            <a:extLst>
              <a:ext uri="{FF2B5EF4-FFF2-40B4-BE49-F238E27FC236}">
                <a16:creationId xmlns:a16="http://schemas.microsoft.com/office/drawing/2014/main" id="{D19EC6E9-5981-CAA2-30E3-40CF7033B83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7552" y="1672721"/>
            <a:ext cx="952633" cy="952633"/>
          </a:xfrm>
          <a:prstGeom prst="rect">
            <a:avLst/>
          </a:prstGeom>
        </p:spPr>
      </p:pic>
      <p:pic>
        <p:nvPicPr>
          <p:cNvPr id="13" name="Picture 12" descr="A picture containing queen&#10;&#10;Description automatically generated">
            <a:extLst>
              <a:ext uri="{FF2B5EF4-FFF2-40B4-BE49-F238E27FC236}">
                <a16:creationId xmlns:a16="http://schemas.microsoft.com/office/drawing/2014/main" id="{BA0D226E-776D-DB02-1104-4B716B5087A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725" y="1679797"/>
            <a:ext cx="952633" cy="952633"/>
          </a:xfrm>
          <a:prstGeom prst="rect">
            <a:avLst/>
          </a:prstGeom>
        </p:spPr>
      </p:pic>
      <p:grpSp>
        <p:nvGrpSpPr>
          <p:cNvPr id="72" name="Group 71">
            <a:extLst>
              <a:ext uri="{FF2B5EF4-FFF2-40B4-BE49-F238E27FC236}">
                <a16:creationId xmlns:a16="http://schemas.microsoft.com/office/drawing/2014/main" id="{9B0B4C49-8237-F6C6-9C56-6BCDD571B756}"/>
              </a:ext>
            </a:extLst>
          </p:cNvPr>
          <p:cNvGrpSpPr/>
          <p:nvPr/>
        </p:nvGrpSpPr>
        <p:grpSpPr>
          <a:xfrm>
            <a:off x="9770292" y="1584614"/>
            <a:ext cx="1022165" cy="1022165"/>
            <a:chOff x="9770292" y="1584614"/>
            <a:chExt cx="1022165" cy="1022165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6AE365E1-10E1-EEC6-2267-B0BB964E8F61}"/>
                </a:ext>
              </a:extLst>
            </p:cNvPr>
            <p:cNvSpPr/>
            <p:nvPr/>
          </p:nvSpPr>
          <p:spPr>
            <a:xfrm>
              <a:off x="9770292" y="1584614"/>
              <a:ext cx="1022165" cy="1022165"/>
            </a:xfrm>
            <a:prstGeom prst="ellipse">
              <a:avLst/>
            </a:prstGeom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0B5E2FD3-ACFB-FE8C-9811-4E4247B628D9}"/>
                </a:ext>
              </a:extLst>
            </p:cNvPr>
            <p:cNvGrpSpPr/>
            <p:nvPr/>
          </p:nvGrpSpPr>
          <p:grpSpPr>
            <a:xfrm>
              <a:off x="9948315" y="1886472"/>
              <a:ext cx="666118" cy="430307"/>
              <a:chOff x="9009273" y="681361"/>
              <a:chExt cx="666118" cy="430307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B5D99BF4-AC60-568D-5731-63EC3830B839}"/>
                  </a:ext>
                </a:extLst>
              </p:cNvPr>
              <p:cNvGrpSpPr/>
              <p:nvPr/>
            </p:nvGrpSpPr>
            <p:grpSpPr>
              <a:xfrm>
                <a:off x="9009273" y="681361"/>
                <a:ext cx="418559" cy="430307"/>
                <a:chOff x="9063318" y="734667"/>
                <a:chExt cx="418559" cy="430307"/>
              </a:xfrm>
            </p:grpSpPr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1AD3C549-25A9-A1F9-6A2E-76DC699CF68A}"/>
                    </a:ext>
                  </a:extLst>
                </p:cNvPr>
                <p:cNvSpPr/>
                <p:nvPr/>
              </p:nvSpPr>
              <p:spPr>
                <a:xfrm>
                  <a:off x="9063318" y="851647"/>
                  <a:ext cx="233082" cy="188259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Isosceles Triangle 6">
                  <a:extLst>
                    <a:ext uri="{FF2B5EF4-FFF2-40B4-BE49-F238E27FC236}">
                      <a16:creationId xmlns:a16="http://schemas.microsoft.com/office/drawing/2014/main" id="{443825EB-19B8-A611-292B-5AC4ED72CC16}"/>
                    </a:ext>
                  </a:extLst>
                </p:cNvPr>
                <p:cNvSpPr/>
                <p:nvPr/>
              </p:nvSpPr>
              <p:spPr>
                <a:xfrm rot="16200000">
                  <a:off x="9081246" y="764343"/>
                  <a:ext cx="430307" cy="370955"/>
                </a:xfrm>
                <a:prstGeom prst="triangl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6B493E17-FB87-F38E-96DC-03C50096A253}"/>
                  </a:ext>
                </a:extLst>
              </p:cNvPr>
              <p:cNvCxnSpPr/>
              <p:nvPr/>
            </p:nvCxnSpPr>
            <p:spPr>
              <a:xfrm>
                <a:off x="9523354" y="884470"/>
                <a:ext cx="143435" cy="0"/>
              </a:xfrm>
              <a:prstGeom prst="line">
                <a:avLst/>
              </a:prstGeom>
              <a:ln w="5715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0E6BE381-90F2-7AFD-214E-1C5BF03CD89B}"/>
                  </a:ext>
                </a:extLst>
              </p:cNvPr>
              <p:cNvCxnSpPr>
                <a:cxnSpLocks/>
              </p:cNvCxnSpPr>
              <p:nvPr/>
            </p:nvCxnSpPr>
            <p:spPr>
              <a:xfrm rot="900000">
                <a:off x="9523353" y="1023318"/>
                <a:ext cx="143435" cy="0"/>
              </a:xfrm>
              <a:prstGeom prst="line">
                <a:avLst/>
              </a:prstGeom>
              <a:ln w="5715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08538531-612D-DB76-0C72-BA75E8C84114}"/>
                  </a:ext>
                </a:extLst>
              </p:cNvPr>
              <p:cNvCxnSpPr>
                <a:cxnSpLocks/>
              </p:cNvCxnSpPr>
              <p:nvPr/>
            </p:nvCxnSpPr>
            <p:spPr>
              <a:xfrm rot="-900000">
                <a:off x="9531956" y="745623"/>
                <a:ext cx="143435" cy="0"/>
              </a:xfrm>
              <a:prstGeom prst="line">
                <a:avLst/>
              </a:prstGeom>
              <a:ln w="5715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9D5A841-EA8F-8283-C3A5-D9C2C8D95F10}"/>
                </a:ext>
              </a:extLst>
            </p:cNvPr>
            <p:cNvCxnSpPr>
              <a:cxnSpLocks/>
              <a:stCxn id="8" idx="3"/>
              <a:endCxn id="8" idx="7"/>
            </p:cNvCxnSpPr>
            <p:nvPr/>
          </p:nvCxnSpPr>
          <p:spPr>
            <a:xfrm flipV="1">
              <a:off x="9919985" y="1734307"/>
              <a:ext cx="722779" cy="722779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67093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01380C4-6D29-570D-0339-38A2A15EAD42}"/>
              </a:ext>
            </a:extLst>
          </p:cNvPr>
          <p:cNvGrpSpPr/>
          <p:nvPr/>
        </p:nvGrpSpPr>
        <p:grpSpPr>
          <a:xfrm>
            <a:off x="1667741" y="698136"/>
            <a:ext cx="597477" cy="707886"/>
            <a:chOff x="1667741" y="698136"/>
            <a:chExt cx="597477" cy="707886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CDB4B675-054C-EA4D-5AA6-ACACF31ADF2B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B777F2B-B05B-9620-739E-34AF78C62292}"/>
                </a:ext>
              </a:extLst>
            </p:cNvPr>
            <p:cNvSpPr txBox="1"/>
            <p:nvPr/>
          </p:nvSpPr>
          <p:spPr>
            <a:xfrm>
              <a:off x="1718655" y="698136"/>
              <a:ext cx="495650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A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C2DCE2C9-F3BC-4591-F7C0-CCF79516CC6C}"/>
              </a:ext>
            </a:extLst>
          </p:cNvPr>
          <p:cNvGrpSpPr/>
          <p:nvPr/>
        </p:nvGrpSpPr>
        <p:grpSpPr>
          <a:xfrm>
            <a:off x="2381250" y="698136"/>
            <a:ext cx="597477" cy="707886"/>
            <a:chOff x="1667741" y="698136"/>
            <a:chExt cx="597477" cy="707886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3D868EBD-9BAA-F013-F37F-62082F6402F1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D1B1582-4180-47F9-26C6-1950EDAB2C03}"/>
                </a:ext>
              </a:extLst>
            </p:cNvPr>
            <p:cNvSpPr txBox="1"/>
            <p:nvPr/>
          </p:nvSpPr>
          <p:spPr>
            <a:xfrm>
              <a:off x="1730678" y="698136"/>
              <a:ext cx="471603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B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F0B67EB-BDD4-CCBD-E658-989EDB43BE1E}"/>
              </a:ext>
            </a:extLst>
          </p:cNvPr>
          <p:cNvGrpSpPr/>
          <p:nvPr/>
        </p:nvGrpSpPr>
        <p:grpSpPr>
          <a:xfrm>
            <a:off x="3094759" y="698136"/>
            <a:ext cx="597477" cy="707886"/>
            <a:chOff x="1667741" y="698136"/>
            <a:chExt cx="597477" cy="707886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0F59BC-171F-65ED-D105-BCF07BED1911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9F1E00C-A2F7-AF49-0D93-A7CC541AD8A3}"/>
                </a:ext>
              </a:extLst>
            </p:cNvPr>
            <p:cNvSpPr txBox="1"/>
            <p:nvPr/>
          </p:nvSpPr>
          <p:spPr>
            <a:xfrm>
              <a:off x="1738693" y="698136"/>
              <a:ext cx="455574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C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440733A-728B-B3C1-DC10-33E9CA955192}"/>
              </a:ext>
            </a:extLst>
          </p:cNvPr>
          <p:cNvGrpSpPr/>
          <p:nvPr/>
        </p:nvGrpSpPr>
        <p:grpSpPr>
          <a:xfrm>
            <a:off x="3808268" y="698136"/>
            <a:ext cx="597477" cy="707886"/>
            <a:chOff x="1667741" y="698136"/>
            <a:chExt cx="597477" cy="707886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60AB22D7-BF8C-B7BC-2931-8062801546E6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334F515-0341-163E-DD73-2122015F6286}"/>
                </a:ext>
              </a:extLst>
            </p:cNvPr>
            <p:cNvSpPr txBox="1"/>
            <p:nvPr/>
          </p:nvSpPr>
          <p:spPr>
            <a:xfrm>
              <a:off x="1712243" y="698136"/>
              <a:ext cx="508473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D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FFC34CB-89CC-B4C8-0D6A-3717FAE88031}"/>
              </a:ext>
            </a:extLst>
          </p:cNvPr>
          <p:cNvGrpSpPr/>
          <p:nvPr/>
        </p:nvGrpSpPr>
        <p:grpSpPr>
          <a:xfrm>
            <a:off x="4521777" y="698136"/>
            <a:ext cx="597477" cy="707886"/>
            <a:chOff x="1667741" y="698136"/>
            <a:chExt cx="597477" cy="707886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4CCE9DBF-D0F1-0CAA-F64E-48DB10B8CE73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5874482-65FB-0133-E901-672B4D91794A}"/>
                </a:ext>
              </a:extLst>
            </p:cNvPr>
            <p:cNvSpPr txBox="1"/>
            <p:nvPr/>
          </p:nvSpPr>
          <p:spPr>
            <a:xfrm>
              <a:off x="1749113" y="698136"/>
              <a:ext cx="434734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E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BFB9DA7-2919-1923-26B9-5AB23951B564}"/>
              </a:ext>
            </a:extLst>
          </p:cNvPr>
          <p:cNvGrpSpPr/>
          <p:nvPr/>
        </p:nvGrpSpPr>
        <p:grpSpPr>
          <a:xfrm>
            <a:off x="5235286" y="698136"/>
            <a:ext cx="597477" cy="707886"/>
            <a:chOff x="1667741" y="698136"/>
            <a:chExt cx="597477" cy="707886"/>
          </a:xfrm>
        </p:grpSpPr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833134C7-4D00-39AE-9E33-7EE3B9A01E9E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3BD9BAC-FCC0-9528-3694-BE4BF4ACA8CD}"/>
                </a:ext>
              </a:extLst>
            </p:cNvPr>
            <p:cNvSpPr txBox="1"/>
            <p:nvPr/>
          </p:nvSpPr>
          <p:spPr>
            <a:xfrm>
              <a:off x="1756326" y="698136"/>
              <a:ext cx="420307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F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1F0ADF9-62A6-F505-5603-6C3BCD8630CA}"/>
              </a:ext>
            </a:extLst>
          </p:cNvPr>
          <p:cNvGrpSpPr/>
          <p:nvPr/>
        </p:nvGrpSpPr>
        <p:grpSpPr>
          <a:xfrm>
            <a:off x="5948795" y="698136"/>
            <a:ext cx="597477" cy="707886"/>
            <a:chOff x="1667741" y="698136"/>
            <a:chExt cx="597477" cy="707886"/>
          </a:xfrm>
        </p:grpSpPr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C6578BDC-EC83-E827-18C6-E29D923D510B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ED240E0-7867-E3A3-5A8A-B483DAA22E70}"/>
                </a:ext>
              </a:extLst>
            </p:cNvPr>
            <p:cNvSpPr txBox="1"/>
            <p:nvPr/>
          </p:nvSpPr>
          <p:spPr>
            <a:xfrm>
              <a:off x="1710641" y="698136"/>
              <a:ext cx="511679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G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31ECBCF-6E98-5D9E-1268-D71DF6E2535F}"/>
              </a:ext>
            </a:extLst>
          </p:cNvPr>
          <p:cNvGrpSpPr/>
          <p:nvPr/>
        </p:nvGrpSpPr>
        <p:grpSpPr>
          <a:xfrm>
            <a:off x="6662304" y="698136"/>
            <a:ext cx="597477" cy="707886"/>
            <a:chOff x="1667741" y="698136"/>
            <a:chExt cx="597477" cy="707886"/>
          </a:xfrm>
        </p:grpSpPr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5D62A773-E676-56D9-B352-F80FA402F3BF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2D159C8-B0DE-C5D4-6C3E-0D19FA4D458D}"/>
                </a:ext>
              </a:extLst>
            </p:cNvPr>
            <p:cNvSpPr txBox="1"/>
            <p:nvPr/>
          </p:nvSpPr>
          <p:spPr>
            <a:xfrm>
              <a:off x="1712243" y="698136"/>
              <a:ext cx="508473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H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539A345-DA8C-C6FA-FA4C-986373F259C5}"/>
              </a:ext>
            </a:extLst>
          </p:cNvPr>
          <p:cNvGrpSpPr/>
          <p:nvPr/>
        </p:nvGrpSpPr>
        <p:grpSpPr>
          <a:xfrm>
            <a:off x="7371484" y="698136"/>
            <a:ext cx="597477" cy="707886"/>
            <a:chOff x="1667741" y="698136"/>
            <a:chExt cx="597477" cy="707886"/>
          </a:xfrm>
        </p:grpSpPr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CB4825E0-DFA8-7A00-617F-09D71834B1D7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D723C88-BF06-B858-6D63-F04DA67A2F9F}"/>
                </a:ext>
              </a:extLst>
            </p:cNvPr>
            <p:cNvSpPr txBox="1"/>
            <p:nvPr/>
          </p:nvSpPr>
          <p:spPr>
            <a:xfrm>
              <a:off x="1806019" y="698136"/>
              <a:ext cx="320922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I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F36F7DE-A1EA-FA2B-F1B6-0B965F8FF23C}"/>
              </a:ext>
            </a:extLst>
          </p:cNvPr>
          <p:cNvGrpSpPr/>
          <p:nvPr/>
        </p:nvGrpSpPr>
        <p:grpSpPr>
          <a:xfrm>
            <a:off x="8084993" y="698136"/>
            <a:ext cx="597477" cy="707886"/>
            <a:chOff x="1667741" y="698136"/>
            <a:chExt cx="597477" cy="707886"/>
          </a:xfrm>
        </p:grpSpPr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2D70A5A7-7EDD-D577-45CB-197FFB576001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CDDBE59-5390-EAAA-D012-4A0BF0DFCDDA}"/>
                </a:ext>
              </a:extLst>
            </p:cNvPr>
            <p:cNvSpPr txBox="1"/>
            <p:nvPr/>
          </p:nvSpPr>
          <p:spPr>
            <a:xfrm>
              <a:off x="1789187" y="698136"/>
              <a:ext cx="354584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J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99398E41-C937-1664-D11B-8198AC8A6B7E}"/>
              </a:ext>
            </a:extLst>
          </p:cNvPr>
          <p:cNvGrpSpPr/>
          <p:nvPr/>
        </p:nvGrpSpPr>
        <p:grpSpPr>
          <a:xfrm>
            <a:off x="8798502" y="698136"/>
            <a:ext cx="597477" cy="707886"/>
            <a:chOff x="1667741" y="698136"/>
            <a:chExt cx="597477" cy="707886"/>
          </a:xfrm>
        </p:grpSpPr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FBE52604-0835-17E1-6E73-0533323C1896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25580A15-93F5-0028-EA95-4A785032190E}"/>
                </a:ext>
              </a:extLst>
            </p:cNvPr>
            <p:cNvSpPr txBox="1"/>
            <p:nvPr/>
          </p:nvSpPr>
          <p:spPr>
            <a:xfrm>
              <a:off x="1733884" y="698136"/>
              <a:ext cx="465192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K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3961E0E3-81BF-873A-CC09-99F7E8D4FDB9}"/>
              </a:ext>
            </a:extLst>
          </p:cNvPr>
          <p:cNvGrpSpPr/>
          <p:nvPr/>
        </p:nvGrpSpPr>
        <p:grpSpPr>
          <a:xfrm>
            <a:off x="9512011" y="698136"/>
            <a:ext cx="597477" cy="707886"/>
            <a:chOff x="1667741" y="698136"/>
            <a:chExt cx="597477" cy="707886"/>
          </a:xfrm>
        </p:grpSpPr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A69EDAC2-BE3B-6013-3FAE-640138132A0A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342EECF6-694D-AD83-B872-2D870711A927}"/>
                </a:ext>
              </a:extLst>
            </p:cNvPr>
            <p:cNvSpPr txBox="1"/>
            <p:nvPr/>
          </p:nvSpPr>
          <p:spPr>
            <a:xfrm>
              <a:off x="1765944" y="698136"/>
              <a:ext cx="401071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L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1B0CC51D-2696-1641-8757-65A563698111}"/>
              </a:ext>
            </a:extLst>
          </p:cNvPr>
          <p:cNvGrpSpPr/>
          <p:nvPr/>
        </p:nvGrpSpPr>
        <p:grpSpPr>
          <a:xfrm>
            <a:off x="10207505" y="698136"/>
            <a:ext cx="633508" cy="707886"/>
            <a:chOff x="1649726" y="698136"/>
            <a:chExt cx="633508" cy="707886"/>
          </a:xfrm>
        </p:grpSpPr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67D995DD-381F-B57D-E625-B0D26C46CA48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5C1DDD8-74BF-D31C-EC65-060D84D92A41}"/>
                </a:ext>
              </a:extLst>
            </p:cNvPr>
            <p:cNvSpPr txBox="1"/>
            <p:nvPr/>
          </p:nvSpPr>
          <p:spPr>
            <a:xfrm>
              <a:off x="1649726" y="698136"/>
              <a:ext cx="633508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M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AB41961C-F21F-B253-D467-27882FCCA3D9}"/>
              </a:ext>
            </a:extLst>
          </p:cNvPr>
          <p:cNvGrpSpPr/>
          <p:nvPr/>
        </p:nvGrpSpPr>
        <p:grpSpPr>
          <a:xfrm>
            <a:off x="1685756" y="1505164"/>
            <a:ext cx="597477" cy="707886"/>
            <a:chOff x="1667741" y="698136"/>
            <a:chExt cx="597477" cy="707886"/>
          </a:xfrm>
        </p:grpSpPr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4FA80952-CC4C-97E9-2673-62CDD290E2A7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C38BC6C-7B14-C4F0-AB5D-AD052F07CE89}"/>
                </a:ext>
              </a:extLst>
            </p:cNvPr>
            <p:cNvSpPr txBox="1"/>
            <p:nvPr/>
          </p:nvSpPr>
          <p:spPr>
            <a:xfrm>
              <a:off x="1705030" y="698136"/>
              <a:ext cx="522900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N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A6642C69-E042-B27E-92F6-B6CB33BCF659}"/>
              </a:ext>
            </a:extLst>
          </p:cNvPr>
          <p:cNvGrpSpPr/>
          <p:nvPr/>
        </p:nvGrpSpPr>
        <p:grpSpPr>
          <a:xfrm>
            <a:off x="2399265" y="1505164"/>
            <a:ext cx="597477" cy="707886"/>
            <a:chOff x="1667741" y="698136"/>
            <a:chExt cx="597477" cy="707886"/>
          </a:xfrm>
        </p:grpSpPr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20B659E6-5D06-BD4C-1CB4-6020DA5ABEC6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5A06D49C-BCB0-4CEA-0F15-041AB15B4CF9}"/>
                </a:ext>
              </a:extLst>
            </p:cNvPr>
            <p:cNvSpPr txBox="1"/>
            <p:nvPr/>
          </p:nvSpPr>
          <p:spPr>
            <a:xfrm>
              <a:off x="1701022" y="698136"/>
              <a:ext cx="530916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O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93C95F6F-703D-2317-CBFA-2DC8535327FD}"/>
              </a:ext>
            </a:extLst>
          </p:cNvPr>
          <p:cNvGrpSpPr/>
          <p:nvPr/>
        </p:nvGrpSpPr>
        <p:grpSpPr>
          <a:xfrm>
            <a:off x="3112774" y="1505164"/>
            <a:ext cx="597477" cy="707886"/>
            <a:chOff x="1667741" y="698136"/>
            <a:chExt cx="597477" cy="707886"/>
          </a:xfrm>
        </p:grpSpPr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D7D24535-0C0A-07B3-D648-28D091A2D639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23F266A6-8202-D2A3-A3F3-28F8D9D82F1E}"/>
                </a:ext>
              </a:extLst>
            </p:cNvPr>
            <p:cNvSpPr txBox="1"/>
            <p:nvPr/>
          </p:nvSpPr>
          <p:spPr>
            <a:xfrm>
              <a:off x="1738693" y="698136"/>
              <a:ext cx="455574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P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22A9276A-C542-970E-7C59-CC99F0C29E80}"/>
              </a:ext>
            </a:extLst>
          </p:cNvPr>
          <p:cNvGrpSpPr/>
          <p:nvPr/>
        </p:nvGrpSpPr>
        <p:grpSpPr>
          <a:xfrm>
            <a:off x="3826283" y="1505164"/>
            <a:ext cx="597477" cy="707886"/>
            <a:chOff x="1667741" y="698136"/>
            <a:chExt cx="597477" cy="707886"/>
          </a:xfrm>
        </p:grpSpPr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357974CE-3B62-E0F0-34A6-765CF63B1BC5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910A70BB-E10A-7BDD-80B7-497CF0CF952D}"/>
                </a:ext>
              </a:extLst>
            </p:cNvPr>
            <p:cNvSpPr txBox="1"/>
            <p:nvPr/>
          </p:nvSpPr>
          <p:spPr>
            <a:xfrm>
              <a:off x="1697816" y="698136"/>
              <a:ext cx="537328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Q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8BE19B85-BC49-CA42-6D48-6AEF5C464A63}"/>
              </a:ext>
            </a:extLst>
          </p:cNvPr>
          <p:cNvGrpSpPr/>
          <p:nvPr/>
        </p:nvGrpSpPr>
        <p:grpSpPr>
          <a:xfrm>
            <a:off x="4539792" y="1505164"/>
            <a:ext cx="597477" cy="707886"/>
            <a:chOff x="1667741" y="698136"/>
            <a:chExt cx="597477" cy="707886"/>
          </a:xfrm>
        </p:grpSpPr>
        <p:sp>
          <p:nvSpPr>
            <p:cNvPr id="58" name="Rectangle: Rounded Corners 57">
              <a:extLst>
                <a:ext uri="{FF2B5EF4-FFF2-40B4-BE49-F238E27FC236}">
                  <a16:creationId xmlns:a16="http://schemas.microsoft.com/office/drawing/2014/main" id="{F8558758-F3FE-CC90-E1CA-1ADFBBD561E5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4B868B21-EA59-9FE8-4426-BC6EBCF73595}"/>
                </a:ext>
              </a:extLst>
            </p:cNvPr>
            <p:cNvSpPr txBox="1"/>
            <p:nvPr/>
          </p:nvSpPr>
          <p:spPr>
            <a:xfrm>
              <a:off x="1729877" y="698136"/>
              <a:ext cx="473207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R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D0C4A85D-340F-2417-7AF2-56857D0AA1AB}"/>
              </a:ext>
            </a:extLst>
          </p:cNvPr>
          <p:cNvGrpSpPr/>
          <p:nvPr/>
        </p:nvGrpSpPr>
        <p:grpSpPr>
          <a:xfrm>
            <a:off x="5253301" y="1505164"/>
            <a:ext cx="597477" cy="707886"/>
            <a:chOff x="1667741" y="698136"/>
            <a:chExt cx="597477" cy="707886"/>
          </a:xfrm>
        </p:grpSpPr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EDCDDC06-125B-DE52-F073-9C6AA7F91B34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2E88CA8D-83EC-1270-6322-1E862BD150D3}"/>
                </a:ext>
              </a:extLst>
            </p:cNvPr>
            <p:cNvSpPr txBox="1"/>
            <p:nvPr/>
          </p:nvSpPr>
          <p:spPr>
            <a:xfrm>
              <a:off x="1753120" y="698136"/>
              <a:ext cx="426720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S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C2512AE6-A8BD-3A17-E125-42A6DA5DFC80}"/>
              </a:ext>
            </a:extLst>
          </p:cNvPr>
          <p:cNvGrpSpPr/>
          <p:nvPr/>
        </p:nvGrpSpPr>
        <p:grpSpPr>
          <a:xfrm>
            <a:off x="5966810" y="1505164"/>
            <a:ext cx="597477" cy="707886"/>
            <a:chOff x="1667741" y="698136"/>
            <a:chExt cx="597477" cy="707886"/>
          </a:xfrm>
        </p:grpSpPr>
        <p:sp>
          <p:nvSpPr>
            <p:cNvPr id="64" name="Rectangle: Rounded Corners 63">
              <a:extLst>
                <a:ext uri="{FF2B5EF4-FFF2-40B4-BE49-F238E27FC236}">
                  <a16:creationId xmlns:a16="http://schemas.microsoft.com/office/drawing/2014/main" id="{A000E445-830E-F62D-0FBC-B4224B0B0D57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A3DF89CA-AD66-8862-BF31-45C4A82339B8}"/>
                </a:ext>
              </a:extLst>
            </p:cNvPr>
            <p:cNvSpPr txBox="1"/>
            <p:nvPr/>
          </p:nvSpPr>
          <p:spPr>
            <a:xfrm>
              <a:off x="1747510" y="698136"/>
              <a:ext cx="437940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T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583547BD-AC70-58F1-D257-7EB2E82999AB}"/>
              </a:ext>
            </a:extLst>
          </p:cNvPr>
          <p:cNvGrpSpPr/>
          <p:nvPr/>
        </p:nvGrpSpPr>
        <p:grpSpPr>
          <a:xfrm>
            <a:off x="6680319" y="1505164"/>
            <a:ext cx="597477" cy="707886"/>
            <a:chOff x="1667741" y="698136"/>
            <a:chExt cx="597477" cy="707886"/>
          </a:xfrm>
        </p:grpSpPr>
        <p:sp>
          <p:nvSpPr>
            <p:cNvPr id="67" name="Rectangle: Rounded Corners 66">
              <a:extLst>
                <a:ext uri="{FF2B5EF4-FFF2-40B4-BE49-F238E27FC236}">
                  <a16:creationId xmlns:a16="http://schemas.microsoft.com/office/drawing/2014/main" id="{E416B462-17CF-7D7B-1ABA-375C7AF18197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167E12FA-9890-A14E-F29D-DF82E34B9210}"/>
                </a:ext>
              </a:extLst>
            </p:cNvPr>
            <p:cNvSpPr txBox="1"/>
            <p:nvPr/>
          </p:nvSpPr>
          <p:spPr>
            <a:xfrm>
              <a:off x="1706633" y="698136"/>
              <a:ext cx="519694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U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750F6532-ECED-4B91-FD77-0F026BD8E4C5}"/>
              </a:ext>
            </a:extLst>
          </p:cNvPr>
          <p:cNvGrpSpPr/>
          <p:nvPr/>
        </p:nvGrpSpPr>
        <p:grpSpPr>
          <a:xfrm>
            <a:off x="7389499" y="1505164"/>
            <a:ext cx="597477" cy="707886"/>
            <a:chOff x="1667741" y="698136"/>
            <a:chExt cx="597477" cy="707886"/>
          </a:xfrm>
        </p:grpSpPr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48E6F6C8-7947-3581-CB69-273E468693E6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4DF10E38-64FA-79C5-A549-9C38B55A7B8A}"/>
                </a:ext>
              </a:extLst>
            </p:cNvPr>
            <p:cNvSpPr txBox="1"/>
            <p:nvPr/>
          </p:nvSpPr>
          <p:spPr>
            <a:xfrm>
              <a:off x="1722663" y="698136"/>
              <a:ext cx="487634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V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8577402D-66D9-A9C7-B5F6-89ADC678E26D}"/>
              </a:ext>
            </a:extLst>
          </p:cNvPr>
          <p:cNvGrpSpPr/>
          <p:nvPr/>
        </p:nvGrpSpPr>
        <p:grpSpPr>
          <a:xfrm>
            <a:off x="8076977" y="1505164"/>
            <a:ext cx="649538" cy="707886"/>
            <a:chOff x="1641710" y="698136"/>
            <a:chExt cx="649538" cy="707886"/>
          </a:xfrm>
        </p:grpSpPr>
        <p:sp>
          <p:nvSpPr>
            <p:cNvPr id="73" name="Rectangle: Rounded Corners 72">
              <a:extLst>
                <a:ext uri="{FF2B5EF4-FFF2-40B4-BE49-F238E27FC236}">
                  <a16:creationId xmlns:a16="http://schemas.microsoft.com/office/drawing/2014/main" id="{A3841341-4C76-A414-DCB1-AB25A1BD9F98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B07216B7-09B3-ED29-C65A-F913C5C73176}"/>
                </a:ext>
              </a:extLst>
            </p:cNvPr>
            <p:cNvSpPr txBox="1"/>
            <p:nvPr/>
          </p:nvSpPr>
          <p:spPr>
            <a:xfrm>
              <a:off x="1641710" y="698136"/>
              <a:ext cx="649538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W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64D9096C-71B7-3DB9-1700-B09C35053989}"/>
              </a:ext>
            </a:extLst>
          </p:cNvPr>
          <p:cNvGrpSpPr/>
          <p:nvPr/>
        </p:nvGrpSpPr>
        <p:grpSpPr>
          <a:xfrm>
            <a:off x="8816517" y="1505164"/>
            <a:ext cx="597477" cy="707886"/>
            <a:chOff x="1667741" y="698136"/>
            <a:chExt cx="597477" cy="707886"/>
          </a:xfrm>
        </p:grpSpPr>
        <p:sp>
          <p:nvSpPr>
            <p:cNvPr id="76" name="Rectangle: Rounded Corners 75">
              <a:extLst>
                <a:ext uri="{FF2B5EF4-FFF2-40B4-BE49-F238E27FC236}">
                  <a16:creationId xmlns:a16="http://schemas.microsoft.com/office/drawing/2014/main" id="{2CF6D476-5D58-A036-75EF-799890F0A91A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DF748C07-8D77-5E83-E4A5-30DDE56F886B}"/>
                </a:ext>
              </a:extLst>
            </p:cNvPr>
            <p:cNvSpPr txBox="1"/>
            <p:nvPr/>
          </p:nvSpPr>
          <p:spPr>
            <a:xfrm>
              <a:off x="1733884" y="698136"/>
              <a:ext cx="465192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X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7CFFC23D-C111-19C8-A33E-47AA3DC686BD}"/>
              </a:ext>
            </a:extLst>
          </p:cNvPr>
          <p:cNvGrpSpPr/>
          <p:nvPr/>
        </p:nvGrpSpPr>
        <p:grpSpPr>
          <a:xfrm>
            <a:off x="9530026" y="1505164"/>
            <a:ext cx="597477" cy="707886"/>
            <a:chOff x="1667741" y="698136"/>
            <a:chExt cx="597477" cy="707886"/>
          </a:xfrm>
        </p:grpSpPr>
        <p:sp>
          <p:nvSpPr>
            <p:cNvPr id="79" name="Rectangle: Rounded Corners 78">
              <a:extLst>
                <a:ext uri="{FF2B5EF4-FFF2-40B4-BE49-F238E27FC236}">
                  <a16:creationId xmlns:a16="http://schemas.microsoft.com/office/drawing/2014/main" id="{296EDB9A-ED34-96FD-3E30-E65B63C7BDFE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34455759-9F1E-4066-1C97-EEDE0B6AC7FD}"/>
                </a:ext>
              </a:extLst>
            </p:cNvPr>
            <p:cNvSpPr txBox="1"/>
            <p:nvPr/>
          </p:nvSpPr>
          <p:spPr>
            <a:xfrm>
              <a:off x="1741098" y="698136"/>
              <a:ext cx="450764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Y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4B77D818-AE41-B44D-CDCD-4D9D9D4FF0FA}"/>
              </a:ext>
            </a:extLst>
          </p:cNvPr>
          <p:cNvGrpSpPr/>
          <p:nvPr/>
        </p:nvGrpSpPr>
        <p:grpSpPr>
          <a:xfrm>
            <a:off x="10243535" y="1505164"/>
            <a:ext cx="597477" cy="707886"/>
            <a:chOff x="1667741" y="698136"/>
            <a:chExt cx="597477" cy="707886"/>
          </a:xfrm>
        </p:grpSpPr>
        <p:sp>
          <p:nvSpPr>
            <p:cNvPr id="82" name="Rectangle: Rounded Corners 81">
              <a:extLst>
                <a:ext uri="{FF2B5EF4-FFF2-40B4-BE49-F238E27FC236}">
                  <a16:creationId xmlns:a16="http://schemas.microsoft.com/office/drawing/2014/main" id="{2E0137E9-3B09-0710-8227-AE74300CC05A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F615E256-979C-C1D1-216F-8538CDF923A9}"/>
                </a:ext>
              </a:extLst>
            </p:cNvPr>
            <p:cNvSpPr txBox="1"/>
            <p:nvPr/>
          </p:nvSpPr>
          <p:spPr>
            <a:xfrm>
              <a:off x="1751517" y="698136"/>
              <a:ext cx="429925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Z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8220FBBB-FAA8-F286-9059-E6099C5E8DCA}"/>
              </a:ext>
            </a:extLst>
          </p:cNvPr>
          <p:cNvGrpSpPr/>
          <p:nvPr/>
        </p:nvGrpSpPr>
        <p:grpSpPr>
          <a:xfrm>
            <a:off x="9799278" y="2977436"/>
            <a:ext cx="597477" cy="707886"/>
            <a:chOff x="1667741" y="698136"/>
            <a:chExt cx="597477" cy="707886"/>
          </a:xfrm>
        </p:grpSpPr>
        <p:sp>
          <p:nvSpPr>
            <p:cNvPr id="85" name="Rectangle: Rounded Corners 84">
              <a:extLst>
                <a:ext uri="{FF2B5EF4-FFF2-40B4-BE49-F238E27FC236}">
                  <a16:creationId xmlns:a16="http://schemas.microsoft.com/office/drawing/2014/main" id="{158C659C-0BC5-CC3E-EF53-81F77556356F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EEF91704-999D-1F18-7872-C2A60A6001A2}"/>
                </a:ext>
              </a:extLst>
            </p:cNvPr>
            <p:cNvSpPr txBox="1"/>
            <p:nvPr/>
          </p:nvSpPr>
          <p:spPr>
            <a:xfrm>
              <a:off x="1746708" y="698136"/>
              <a:ext cx="439544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^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BCEC1BA1-53EF-4AF3-7DA7-8A9730235825}"/>
              </a:ext>
            </a:extLst>
          </p:cNvPr>
          <p:cNvGrpSpPr/>
          <p:nvPr/>
        </p:nvGrpSpPr>
        <p:grpSpPr>
          <a:xfrm>
            <a:off x="990451" y="2268255"/>
            <a:ext cx="597477" cy="707886"/>
            <a:chOff x="1667741" y="698136"/>
            <a:chExt cx="597477" cy="707886"/>
          </a:xfrm>
        </p:grpSpPr>
        <p:sp>
          <p:nvSpPr>
            <p:cNvPr id="88" name="Rectangle: Rounded Corners 87">
              <a:extLst>
                <a:ext uri="{FF2B5EF4-FFF2-40B4-BE49-F238E27FC236}">
                  <a16:creationId xmlns:a16="http://schemas.microsoft.com/office/drawing/2014/main" id="{98B86839-51C6-AEDF-ACEC-477C5E54EF33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FDC22D60-8947-0CD9-5676-57E39122A8AC}"/>
                </a:ext>
              </a:extLst>
            </p:cNvPr>
            <p:cNvSpPr txBox="1"/>
            <p:nvPr/>
          </p:nvSpPr>
          <p:spPr>
            <a:xfrm>
              <a:off x="1746708" y="698136"/>
              <a:ext cx="439544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~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93C4F0BD-4506-44BD-F31F-31861D95407C}"/>
              </a:ext>
            </a:extLst>
          </p:cNvPr>
          <p:cNvGrpSpPr/>
          <p:nvPr/>
        </p:nvGrpSpPr>
        <p:grpSpPr>
          <a:xfrm>
            <a:off x="9025868" y="3714498"/>
            <a:ext cx="707886" cy="597477"/>
            <a:chOff x="8798503" y="3152958"/>
            <a:chExt cx="707886" cy="597477"/>
          </a:xfrm>
        </p:grpSpPr>
        <p:sp>
          <p:nvSpPr>
            <p:cNvPr id="91" name="Rectangle: Rounded Corners 90">
              <a:extLst>
                <a:ext uri="{FF2B5EF4-FFF2-40B4-BE49-F238E27FC236}">
                  <a16:creationId xmlns:a16="http://schemas.microsoft.com/office/drawing/2014/main" id="{25EA4FAD-0D6C-BA78-9448-BCB54AC8975D}"/>
                </a:ext>
              </a:extLst>
            </p:cNvPr>
            <p:cNvSpPr/>
            <p:nvPr/>
          </p:nvSpPr>
          <p:spPr>
            <a:xfrm>
              <a:off x="8853707" y="3152958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D272DFF3-4048-B1B6-7D01-4D0F331CE726}"/>
                </a:ext>
              </a:extLst>
            </p:cNvPr>
            <p:cNvSpPr txBox="1"/>
            <p:nvPr/>
          </p:nvSpPr>
          <p:spPr>
            <a:xfrm rot="16200000">
              <a:off x="8927064" y="3097753"/>
              <a:ext cx="450764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^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C00F07AE-FD3F-6032-B760-68B8B8415409}"/>
              </a:ext>
            </a:extLst>
          </p:cNvPr>
          <p:cNvGrpSpPr/>
          <p:nvPr/>
        </p:nvGrpSpPr>
        <p:grpSpPr>
          <a:xfrm>
            <a:off x="1699447" y="2268255"/>
            <a:ext cx="597477" cy="707886"/>
            <a:chOff x="1667741" y="698136"/>
            <a:chExt cx="597477" cy="707886"/>
          </a:xfrm>
        </p:grpSpPr>
        <p:sp>
          <p:nvSpPr>
            <p:cNvPr id="94" name="Rectangle: Rounded Corners 93">
              <a:extLst>
                <a:ext uri="{FF2B5EF4-FFF2-40B4-BE49-F238E27FC236}">
                  <a16:creationId xmlns:a16="http://schemas.microsoft.com/office/drawing/2014/main" id="{08ADF21C-927B-F38A-0553-17458315CC89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CE7C2926-A088-19CA-DEE8-8E3E783EBCDA}"/>
                </a:ext>
              </a:extLst>
            </p:cNvPr>
            <p:cNvSpPr txBox="1"/>
            <p:nvPr/>
          </p:nvSpPr>
          <p:spPr>
            <a:xfrm>
              <a:off x="1763539" y="698136"/>
              <a:ext cx="405880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\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B7D7038C-0F9A-C882-B89A-4DF25CA9570C}"/>
              </a:ext>
            </a:extLst>
          </p:cNvPr>
          <p:cNvGrpSpPr/>
          <p:nvPr/>
        </p:nvGrpSpPr>
        <p:grpSpPr>
          <a:xfrm>
            <a:off x="10437994" y="3730947"/>
            <a:ext cx="707886" cy="597477"/>
            <a:chOff x="10210629" y="3169407"/>
            <a:chExt cx="707886" cy="597477"/>
          </a:xfrm>
        </p:grpSpPr>
        <p:sp>
          <p:nvSpPr>
            <p:cNvPr id="97" name="Rectangle: Rounded Corners 96">
              <a:extLst>
                <a:ext uri="{FF2B5EF4-FFF2-40B4-BE49-F238E27FC236}">
                  <a16:creationId xmlns:a16="http://schemas.microsoft.com/office/drawing/2014/main" id="{A0B1AFE2-CC8F-04FD-8DCC-097566DA91E6}"/>
                </a:ext>
              </a:extLst>
            </p:cNvPr>
            <p:cNvSpPr/>
            <p:nvPr/>
          </p:nvSpPr>
          <p:spPr>
            <a:xfrm>
              <a:off x="10265833" y="3169407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0F7BAABA-1064-687D-10AB-6F0810B39E90}"/>
                </a:ext>
              </a:extLst>
            </p:cNvPr>
            <p:cNvSpPr txBox="1"/>
            <p:nvPr/>
          </p:nvSpPr>
          <p:spPr>
            <a:xfrm rot="5400000">
              <a:off x="10344800" y="3114202"/>
              <a:ext cx="439544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^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06429B64-ABA1-165D-F3E7-BB8B6F745E8E}"/>
              </a:ext>
            </a:extLst>
          </p:cNvPr>
          <p:cNvGrpSpPr/>
          <p:nvPr/>
        </p:nvGrpSpPr>
        <p:grpSpPr>
          <a:xfrm>
            <a:off x="9799279" y="3645242"/>
            <a:ext cx="597477" cy="707886"/>
            <a:chOff x="9571914" y="3083702"/>
            <a:chExt cx="597477" cy="707886"/>
          </a:xfrm>
        </p:grpSpPr>
        <p:sp>
          <p:nvSpPr>
            <p:cNvPr id="100" name="Rectangle: Rounded Corners 99">
              <a:extLst>
                <a:ext uri="{FF2B5EF4-FFF2-40B4-BE49-F238E27FC236}">
                  <a16:creationId xmlns:a16="http://schemas.microsoft.com/office/drawing/2014/main" id="{4ED8BAF8-0142-F87F-779D-946FF88BDED7}"/>
                </a:ext>
              </a:extLst>
            </p:cNvPr>
            <p:cNvSpPr/>
            <p:nvPr/>
          </p:nvSpPr>
          <p:spPr>
            <a:xfrm>
              <a:off x="9571914" y="3138907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8952AD78-1F7A-34D5-D8B7-488838AB0958}"/>
                </a:ext>
              </a:extLst>
            </p:cNvPr>
            <p:cNvSpPr txBox="1"/>
            <p:nvPr/>
          </p:nvSpPr>
          <p:spPr>
            <a:xfrm rot="10800000">
              <a:off x="9645271" y="3083702"/>
              <a:ext cx="450764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^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70F995FE-EBE0-DF66-6AEC-09C7950EC4E2}"/>
              </a:ext>
            </a:extLst>
          </p:cNvPr>
          <p:cNvGrpSpPr/>
          <p:nvPr/>
        </p:nvGrpSpPr>
        <p:grpSpPr>
          <a:xfrm>
            <a:off x="252409" y="2951657"/>
            <a:ext cx="597477" cy="707886"/>
            <a:chOff x="1667741" y="698136"/>
            <a:chExt cx="597477" cy="707886"/>
          </a:xfrm>
        </p:grpSpPr>
        <p:sp>
          <p:nvSpPr>
            <p:cNvPr id="103" name="Rectangle: Rounded Corners 102">
              <a:extLst>
                <a:ext uri="{FF2B5EF4-FFF2-40B4-BE49-F238E27FC236}">
                  <a16:creationId xmlns:a16="http://schemas.microsoft.com/office/drawing/2014/main" id="{B1FFB80D-A95F-4080-5B8E-1A251746957A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99B81B7E-FB04-B8EA-2A22-8FE58D3153A8}"/>
                </a:ext>
              </a:extLst>
            </p:cNvPr>
            <p:cNvSpPr txBox="1"/>
            <p:nvPr/>
          </p:nvSpPr>
          <p:spPr>
            <a:xfrm>
              <a:off x="1744304" y="698136"/>
              <a:ext cx="444352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1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9B67FAA0-6826-3180-F0B5-B1D4F18C4151}"/>
              </a:ext>
            </a:extLst>
          </p:cNvPr>
          <p:cNvGrpSpPr/>
          <p:nvPr/>
        </p:nvGrpSpPr>
        <p:grpSpPr>
          <a:xfrm>
            <a:off x="968841" y="2951657"/>
            <a:ext cx="597477" cy="707886"/>
            <a:chOff x="1667741" y="698136"/>
            <a:chExt cx="597477" cy="707886"/>
          </a:xfrm>
        </p:grpSpPr>
        <p:sp>
          <p:nvSpPr>
            <p:cNvPr id="106" name="Rectangle: Rounded Corners 105">
              <a:extLst>
                <a:ext uri="{FF2B5EF4-FFF2-40B4-BE49-F238E27FC236}">
                  <a16:creationId xmlns:a16="http://schemas.microsoft.com/office/drawing/2014/main" id="{014B12A4-3BDF-0A3E-47BF-DD2F45053BBE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0507592E-3A9A-7F5A-A0C2-CC4EEB9BC3BA}"/>
                </a:ext>
              </a:extLst>
            </p:cNvPr>
            <p:cNvSpPr txBox="1"/>
            <p:nvPr/>
          </p:nvSpPr>
          <p:spPr>
            <a:xfrm>
              <a:off x="1744303" y="698136"/>
              <a:ext cx="4443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2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878B7B34-40C6-C7E7-8DCD-F76B6FA39D36}"/>
              </a:ext>
            </a:extLst>
          </p:cNvPr>
          <p:cNvGrpSpPr/>
          <p:nvPr/>
        </p:nvGrpSpPr>
        <p:grpSpPr>
          <a:xfrm>
            <a:off x="1685273" y="2951657"/>
            <a:ext cx="597477" cy="707886"/>
            <a:chOff x="1667741" y="698136"/>
            <a:chExt cx="597477" cy="707886"/>
          </a:xfrm>
        </p:grpSpPr>
        <p:sp>
          <p:nvSpPr>
            <p:cNvPr id="109" name="Rectangle: Rounded Corners 108">
              <a:extLst>
                <a:ext uri="{FF2B5EF4-FFF2-40B4-BE49-F238E27FC236}">
                  <a16:creationId xmlns:a16="http://schemas.microsoft.com/office/drawing/2014/main" id="{C8A99E6E-FC54-54B6-4B09-B05539A4FE0B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34021E5D-8C4E-3B6F-312E-D39C363E8EAD}"/>
                </a:ext>
              </a:extLst>
            </p:cNvPr>
            <p:cNvSpPr txBox="1"/>
            <p:nvPr/>
          </p:nvSpPr>
          <p:spPr>
            <a:xfrm>
              <a:off x="1744304" y="698136"/>
              <a:ext cx="444352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3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B7F8A817-CC83-A646-650B-7B779D0FCAC3}"/>
              </a:ext>
            </a:extLst>
          </p:cNvPr>
          <p:cNvGrpSpPr/>
          <p:nvPr/>
        </p:nvGrpSpPr>
        <p:grpSpPr>
          <a:xfrm>
            <a:off x="2401705" y="2951657"/>
            <a:ext cx="597477" cy="707886"/>
            <a:chOff x="1667741" y="698136"/>
            <a:chExt cx="597477" cy="707886"/>
          </a:xfrm>
        </p:grpSpPr>
        <p:sp>
          <p:nvSpPr>
            <p:cNvPr id="112" name="Rectangle: Rounded Corners 111">
              <a:extLst>
                <a:ext uri="{FF2B5EF4-FFF2-40B4-BE49-F238E27FC236}">
                  <a16:creationId xmlns:a16="http://schemas.microsoft.com/office/drawing/2014/main" id="{C241219C-D525-C038-8ABC-5D6A9CE01745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FFB759AE-3614-E89B-A6E6-7CA3C7B15BE5}"/>
                </a:ext>
              </a:extLst>
            </p:cNvPr>
            <p:cNvSpPr txBox="1"/>
            <p:nvPr/>
          </p:nvSpPr>
          <p:spPr>
            <a:xfrm>
              <a:off x="1744303" y="698136"/>
              <a:ext cx="4443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4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91C9A1DC-E285-EBD7-596F-AEBB3559E8B7}"/>
              </a:ext>
            </a:extLst>
          </p:cNvPr>
          <p:cNvGrpSpPr/>
          <p:nvPr/>
        </p:nvGrpSpPr>
        <p:grpSpPr>
          <a:xfrm>
            <a:off x="3118138" y="2951657"/>
            <a:ext cx="597477" cy="707886"/>
            <a:chOff x="1667741" y="698136"/>
            <a:chExt cx="597477" cy="707886"/>
          </a:xfrm>
        </p:grpSpPr>
        <p:sp>
          <p:nvSpPr>
            <p:cNvPr id="115" name="Rectangle: Rounded Corners 114">
              <a:extLst>
                <a:ext uri="{FF2B5EF4-FFF2-40B4-BE49-F238E27FC236}">
                  <a16:creationId xmlns:a16="http://schemas.microsoft.com/office/drawing/2014/main" id="{68717AC8-9139-2CA6-C1D7-A3D13F7B2C10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67865743-AF6C-73B4-27FC-DC2A2B942F66}"/>
                </a:ext>
              </a:extLst>
            </p:cNvPr>
            <p:cNvSpPr txBox="1"/>
            <p:nvPr/>
          </p:nvSpPr>
          <p:spPr>
            <a:xfrm>
              <a:off x="1744303" y="698136"/>
              <a:ext cx="4443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5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516FC7EA-D9C3-9878-1C88-743B08C5B735}"/>
              </a:ext>
            </a:extLst>
          </p:cNvPr>
          <p:cNvGrpSpPr/>
          <p:nvPr/>
        </p:nvGrpSpPr>
        <p:grpSpPr>
          <a:xfrm>
            <a:off x="253671" y="3626310"/>
            <a:ext cx="597477" cy="707886"/>
            <a:chOff x="1667741" y="698136"/>
            <a:chExt cx="597477" cy="707886"/>
          </a:xfrm>
        </p:grpSpPr>
        <p:sp>
          <p:nvSpPr>
            <p:cNvPr id="118" name="Rectangle: Rounded Corners 117">
              <a:extLst>
                <a:ext uri="{FF2B5EF4-FFF2-40B4-BE49-F238E27FC236}">
                  <a16:creationId xmlns:a16="http://schemas.microsoft.com/office/drawing/2014/main" id="{96634123-F29B-7A83-503E-947BEF7CA076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F963B7D3-F28E-6B50-58BD-967B61A5D08E}"/>
                </a:ext>
              </a:extLst>
            </p:cNvPr>
            <p:cNvSpPr txBox="1"/>
            <p:nvPr/>
          </p:nvSpPr>
          <p:spPr>
            <a:xfrm>
              <a:off x="1744304" y="698136"/>
              <a:ext cx="444352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6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76FA5109-813F-D6CE-192A-7351165F9520}"/>
              </a:ext>
            </a:extLst>
          </p:cNvPr>
          <p:cNvGrpSpPr/>
          <p:nvPr/>
        </p:nvGrpSpPr>
        <p:grpSpPr>
          <a:xfrm>
            <a:off x="969612" y="3626310"/>
            <a:ext cx="597477" cy="707886"/>
            <a:chOff x="1667741" y="698136"/>
            <a:chExt cx="597477" cy="707886"/>
          </a:xfrm>
        </p:grpSpPr>
        <p:sp>
          <p:nvSpPr>
            <p:cNvPr id="121" name="Rectangle: Rounded Corners 120">
              <a:extLst>
                <a:ext uri="{FF2B5EF4-FFF2-40B4-BE49-F238E27FC236}">
                  <a16:creationId xmlns:a16="http://schemas.microsoft.com/office/drawing/2014/main" id="{5A59C07E-917F-530C-EDB0-241C7C7FD3F3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6D6F2A37-3DCE-8BC0-25F0-C29AB4DDD723}"/>
                </a:ext>
              </a:extLst>
            </p:cNvPr>
            <p:cNvSpPr txBox="1"/>
            <p:nvPr/>
          </p:nvSpPr>
          <p:spPr>
            <a:xfrm>
              <a:off x="1744303" y="698136"/>
              <a:ext cx="4443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7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EEB0D0E1-265E-4434-99A5-B28B3AF105DF}"/>
              </a:ext>
            </a:extLst>
          </p:cNvPr>
          <p:cNvGrpSpPr/>
          <p:nvPr/>
        </p:nvGrpSpPr>
        <p:grpSpPr>
          <a:xfrm>
            <a:off x="1685553" y="3626310"/>
            <a:ext cx="597477" cy="707886"/>
            <a:chOff x="1667741" y="698136"/>
            <a:chExt cx="597477" cy="707886"/>
          </a:xfrm>
        </p:grpSpPr>
        <p:sp>
          <p:nvSpPr>
            <p:cNvPr id="124" name="Rectangle: Rounded Corners 123">
              <a:extLst>
                <a:ext uri="{FF2B5EF4-FFF2-40B4-BE49-F238E27FC236}">
                  <a16:creationId xmlns:a16="http://schemas.microsoft.com/office/drawing/2014/main" id="{89CF254E-E183-57D0-8F09-73968BBC4F6D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C2AE0706-1F2E-5590-17B8-2EA576EAEA16}"/>
                </a:ext>
              </a:extLst>
            </p:cNvPr>
            <p:cNvSpPr txBox="1"/>
            <p:nvPr/>
          </p:nvSpPr>
          <p:spPr>
            <a:xfrm>
              <a:off x="1744304" y="698136"/>
              <a:ext cx="444352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8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79B2C9C9-70CA-ECF6-858F-4585FE6A2680}"/>
              </a:ext>
            </a:extLst>
          </p:cNvPr>
          <p:cNvGrpSpPr/>
          <p:nvPr/>
        </p:nvGrpSpPr>
        <p:grpSpPr>
          <a:xfrm>
            <a:off x="2401494" y="3626310"/>
            <a:ext cx="597477" cy="707886"/>
            <a:chOff x="1667741" y="698136"/>
            <a:chExt cx="597477" cy="707886"/>
          </a:xfrm>
        </p:grpSpPr>
        <p:sp>
          <p:nvSpPr>
            <p:cNvPr id="127" name="Rectangle: Rounded Corners 126">
              <a:extLst>
                <a:ext uri="{FF2B5EF4-FFF2-40B4-BE49-F238E27FC236}">
                  <a16:creationId xmlns:a16="http://schemas.microsoft.com/office/drawing/2014/main" id="{E4120409-5158-9EC4-B3AF-1EEAFF7FEF16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11F0A403-F758-C341-EDFF-A546E6B9B848}"/>
                </a:ext>
              </a:extLst>
            </p:cNvPr>
            <p:cNvSpPr txBox="1"/>
            <p:nvPr/>
          </p:nvSpPr>
          <p:spPr>
            <a:xfrm>
              <a:off x="1744303" y="698136"/>
              <a:ext cx="4443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9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2A7511DE-87A8-187B-EF5F-7E1CF236F66C}"/>
              </a:ext>
            </a:extLst>
          </p:cNvPr>
          <p:cNvGrpSpPr/>
          <p:nvPr/>
        </p:nvGrpSpPr>
        <p:grpSpPr>
          <a:xfrm>
            <a:off x="3117436" y="3626310"/>
            <a:ext cx="597477" cy="707886"/>
            <a:chOff x="1667741" y="698136"/>
            <a:chExt cx="597477" cy="707886"/>
          </a:xfrm>
        </p:grpSpPr>
        <p:sp>
          <p:nvSpPr>
            <p:cNvPr id="130" name="Rectangle: Rounded Corners 129">
              <a:extLst>
                <a:ext uri="{FF2B5EF4-FFF2-40B4-BE49-F238E27FC236}">
                  <a16:creationId xmlns:a16="http://schemas.microsoft.com/office/drawing/2014/main" id="{A3537643-296E-C525-658B-8389126147E8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BAC87946-70C7-5BC2-66C2-FCDB66B4F274}"/>
                </a:ext>
              </a:extLst>
            </p:cNvPr>
            <p:cNvSpPr txBox="1"/>
            <p:nvPr/>
          </p:nvSpPr>
          <p:spPr>
            <a:xfrm>
              <a:off x="1744303" y="698136"/>
              <a:ext cx="4443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0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0F94794E-215F-F958-6442-1BAF48884B38}"/>
              </a:ext>
            </a:extLst>
          </p:cNvPr>
          <p:cNvGrpSpPr/>
          <p:nvPr/>
        </p:nvGrpSpPr>
        <p:grpSpPr>
          <a:xfrm>
            <a:off x="226189" y="2323460"/>
            <a:ext cx="652743" cy="597477"/>
            <a:chOff x="4574295" y="5182300"/>
            <a:chExt cx="652743" cy="597477"/>
          </a:xfrm>
        </p:grpSpPr>
        <p:sp>
          <p:nvSpPr>
            <p:cNvPr id="133" name="Rectangle: Rounded Corners 132">
              <a:extLst>
                <a:ext uri="{FF2B5EF4-FFF2-40B4-BE49-F238E27FC236}">
                  <a16:creationId xmlns:a16="http://schemas.microsoft.com/office/drawing/2014/main" id="{702AA19A-042B-3463-4C46-5865E3BFA26B}"/>
                </a:ext>
              </a:extLst>
            </p:cNvPr>
            <p:cNvSpPr/>
            <p:nvPr/>
          </p:nvSpPr>
          <p:spPr>
            <a:xfrm>
              <a:off x="4601928" y="5182300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A5FACFFB-0131-D49F-E879-BA132788B8F5}"/>
                </a:ext>
              </a:extLst>
            </p:cNvPr>
            <p:cNvSpPr txBox="1"/>
            <p:nvPr/>
          </p:nvSpPr>
          <p:spPr>
            <a:xfrm>
              <a:off x="4574295" y="5219428"/>
              <a:ext cx="652743" cy="52322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28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Esc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51A46691-7DD7-9DCF-506A-B13E022DD610}"/>
              </a:ext>
            </a:extLst>
          </p:cNvPr>
          <p:cNvGrpSpPr/>
          <p:nvPr/>
        </p:nvGrpSpPr>
        <p:grpSpPr>
          <a:xfrm>
            <a:off x="2408443" y="2268255"/>
            <a:ext cx="597477" cy="707886"/>
            <a:chOff x="1667741" y="698136"/>
            <a:chExt cx="597477" cy="707886"/>
          </a:xfrm>
        </p:grpSpPr>
        <p:sp>
          <p:nvSpPr>
            <p:cNvPr id="137" name="Rectangle: Rounded Corners 136">
              <a:extLst>
                <a:ext uri="{FF2B5EF4-FFF2-40B4-BE49-F238E27FC236}">
                  <a16:creationId xmlns:a16="http://schemas.microsoft.com/office/drawing/2014/main" id="{11BAADD3-C5D5-3F87-7C19-CDF87894F19D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B8DC31AA-384C-940E-6C66-42F6E8F1E241}"/>
                </a:ext>
              </a:extLst>
            </p:cNvPr>
            <p:cNvSpPr txBox="1"/>
            <p:nvPr/>
          </p:nvSpPr>
          <p:spPr>
            <a:xfrm>
              <a:off x="1795600" y="698136"/>
              <a:ext cx="341760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-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7B483934-3E5A-51EE-3424-222B9A2EB672}"/>
              </a:ext>
            </a:extLst>
          </p:cNvPr>
          <p:cNvGrpSpPr/>
          <p:nvPr/>
        </p:nvGrpSpPr>
        <p:grpSpPr>
          <a:xfrm>
            <a:off x="3117437" y="2268255"/>
            <a:ext cx="597477" cy="707886"/>
            <a:chOff x="1667741" y="698136"/>
            <a:chExt cx="597477" cy="707886"/>
          </a:xfrm>
        </p:grpSpPr>
        <p:sp>
          <p:nvSpPr>
            <p:cNvPr id="140" name="Rectangle: Rounded Corners 139">
              <a:extLst>
                <a:ext uri="{FF2B5EF4-FFF2-40B4-BE49-F238E27FC236}">
                  <a16:creationId xmlns:a16="http://schemas.microsoft.com/office/drawing/2014/main" id="{2FEEEF6E-E7A8-E16C-0E7A-9F5DDB61BEDB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D9453B34-0E1E-06BB-11FA-7F3EB8D50BCA}"/>
                </a:ext>
              </a:extLst>
            </p:cNvPr>
            <p:cNvSpPr txBox="1"/>
            <p:nvPr/>
          </p:nvSpPr>
          <p:spPr>
            <a:xfrm>
              <a:off x="1746707" y="698136"/>
              <a:ext cx="439544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=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E246A280-4839-8C58-7324-63FA1648D6DF}"/>
              </a:ext>
            </a:extLst>
          </p:cNvPr>
          <p:cNvGrpSpPr/>
          <p:nvPr/>
        </p:nvGrpSpPr>
        <p:grpSpPr>
          <a:xfrm>
            <a:off x="5603992" y="2973629"/>
            <a:ext cx="597477" cy="707886"/>
            <a:chOff x="1667741" y="698136"/>
            <a:chExt cx="597477" cy="707886"/>
          </a:xfrm>
        </p:grpSpPr>
        <p:sp>
          <p:nvSpPr>
            <p:cNvPr id="146" name="Rectangle: Rounded Corners 145">
              <a:extLst>
                <a:ext uri="{FF2B5EF4-FFF2-40B4-BE49-F238E27FC236}">
                  <a16:creationId xmlns:a16="http://schemas.microsoft.com/office/drawing/2014/main" id="{4CFC3C61-C815-873B-3599-14A1EC6CACEE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7132B9A3-9C53-E03E-3863-D3DB011F993D}"/>
                </a:ext>
              </a:extLst>
            </p:cNvPr>
            <p:cNvSpPr txBox="1"/>
            <p:nvPr/>
          </p:nvSpPr>
          <p:spPr>
            <a:xfrm>
              <a:off x="1803614" y="698136"/>
              <a:ext cx="325730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;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4C432304-783E-BF49-F678-DDBD9FBCEEB2}"/>
              </a:ext>
            </a:extLst>
          </p:cNvPr>
          <p:cNvGrpSpPr/>
          <p:nvPr/>
        </p:nvGrpSpPr>
        <p:grpSpPr>
          <a:xfrm>
            <a:off x="6318203" y="3645242"/>
            <a:ext cx="597477" cy="707886"/>
            <a:chOff x="1667741" y="698136"/>
            <a:chExt cx="597477" cy="707886"/>
          </a:xfrm>
        </p:grpSpPr>
        <p:sp>
          <p:nvSpPr>
            <p:cNvPr id="149" name="Rectangle: Rounded Corners 148">
              <a:extLst>
                <a:ext uri="{FF2B5EF4-FFF2-40B4-BE49-F238E27FC236}">
                  <a16:creationId xmlns:a16="http://schemas.microsoft.com/office/drawing/2014/main" id="{B76502A7-B133-0798-B234-D9EB94C8494B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B6422278-86AE-03C0-0A9F-79923A530FF3}"/>
                </a:ext>
              </a:extLst>
            </p:cNvPr>
            <p:cNvSpPr txBox="1"/>
            <p:nvPr/>
          </p:nvSpPr>
          <p:spPr>
            <a:xfrm>
              <a:off x="1806019" y="698136"/>
              <a:ext cx="320921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.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AC3AEF6C-7281-B187-044E-9CAFBB2E4005}"/>
              </a:ext>
            </a:extLst>
          </p:cNvPr>
          <p:cNvGrpSpPr/>
          <p:nvPr/>
        </p:nvGrpSpPr>
        <p:grpSpPr>
          <a:xfrm>
            <a:off x="6333074" y="2973629"/>
            <a:ext cx="597477" cy="707886"/>
            <a:chOff x="1667741" y="698136"/>
            <a:chExt cx="597477" cy="707886"/>
          </a:xfrm>
        </p:grpSpPr>
        <p:sp>
          <p:nvSpPr>
            <p:cNvPr id="152" name="Rectangle: Rounded Corners 151">
              <a:extLst>
                <a:ext uri="{FF2B5EF4-FFF2-40B4-BE49-F238E27FC236}">
                  <a16:creationId xmlns:a16="http://schemas.microsoft.com/office/drawing/2014/main" id="{B72CD2A0-74C9-DD7C-6738-ECB23193E5A7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D659DD42-1EB1-3C39-B6C8-3C8B3E45E189}"/>
                </a:ext>
              </a:extLst>
            </p:cNvPr>
            <p:cNvSpPr txBox="1"/>
            <p:nvPr/>
          </p:nvSpPr>
          <p:spPr>
            <a:xfrm>
              <a:off x="1807621" y="698136"/>
              <a:ext cx="317716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‘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0C183482-17CB-A5DB-A508-54C8C20534BA}"/>
              </a:ext>
            </a:extLst>
          </p:cNvPr>
          <p:cNvGrpSpPr/>
          <p:nvPr/>
        </p:nvGrpSpPr>
        <p:grpSpPr>
          <a:xfrm>
            <a:off x="7053934" y="3626310"/>
            <a:ext cx="597477" cy="707886"/>
            <a:chOff x="1667741" y="698136"/>
            <a:chExt cx="597477" cy="707886"/>
          </a:xfrm>
        </p:grpSpPr>
        <p:sp>
          <p:nvSpPr>
            <p:cNvPr id="155" name="Rectangle: Rounded Corners 154">
              <a:extLst>
                <a:ext uri="{FF2B5EF4-FFF2-40B4-BE49-F238E27FC236}">
                  <a16:creationId xmlns:a16="http://schemas.microsoft.com/office/drawing/2014/main" id="{0DB4340B-3FD1-EB06-F8E8-6463AE2080E8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40A3B8DE-5206-4336-14A1-EC82E2C16307}"/>
                </a:ext>
              </a:extLst>
            </p:cNvPr>
            <p:cNvSpPr txBox="1"/>
            <p:nvPr/>
          </p:nvSpPr>
          <p:spPr>
            <a:xfrm>
              <a:off x="1763539" y="698136"/>
              <a:ext cx="405880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/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58ED5C52-594A-7F58-1D8E-C7B7652BEEF2}"/>
              </a:ext>
            </a:extLst>
          </p:cNvPr>
          <p:cNvGrpSpPr/>
          <p:nvPr/>
        </p:nvGrpSpPr>
        <p:grpSpPr>
          <a:xfrm>
            <a:off x="7051281" y="2940936"/>
            <a:ext cx="597477" cy="707886"/>
            <a:chOff x="1667741" y="698136"/>
            <a:chExt cx="597477" cy="707886"/>
          </a:xfrm>
        </p:grpSpPr>
        <p:sp>
          <p:nvSpPr>
            <p:cNvPr id="158" name="Rectangle: Rounded Corners 157">
              <a:extLst>
                <a:ext uri="{FF2B5EF4-FFF2-40B4-BE49-F238E27FC236}">
                  <a16:creationId xmlns:a16="http://schemas.microsoft.com/office/drawing/2014/main" id="{636D0F31-DDCB-06AF-0AD0-A047BF896344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AD1AD5D3-8C04-F0B8-5049-4469A1BA0961}"/>
                </a:ext>
              </a:extLst>
            </p:cNvPr>
            <p:cNvSpPr txBox="1"/>
            <p:nvPr/>
          </p:nvSpPr>
          <p:spPr>
            <a:xfrm>
              <a:off x="1807621" y="698136"/>
              <a:ext cx="317716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,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0CC722BC-D280-845B-338B-51E2FF0BEE91}"/>
              </a:ext>
            </a:extLst>
          </p:cNvPr>
          <p:cNvGrpSpPr/>
          <p:nvPr/>
        </p:nvGrpSpPr>
        <p:grpSpPr>
          <a:xfrm>
            <a:off x="7808644" y="3590038"/>
            <a:ext cx="597477" cy="707886"/>
            <a:chOff x="1667741" y="698136"/>
            <a:chExt cx="597477" cy="707886"/>
          </a:xfrm>
        </p:grpSpPr>
        <p:sp>
          <p:nvSpPr>
            <p:cNvPr id="161" name="Rectangle: Rounded Corners 160">
              <a:extLst>
                <a:ext uri="{FF2B5EF4-FFF2-40B4-BE49-F238E27FC236}">
                  <a16:creationId xmlns:a16="http://schemas.microsoft.com/office/drawing/2014/main" id="{449D51A9-92BB-2A69-6E4C-28B852C1C519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E919E84C-CCA6-9910-7731-15EC62D6E98F}"/>
                </a:ext>
              </a:extLst>
            </p:cNvPr>
            <p:cNvSpPr txBox="1"/>
            <p:nvPr/>
          </p:nvSpPr>
          <p:spPr>
            <a:xfrm>
              <a:off x="1790790" y="698136"/>
              <a:ext cx="351378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]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88817FCF-3C73-0EA6-B7A2-B3EF88CC6027}"/>
              </a:ext>
            </a:extLst>
          </p:cNvPr>
          <p:cNvGrpSpPr/>
          <p:nvPr/>
        </p:nvGrpSpPr>
        <p:grpSpPr>
          <a:xfrm>
            <a:off x="7804269" y="2920937"/>
            <a:ext cx="597477" cy="707886"/>
            <a:chOff x="1667741" y="698136"/>
            <a:chExt cx="597477" cy="707886"/>
          </a:xfrm>
        </p:grpSpPr>
        <p:sp>
          <p:nvSpPr>
            <p:cNvPr id="164" name="Rectangle: Rounded Corners 163">
              <a:extLst>
                <a:ext uri="{FF2B5EF4-FFF2-40B4-BE49-F238E27FC236}">
                  <a16:creationId xmlns:a16="http://schemas.microsoft.com/office/drawing/2014/main" id="{9E5701DA-4AF8-70F4-580D-E9FC9F65A851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5F5663EF-A61F-CFBD-4469-49CAD30525C0}"/>
                </a:ext>
              </a:extLst>
            </p:cNvPr>
            <p:cNvSpPr txBox="1"/>
            <p:nvPr/>
          </p:nvSpPr>
          <p:spPr>
            <a:xfrm>
              <a:off x="1790790" y="698136"/>
              <a:ext cx="351378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[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2F4BB667-2CE8-0293-AB62-934F7D741037}"/>
              </a:ext>
            </a:extLst>
          </p:cNvPr>
          <p:cNvGrpSpPr/>
          <p:nvPr/>
        </p:nvGrpSpPr>
        <p:grpSpPr>
          <a:xfrm>
            <a:off x="4218801" y="3714498"/>
            <a:ext cx="1631977" cy="597477"/>
            <a:chOff x="5137269" y="5016041"/>
            <a:chExt cx="1631977" cy="597477"/>
          </a:xfrm>
        </p:grpSpPr>
        <p:sp>
          <p:nvSpPr>
            <p:cNvPr id="167" name="Rectangle: Rounded Corners 166">
              <a:extLst>
                <a:ext uri="{FF2B5EF4-FFF2-40B4-BE49-F238E27FC236}">
                  <a16:creationId xmlns:a16="http://schemas.microsoft.com/office/drawing/2014/main" id="{FA040D7C-0C27-055F-462D-0747AE97352D}"/>
                </a:ext>
              </a:extLst>
            </p:cNvPr>
            <p:cNvSpPr/>
            <p:nvPr/>
          </p:nvSpPr>
          <p:spPr>
            <a:xfrm>
              <a:off x="5137269" y="5016041"/>
              <a:ext cx="16319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6D67AC96-2B31-F52C-5903-BBB26055CFE7}"/>
                </a:ext>
              </a:extLst>
            </p:cNvPr>
            <p:cNvSpPr txBox="1"/>
            <p:nvPr/>
          </p:nvSpPr>
          <p:spPr>
            <a:xfrm>
              <a:off x="5282698" y="5022392"/>
              <a:ext cx="13411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28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Space</a:t>
              </a:r>
              <a:endParaRPr lang="en-US" sz="2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BEBBE8CC-A6EE-BC10-0D9F-FEE51AD080F8}"/>
              </a:ext>
            </a:extLst>
          </p:cNvPr>
          <p:cNvGrpSpPr/>
          <p:nvPr/>
        </p:nvGrpSpPr>
        <p:grpSpPr>
          <a:xfrm>
            <a:off x="3116941" y="4328424"/>
            <a:ext cx="597477" cy="707886"/>
            <a:chOff x="1667741" y="698136"/>
            <a:chExt cx="597477" cy="707886"/>
          </a:xfrm>
        </p:grpSpPr>
        <p:sp>
          <p:nvSpPr>
            <p:cNvPr id="90" name="Rectangle: Rounded Corners 89">
              <a:extLst>
                <a:ext uri="{FF2B5EF4-FFF2-40B4-BE49-F238E27FC236}">
                  <a16:creationId xmlns:a16="http://schemas.microsoft.com/office/drawing/2014/main" id="{314BCB11-D81F-CBFC-5FE9-44633D902F4F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0F0741B2-6460-B3C4-E221-2085D1DB8065}"/>
                </a:ext>
              </a:extLst>
            </p:cNvPr>
            <p:cNvSpPr txBox="1"/>
            <p:nvPr/>
          </p:nvSpPr>
          <p:spPr>
            <a:xfrm>
              <a:off x="1744303" y="698136"/>
              <a:ext cx="4443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+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555ABB8D-C4DA-5F25-6606-80EAE5C85BE1}"/>
              </a:ext>
            </a:extLst>
          </p:cNvPr>
          <p:cNvGrpSpPr/>
          <p:nvPr/>
        </p:nvGrpSpPr>
        <p:grpSpPr>
          <a:xfrm>
            <a:off x="4438343" y="4939428"/>
            <a:ext cx="1631977" cy="597477"/>
            <a:chOff x="5137269" y="5016041"/>
            <a:chExt cx="1631977" cy="597477"/>
          </a:xfrm>
        </p:grpSpPr>
        <p:sp>
          <p:nvSpPr>
            <p:cNvPr id="132" name="Rectangle: Rounded Corners 131">
              <a:extLst>
                <a:ext uri="{FF2B5EF4-FFF2-40B4-BE49-F238E27FC236}">
                  <a16:creationId xmlns:a16="http://schemas.microsoft.com/office/drawing/2014/main" id="{EE7D6C6A-B7CF-EE7D-5E5C-4CCA9A317B72}"/>
                </a:ext>
              </a:extLst>
            </p:cNvPr>
            <p:cNvSpPr/>
            <p:nvPr/>
          </p:nvSpPr>
          <p:spPr>
            <a:xfrm>
              <a:off x="5137269" y="5016041"/>
              <a:ext cx="16319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FE20954B-F08C-502C-A555-28BF6C52EB42}"/>
                </a:ext>
              </a:extLst>
            </p:cNvPr>
            <p:cNvSpPr txBox="1"/>
            <p:nvPr/>
          </p:nvSpPr>
          <p:spPr>
            <a:xfrm>
              <a:off x="5282698" y="5022392"/>
              <a:ext cx="13411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28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Enter</a:t>
              </a:r>
              <a:endParaRPr lang="en-US" sz="2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62065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9A7DACCE-B07D-9CBD-3D38-130DDE97F3D6}"/>
              </a:ext>
            </a:extLst>
          </p:cNvPr>
          <p:cNvGrpSpPr/>
          <p:nvPr/>
        </p:nvGrpSpPr>
        <p:grpSpPr>
          <a:xfrm>
            <a:off x="8600095" y="3429000"/>
            <a:ext cx="467590" cy="646331"/>
            <a:chOff x="7287278" y="1520684"/>
            <a:chExt cx="467590" cy="646331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942127F-E13E-ACBF-50A9-B715AC89865F}"/>
                </a:ext>
              </a:extLst>
            </p:cNvPr>
            <p:cNvSpPr/>
            <p:nvPr/>
          </p:nvSpPr>
          <p:spPr>
            <a:xfrm>
              <a:off x="7287278" y="1610054"/>
              <a:ext cx="467590" cy="467590"/>
            </a:xfrm>
            <a:prstGeom prst="ellipse">
              <a:avLst/>
            </a:prstGeom>
            <a:scene3d>
              <a:camera prst="orthographicFront"/>
              <a:lightRig rig="balanced" dir="t"/>
            </a:scene3d>
            <a:sp3d extrusionH="127000" prstMaterial="plastic">
              <a:bevelT w="127000" h="127000"/>
              <a:extrusionClr>
                <a:schemeClr val="bg1">
                  <a:lumMod val="95000"/>
                </a:schemeClr>
              </a:extrusionClr>
            </a:sp3d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63E21AE-1FC9-7650-5E1C-D4CB0B8BE194}"/>
                </a:ext>
              </a:extLst>
            </p:cNvPr>
            <p:cNvSpPr txBox="1"/>
            <p:nvPr/>
          </p:nvSpPr>
          <p:spPr>
            <a:xfrm>
              <a:off x="7288477" y="1520684"/>
              <a:ext cx="46519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A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638EE5EC-8E31-7009-077D-7E9A2B5772FB}"/>
              </a:ext>
            </a:extLst>
          </p:cNvPr>
          <p:cNvGrpSpPr/>
          <p:nvPr/>
        </p:nvGrpSpPr>
        <p:grpSpPr>
          <a:xfrm>
            <a:off x="9275010" y="2872039"/>
            <a:ext cx="467590" cy="646331"/>
            <a:chOff x="7287278" y="1520684"/>
            <a:chExt cx="467590" cy="646331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FAE50FE-7319-790D-485E-A4E32C7787D6}"/>
                </a:ext>
              </a:extLst>
            </p:cNvPr>
            <p:cNvSpPr/>
            <p:nvPr/>
          </p:nvSpPr>
          <p:spPr>
            <a:xfrm>
              <a:off x="7287278" y="1610054"/>
              <a:ext cx="467590" cy="467590"/>
            </a:xfrm>
            <a:prstGeom prst="ellipse">
              <a:avLst/>
            </a:prstGeom>
            <a:scene3d>
              <a:camera prst="orthographicFront"/>
              <a:lightRig rig="balanced" dir="t"/>
            </a:scene3d>
            <a:sp3d extrusionH="127000" prstMaterial="plastic">
              <a:bevelT w="127000" h="127000"/>
              <a:extrusionClr>
                <a:schemeClr val="bg1">
                  <a:lumMod val="95000"/>
                </a:schemeClr>
              </a:extrusionClr>
            </a:sp3d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BFD71E4-BF46-DB19-321C-8A344FF9C1C8}"/>
                </a:ext>
              </a:extLst>
            </p:cNvPr>
            <p:cNvSpPr txBox="1"/>
            <p:nvPr/>
          </p:nvSpPr>
          <p:spPr>
            <a:xfrm>
              <a:off x="7299698" y="1520684"/>
              <a:ext cx="44275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F0000"/>
                  </a:solidFill>
                </a:rPr>
                <a:t>B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F7A9CF8-CC1C-51C7-50CC-14FB30822E03}"/>
              </a:ext>
            </a:extLst>
          </p:cNvPr>
          <p:cNvGrpSpPr/>
          <p:nvPr/>
        </p:nvGrpSpPr>
        <p:grpSpPr>
          <a:xfrm>
            <a:off x="8027644" y="2872038"/>
            <a:ext cx="467590" cy="646331"/>
            <a:chOff x="7287278" y="1520684"/>
            <a:chExt cx="467590" cy="646331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C9595D4-F6EB-E92C-7396-88F21D052E6B}"/>
                </a:ext>
              </a:extLst>
            </p:cNvPr>
            <p:cNvSpPr/>
            <p:nvPr/>
          </p:nvSpPr>
          <p:spPr>
            <a:xfrm>
              <a:off x="7287278" y="1610054"/>
              <a:ext cx="467590" cy="467590"/>
            </a:xfrm>
            <a:prstGeom prst="ellipse">
              <a:avLst/>
            </a:prstGeom>
            <a:scene3d>
              <a:camera prst="orthographicFront"/>
              <a:lightRig rig="balanced" dir="t"/>
            </a:scene3d>
            <a:sp3d extrusionH="127000" prstMaterial="plastic">
              <a:bevelT w="127000" h="127000"/>
              <a:extrusionClr>
                <a:schemeClr val="bg1">
                  <a:lumMod val="95000"/>
                </a:schemeClr>
              </a:extrusionClr>
            </a:sp3d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3C17118-63A3-CFCC-A7BE-DDE346543D3A}"/>
                </a:ext>
              </a:extLst>
            </p:cNvPr>
            <p:cNvSpPr txBox="1"/>
            <p:nvPr/>
          </p:nvSpPr>
          <p:spPr>
            <a:xfrm>
              <a:off x="7301301" y="1520684"/>
              <a:ext cx="43954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X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91EF976-4784-4B1F-D5EE-7F7093B0FAF2}"/>
              </a:ext>
            </a:extLst>
          </p:cNvPr>
          <p:cNvGrpSpPr/>
          <p:nvPr/>
        </p:nvGrpSpPr>
        <p:grpSpPr>
          <a:xfrm>
            <a:off x="8600095" y="2315077"/>
            <a:ext cx="467590" cy="646331"/>
            <a:chOff x="7287278" y="1520684"/>
            <a:chExt cx="467590" cy="646331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52D8465-60C6-D68D-F1DA-B7476B821251}"/>
                </a:ext>
              </a:extLst>
            </p:cNvPr>
            <p:cNvSpPr/>
            <p:nvPr/>
          </p:nvSpPr>
          <p:spPr>
            <a:xfrm>
              <a:off x="7287278" y="1610054"/>
              <a:ext cx="467590" cy="467590"/>
            </a:xfrm>
            <a:prstGeom prst="ellipse">
              <a:avLst/>
            </a:prstGeom>
            <a:scene3d>
              <a:camera prst="orthographicFront"/>
              <a:lightRig rig="balanced" dir="t"/>
            </a:scene3d>
            <a:sp3d extrusionH="127000" prstMaterial="plastic">
              <a:bevelT w="127000" h="127000"/>
              <a:extrusionClr>
                <a:schemeClr val="bg1">
                  <a:lumMod val="95000"/>
                </a:schemeClr>
              </a:extrusionClr>
            </a:sp3d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657BC61-E156-741C-D155-4419F6D15652}"/>
                </a:ext>
              </a:extLst>
            </p:cNvPr>
            <p:cNvSpPr txBox="1"/>
            <p:nvPr/>
          </p:nvSpPr>
          <p:spPr>
            <a:xfrm>
              <a:off x="7308515" y="1520684"/>
              <a:ext cx="42511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FFF00"/>
                  </a:solidFill>
                </a:rPr>
                <a:t>Y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E837117-159E-276D-B5F3-AA757A7F8993}"/>
              </a:ext>
            </a:extLst>
          </p:cNvPr>
          <p:cNvGrpSpPr/>
          <p:nvPr/>
        </p:nvGrpSpPr>
        <p:grpSpPr>
          <a:xfrm>
            <a:off x="6732887" y="2248688"/>
            <a:ext cx="425115" cy="425115"/>
            <a:chOff x="7144367" y="2404447"/>
            <a:chExt cx="425115" cy="425115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1A6B47D-DA1A-DEE1-178F-D9832E5ACCD8}"/>
                </a:ext>
              </a:extLst>
            </p:cNvPr>
            <p:cNvSpPr/>
            <p:nvPr/>
          </p:nvSpPr>
          <p:spPr>
            <a:xfrm>
              <a:off x="7144367" y="2404447"/>
              <a:ext cx="425115" cy="425115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 extrusionH="127000">
              <a:bevelT w="127000" h="127000"/>
            </a:sp3d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187E6AA4-4FA2-6F19-7832-98CCA7E51625}"/>
                </a:ext>
              </a:extLst>
            </p:cNvPr>
            <p:cNvGrpSpPr/>
            <p:nvPr/>
          </p:nvGrpSpPr>
          <p:grpSpPr>
            <a:xfrm>
              <a:off x="7220580" y="2539716"/>
              <a:ext cx="272688" cy="154577"/>
              <a:chOff x="6603359" y="2685040"/>
              <a:chExt cx="272688" cy="154577"/>
            </a:xfrm>
          </p:grpSpPr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4429481E-6254-132D-7C07-85EC9CE472D7}"/>
                  </a:ext>
                </a:extLst>
              </p:cNvPr>
              <p:cNvCxnSpPr/>
              <p:nvPr/>
            </p:nvCxnSpPr>
            <p:spPr>
              <a:xfrm>
                <a:off x="6603359" y="2839617"/>
                <a:ext cx="272687" cy="0"/>
              </a:xfrm>
              <a:prstGeom prst="line">
                <a:avLst/>
              </a:prstGeom>
              <a:ln w="28575"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210D7BC9-5F68-FE5A-B028-9C7D51B91B6B}"/>
                  </a:ext>
                </a:extLst>
              </p:cNvPr>
              <p:cNvCxnSpPr/>
              <p:nvPr/>
            </p:nvCxnSpPr>
            <p:spPr>
              <a:xfrm>
                <a:off x="6603360" y="2762328"/>
                <a:ext cx="272687" cy="0"/>
              </a:xfrm>
              <a:prstGeom prst="line">
                <a:avLst/>
              </a:prstGeom>
              <a:ln w="28575"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7F0E27EA-FF61-432A-989A-4DBBBDC83A53}"/>
                  </a:ext>
                </a:extLst>
              </p:cNvPr>
              <p:cNvCxnSpPr/>
              <p:nvPr/>
            </p:nvCxnSpPr>
            <p:spPr>
              <a:xfrm>
                <a:off x="6603359" y="2685040"/>
                <a:ext cx="272687" cy="0"/>
              </a:xfrm>
              <a:prstGeom prst="line">
                <a:avLst/>
              </a:prstGeom>
              <a:ln w="28575"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B751AA30-BCC9-829C-D240-5413F74B41DF}"/>
              </a:ext>
            </a:extLst>
          </p:cNvPr>
          <p:cNvGrpSpPr/>
          <p:nvPr/>
        </p:nvGrpSpPr>
        <p:grpSpPr>
          <a:xfrm>
            <a:off x="5339081" y="2236336"/>
            <a:ext cx="425115" cy="425115"/>
            <a:chOff x="5722756" y="2389750"/>
            <a:chExt cx="425115" cy="425115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964C8CA-28A8-D9B4-E54C-737ED683AD13}"/>
                </a:ext>
              </a:extLst>
            </p:cNvPr>
            <p:cNvSpPr/>
            <p:nvPr/>
          </p:nvSpPr>
          <p:spPr>
            <a:xfrm>
              <a:off x="5722756" y="2389750"/>
              <a:ext cx="425115" cy="425115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 extrusionH="127000">
              <a:bevelT w="127000" h="127000"/>
            </a:sp3d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4A4A2B37-F744-5D5A-275D-9204CEE32784}"/>
                </a:ext>
              </a:extLst>
            </p:cNvPr>
            <p:cNvGrpSpPr/>
            <p:nvPr/>
          </p:nvGrpSpPr>
          <p:grpSpPr>
            <a:xfrm>
              <a:off x="5805143" y="2502247"/>
              <a:ext cx="260341" cy="200120"/>
              <a:chOff x="5813687" y="2495596"/>
              <a:chExt cx="260341" cy="200120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66A0609A-1551-DE37-4B8D-B893FB006607}"/>
                  </a:ext>
                </a:extLst>
              </p:cNvPr>
              <p:cNvSpPr/>
              <p:nvPr/>
            </p:nvSpPr>
            <p:spPr>
              <a:xfrm>
                <a:off x="5813687" y="2495596"/>
                <a:ext cx="176266" cy="125092"/>
              </a:xfrm>
              <a:prstGeom prst="rect">
                <a:avLst/>
              </a:prstGeom>
              <a:noFill/>
              <a:ln w="28575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F052FA14-3B1B-3DA9-4426-87F3B621F7BB}"/>
                  </a:ext>
                </a:extLst>
              </p:cNvPr>
              <p:cNvSpPr/>
              <p:nvPr/>
            </p:nvSpPr>
            <p:spPr>
              <a:xfrm>
                <a:off x="5861122" y="2539716"/>
                <a:ext cx="176266" cy="125092"/>
              </a:xfrm>
              <a:prstGeom prst="rect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00AA97DB-7E71-4869-A694-829312572D31}"/>
                  </a:ext>
                </a:extLst>
              </p:cNvPr>
              <p:cNvSpPr/>
              <p:nvPr/>
            </p:nvSpPr>
            <p:spPr>
              <a:xfrm>
                <a:off x="5897762" y="2570624"/>
                <a:ext cx="176266" cy="125092"/>
              </a:xfrm>
              <a:prstGeom prst="rect">
                <a:avLst/>
              </a:prstGeom>
              <a:noFill/>
              <a:ln w="28575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0" name="Oval 29">
            <a:extLst>
              <a:ext uri="{FF2B5EF4-FFF2-40B4-BE49-F238E27FC236}">
                <a16:creationId xmlns:a16="http://schemas.microsoft.com/office/drawing/2014/main" id="{C51D0639-415F-839B-04EC-406FA5F159C1}"/>
              </a:ext>
            </a:extLst>
          </p:cNvPr>
          <p:cNvSpPr/>
          <p:nvPr/>
        </p:nvSpPr>
        <p:spPr>
          <a:xfrm>
            <a:off x="1899840" y="1939596"/>
            <a:ext cx="1031806" cy="1031806"/>
          </a:xfrm>
          <a:prstGeom prst="ellipse">
            <a:avLst/>
          </a:prstGeom>
          <a:scene3d>
            <a:camera prst="orthographicFront"/>
            <a:lightRig rig="flat" dir="t"/>
          </a:scene3d>
          <a:sp3d extrusionH="190500">
            <a:bevelT w="190500" h="190500" prst="softRound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773CA0B-37C6-E2ED-FC38-3233AD10AF74}"/>
              </a:ext>
            </a:extLst>
          </p:cNvPr>
          <p:cNvSpPr txBox="1"/>
          <p:nvPr/>
        </p:nvSpPr>
        <p:spPr>
          <a:xfrm>
            <a:off x="2203986" y="2070779"/>
            <a:ext cx="42351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chemeClr val="bg2">
                    <a:lumMod val="90000"/>
                  </a:schemeClr>
                </a:solidFill>
              </a:rPr>
              <a:t>L</a:t>
            </a:r>
            <a:endParaRPr lang="en-US" sz="2000" b="1" dirty="0">
              <a:solidFill>
                <a:schemeClr val="bg2">
                  <a:lumMod val="90000"/>
                </a:schemeClr>
              </a:solidFill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F7B82716-57C1-9A7F-2482-E99C6A9130B4}"/>
              </a:ext>
            </a:extLst>
          </p:cNvPr>
          <p:cNvGrpSpPr/>
          <p:nvPr/>
        </p:nvGrpSpPr>
        <p:grpSpPr>
          <a:xfrm>
            <a:off x="6889777" y="3656148"/>
            <a:ext cx="1031806" cy="1031806"/>
            <a:chOff x="6889777" y="3656148"/>
            <a:chExt cx="1031806" cy="1031806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8928378B-4832-CD20-0843-1C3C71FC0B94}"/>
                </a:ext>
              </a:extLst>
            </p:cNvPr>
            <p:cNvSpPr/>
            <p:nvPr/>
          </p:nvSpPr>
          <p:spPr>
            <a:xfrm>
              <a:off x="6889777" y="3656148"/>
              <a:ext cx="1031806" cy="1031806"/>
            </a:xfrm>
            <a:prstGeom prst="ellipse">
              <a:avLst/>
            </a:prstGeom>
            <a:scene3d>
              <a:camera prst="orthographicFront"/>
              <a:lightRig rig="flat" dir="t"/>
            </a:scene3d>
            <a:sp3d extrusionH="190500">
              <a:bevelT w="190500" h="190500" prst="softRound"/>
            </a:sp3d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128B937-C744-EBA1-82F5-84910E6C6D37}"/>
                </a:ext>
              </a:extLst>
            </p:cNvPr>
            <p:cNvSpPr txBox="1"/>
            <p:nvPr/>
          </p:nvSpPr>
          <p:spPr>
            <a:xfrm>
              <a:off x="7154650" y="3787331"/>
              <a:ext cx="50206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b="1" dirty="0">
                  <a:solidFill>
                    <a:schemeClr val="bg2">
                      <a:lumMod val="90000"/>
                    </a:schemeClr>
                  </a:solidFill>
                </a:rPr>
                <a:t>R</a:t>
              </a:r>
              <a:endParaRPr lang="en-US" sz="2000" b="1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9E53C62F-A15F-15B8-8789-C681EA585834}"/>
              </a:ext>
            </a:extLst>
          </p:cNvPr>
          <p:cNvGrpSpPr/>
          <p:nvPr/>
        </p:nvGrpSpPr>
        <p:grpSpPr>
          <a:xfrm>
            <a:off x="3634869" y="1097550"/>
            <a:ext cx="1227908" cy="523220"/>
            <a:chOff x="3634869" y="1097550"/>
            <a:chExt cx="1227908" cy="523220"/>
          </a:xfrm>
        </p:grpSpPr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3C40E6B2-7918-D45B-2B77-1FD6B63C0D7F}"/>
                </a:ext>
              </a:extLst>
            </p:cNvPr>
            <p:cNvSpPr/>
            <p:nvPr/>
          </p:nvSpPr>
          <p:spPr>
            <a:xfrm>
              <a:off x="3634869" y="1125365"/>
              <a:ext cx="1227908" cy="467590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 extrusionH="127000">
              <a:bevelT w="254000" h="127000"/>
              <a:bevelB w="254000" h="127000"/>
            </a:sp3d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53C31EA9-E0CC-DA8F-34BF-D72429865C72}"/>
                </a:ext>
              </a:extLst>
            </p:cNvPr>
            <p:cNvSpPr txBox="1"/>
            <p:nvPr/>
          </p:nvSpPr>
          <p:spPr>
            <a:xfrm>
              <a:off x="3979358" y="1097550"/>
              <a:ext cx="53893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chemeClr val="bg2">
                      <a:lumMod val="90000"/>
                    </a:schemeClr>
                  </a:solidFill>
                </a:rPr>
                <a:t>LB</a:t>
              </a:r>
              <a:endParaRPr lang="en-US" sz="1200" b="1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1610D07F-7C7C-B307-F330-62A8F02F4049}"/>
              </a:ext>
            </a:extLst>
          </p:cNvPr>
          <p:cNvGrpSpPr/>
          <p:nvPr/>
        </p:nvGrpSpPr>
        <p:grpSpPr>
          <a:xfrm>
            <a:off x="8047103" y="1126147"/>
            <a:ext cx="1227908" cy="523220"/>
            <a:chOff x="8047103" y="1126147"/>
            <a:chExt cx="1227908" cy="523220"/>
          </a:xfrm>
        </p:grpSpPr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7786AFD6-507E-EA54-FB65-5DD7C5B83198}"/>
                </a:ext>
              </a:extLst>
            </p:cNvPr>
            <p:cNvSpPr/>
            <p:nvPr/>
          </p:nvSpPr>
          <p:spPr>
            <a:xfrm>
              <a:off x="8047103" y="1153962"/>
              <a:ext cx="1227908" cy="467590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 extrusionH="127000">
              <a:bevelT w="254000" h="127000"/>
              <a:bevelB w="254000" h="127000"/>
            </a:sp3d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C95E8592-CCA6-E627-6BD7-7C2097FDB4F2}"/>
                </a:ext>
              </a:extLst>
            </p:cNvPr>
            <p:cNvSpPr txBox="1"/>
            <p:nvPr/>
          </p:nvSpPr>
          <p:spPr>
            <a:xfrm>
              <a:off x="8366746" y="1126147"/>
              <a:ext cx="58862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chemeClr val="bg2">
                      <a:lumMod val="90000"/>
                    </a:schemeClr>
                  </a:solidFill>
                </a:rPr>
                <a:t>RB</a:t>
              </a:r>
              <a:endParaRPr lang="en-US" sz="1200" b="1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3A991E7A-3CC7-63E6-BC02-D1039421C1B2}"/>
              </a:ext>
            </a:extLst>
          </p:cNvPr>
          <p:cNvGrpSpPr/>
          <p:nvPr/>
        </p:nvGrpSpPr>
        <p:grpSpPr>
          <a:xfrm>
            <a:off x="3714646" y="117972"/>
            <a:ext cx="555171" cy="914400"/>
            <a:chOff x="3714646" y="117972"/>
            <a:chExt cx="555171" cy="914400"/>
          </a:xfrm>
        </p:grpSpPr>
        <p:sp>
          <p:nvSpPr>
            <p:cNvPr id="38" name="Flowchart: Manual Input 37">
              <a:extLst>
                <a:ext uri="{FF2B5EF4-FFF2-40B4-BE49-F238E27FC236}">
                  <a16:creationId xmlns:a16="http://schemas.microsoft.com/office/drawing/2014/main" id="{B9FA6EDC-23EB-AC90-143F-A65D8E5F022D}"/>
                </a:ext>
              </a:extLst>
            </p:cNvPr>
            <p:cNvSpPr/>
            <p:nvPr/>
          </p:nvSpPr>
          <p:spPr>
            <a:xfrm rot="16200000" flipH="1">
              <a:off x="3535032" y="297586"/>
              <a:ext cx="914400" cy="555171"/>
            </a:xfrm>
            <a:prstGeom prst="flowChartManualInput">
              <a:avLst/>
            </a:prstGeom>
            <a:scene3d>
              <a:camera prst="orthographicFront"/>
              <a:lightRig rig="threePt" dir="t"/>
            </a:scene3d>
            <a:sp3d extrusionH="127000">
              <a:bevelT w="190500" h="127000" prst="angle"/>
              <a:bevelB w="127000" h="127000"/>
            </a:sp3d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BBC098AB-951F-A7BA-C9DF-FB16C9E46342}"/>
                </a:ext>
              </a:extLst>
            </p:cNvPr>
            <p:cNvSpPr txBox="1"/>
            <p:nvPr/>
          </p:nvSpPr>
          <p:spPr>
            <a:xfrm>
              <a:off x="3747935" y="509152"/>
              <a:ext cx="48859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chemeClr val="bg2">
                      <a:lumMod val="90000"/>
                    </a:schemeClr>
                  </a:solidFill>
                </a:rPr>
                <a:t>LT</a:t>
              </a:r>
              <a:endParaRPr lang="en-US" sz="1200" b="1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7A6C970A-79CA-D6B3-FAE0-03458D23B4C5}"/>
              </a:ext>
            </a:extLst>
          </p:cNvPr>
          <p:cNvGrpSpPr/>
          <p:nvPr/>
        </p:nvGrpSpPr>
        <p:grpSpPr>
          <a:xfrm>
            <a:off x="8661057" y="139799"/>
            <a:ext cx="561051" cy="914400"/>
            <a:chOff x="8672641" y="192371"/>
            <a:chExt cx="561051" cy="914400"/>
          </a:xfrm>
        </p:grpSpPr>
        <p:sp>
          <p:nvSpPr>
            <p:cNvPr id="37" name="Flowchart: Manual Input 36">
              <a:extLst>
                <a:ext uri="{FF2B5EF4-FFF2-40B4-BE49-F238E27FC236}">
                  <a16:creationId xmlns:a16="http://schemas.microsoft.com/office/drawing/2014/main" id="{2863FBD9-D710-DD6D-4B91-8258DC9509E4}"/>
                </a:ext>
              </a:extLst>
            </p:cNvPr>
            <p:cNvSpPr/>
            <p:nvPr/>
          </p:nvSpPr>
          <p:spPr>
            <a:xfrm rot="5400000">
              <a:off x="8495966" y="371985"/>
              <a:ext cx="914400" cy="555171"/>
            </a:xfrm>
            <a:prstGeom prst="flowChartManualInput">
              <a:avLst/>
            </a:prstGeom>
            <a:scene3d>
              <a:camera prst="orthographicFront"/>
              <a:lightRig rig="threePt" dir="t"/>
            </a:scene3d>
            <a:sp3d extrusionH="127000">
              <a:bevelT w="190500" h="127000" prst="angle"/>
              <a:bevelB w="127000" h="127000"/>
            </a:sp3d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FD704AF7-7C9D-628A-6C23-1C06C725B9D4}"/>
                </a:ext>
              </a:extLst>
            </p:cNvPr>
            <p:cNvSpPr txBox="1"/>
            <p:nvPr/>
          </p:nvSpPr>
          <p:spPr>
            <a:xfrm>
              <a:off x="8672641" y="583551"/>
              <a:ext cx="56105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chemeClr val="bg2">
                      <a:lumMod val="90000"/>
                    </a:schemeClr>
                  </a:solidFill>
                </a:rPr>
                <a:t>RT</a:t>
              </a:r>
              <a:endParaRPr lang="en-US" sz="1200" b="1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</p:grpSp>
      <p:sp>
        <p:nvSpPr>
          <p:cNvPr id="3" name="Flowchart: Off-page Connector 2">
            <a:extLst>
              <a:ext uri="{FF2B5EF4-FFF2-40B4-BE49-F238E27FC236}">
                <a16:creationId xmlns:a16="http://schemas.microsoft.com/office/drawing/2014/main" id="{FFD249B6-8B63-F68E-B91A-85DD2810BCCA}"/>
              </a:ext>
            </a:extLst>
          </p:cNvPr>
          <p:cNvSpPr/>
          <p:nvPr/>
        </p:nvSpPr>
        <p:spPr>
          <a:xfrm rot="16200000">
            <a:off x="3446610" y="3976551"/>
            <a:ext cx="376518" cy="395336"/>
          </a:xfrm>
          <a:prstGeom prst="flowChartOffpage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lowchart: Off-page Connector 3">
            <a:extLst>
              <a:ext uri="{FF2B5EF4-FFF2-40B4-BE49-F238E27FC236}">
                <a16:creationId xmlns:a16="http://schemas.microsoft.com/office/drawing/2014/main" id="{D77E7FAB-E395-AD72-9927-5A9EFCE6E084}"/>
              </a:ext>
            </a:extLst>
          </p:cNvPr>
          <p:cNvSpPr/>
          <p:nvPr/>
        </p:nvSpPr>
        <p:spPr>
          <a:xfrm rot="10800000">
            <a:off x="4872955" y="5647914"/>
            <a:ext cx="377541" cy="411266"/>
          </a:xfrm>
          <a:prstGeom prst="flowChartOffpage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Cross 31">
            <a:extLst>
              <a:ext uri="{FF2B5EF4-FFF2-40B4-BE49-F238E27FC236}">
                <a16:creationId xmlns:a16="http://schemas.microsoft.com/office/drawing/2014/main" id="{F1F400DC-ACE8-D066-B0B1-1A8F69F876A3}"/>
              </a:ext>
            </a:extLst>
          </p:cNvPr>
          <p:cNvSpPr/>
          <p:nvPr/>
        </p:nvSpPr>
        <p:spPr>
          <a:xfrm>
            <a:off x="5078637" y="3438393"/>
            <a:ext cx="1031806" cy="1031806"/>
          </a:xfrm>
          <a:prstGeom prst="plus">
            <a:avLst>
              <a:gd name="adj" fmla="val 31936"/>
            </a:avLst>
          </a:prstGeom>
          <a:scene3d>
            <a:camera prst="orthographicFront"/>
            <a:lightRig rig="brightRoom" dir="t"/>
          </a:scene3d>
          <a:sp3d extrusionH="127000">
            <a:bevelT w="127000" h="88900" prst="softRound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lowchart: Off-page Connector 1">
            <a:extLst>
              <a:ext uri="{FF2B5EF4-FFF2-40B4-BE49-F238E27FC236}">
                <a16:creationId xmlns:a16="http://schemas.microsoft.com/office/drawing/2014/main" id="{35B7D9E2-556D-C2AC-6E79-B8C3D6CA99A5}"/>
              </a:ext>
            </a:extLst>
          </p:cNvPr>
          <p:cNvSpPr/>
          <p:nvPr/>
        </p:nvSpPr>
        <p:spPr>
          <a:xfrm>
            <a:off x="4149364" y="3279289"/>
            <a:ext cx="384828" cy="411266"/>
          </a:xfrm>
          <a:prstGeom prst="flowChartOffpage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Off-page Connector 18">
            <a:extLst>
              <a:ext uri="{FF2B5EF4-FFF2-40B4-BE49-F238E27FC236}">
                <a16:creationId xmlns:a16="http://schemas.microsoft.com/office/drawing/2014/main" id="{F5130F7D-6F3A-12EB-8D0C-F18B7C6C1010}"/>
              </a:ext>
            </a:extLst>
          </p:cNvPr>
          <p:cNvSpPr/>
          <p:nvPr/>
        </p:nvSpPr>
        <p:spPr>
          <a:xfrm rot="5400000">
            <a:off x="5722733" y="3747233"/>
            <a:ext cx="376087" cy="395336"/>
          </a:xfrm>
          <a:prstGeom prst="flowChartOffpage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674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BC93CD59-454F-3EFE-484F-5F0A803F8B10}"/>
              </a:ext>
            </a:extLst>
          </p:cNvPr>
          <p:cNvGrpSpPr/>
          <p:nvPr/>
        </p:nvGrpSpPr>
        <p:grpSpPr>
          <a:xfrm>
            <a:off x="609600" y="0"/>
            <a:ext cx="5486400" cy="3429000"/>
            <a:chOff x="609600" y="0"/>
            <a:chExt cx="5486400" cy="3429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42740F2-ABDB-2859-9EB9-EA5A9D1669E8}"/>
                </a:ext>
              </a:extLst>
            </p:cNvPr>
            <p:cNvSpPr/>
            <p:nvPr/>
          </p:nvSpPr>
          <p:spPr>
            <a:xfrm>
              <a:off x="609600" y="0"/>
              <a:ext cx="5486400" cy="3429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DBB6DB4-8FF6-18B0-DE1A-3D2E090ECA3F}"/>
                </a:ext>
              </a:extLst>
            </p:cNvPr>
            <p:cNvSpPr/>
            <p:nvPr/>
          </p:nvSpPr>
          <p:spPr>
            <a:xfrm>
              <a:off x="609600" y="0"/>
              <a:ext cx="932329" cy="3429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1573062-5F0B-CCCD-D445-B7CB4AC2D03C}"/>
                </a:ext>
              </a:extLst>
            </p:cNvPr>
            <p:cNvSpPr/>
            <p:nvPr/>
          </p:nvSpPr>
          <p:spPr>
            <a:xfrm>
              <a:off x="5163671" y="0"/>
              <a:ext cx="932329" cy="342900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135AAA9-AC67-0B31-008C-A7957BB44ECB}"/>
                </a:ext>
              </a:extLst>
            </p:cNvPr>
            <p:cNvSpPr/>
            <p:nvPr/>
          </p:nvSpPr>
          <p:spPr>
            <a:xfrm>
              <a:off x="1541929" y="3110752"/>
              <a:ext cx="3621742" cy="318247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 descr="Shape, icon&#10;&#10;Description automatically generated">
              <a:extLst>
                <a:ext uri="{FF2B5EF4-FFF2-40B4-BE49-F238E27FC236}">
                  <a16:creationId xmlns:a16="http://schemas.microsoft.com/office/drawing/2014/main" id="{C66268D6-4118-B69B-E6E4-EE090246AA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1536" y="435592"/>
              <a:ext cx="568456" cy="568456"/>
            </a:xfrm>
            <a:prstGeom prst="rect">
              <a:avLst/>
            </a:prstGeom>
          </p:spPr>
        </p:pic>
        <p:pic>
          <p:nvPicPr>
            <p:cNvPr id="9" name="Picture 8" descr="A picture containing queen&#10;&#10;Description automatically generated">
              <a:extLst>
                <a:ext uri="{FF2B5EF4-FFF2-40B4-BE49-F238E27FC236}">
                  <a16:creationId xmlns:a16="http://schemas.microsoft.com/office/drawing/2014/main" id="{F4F995E9-CD56-4581-BB84-984AE1BD412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32780" y="435592"/>
              <a:ext cx="568456" cy="568456"/>
            </a:xfrm>
            <a:prstGeom prst="rect">
              <a:avLst/>
            </a:prstGeom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A85B2D6-8775-4D5D-FF78-9E505E5DB9F0}"/>
              </a:ext>
            </a:extLst>
          </p:cNvPr>
          <p:cNvGrpSpPr/>
          <p:nvPr/>
        </p:nvGrpSpPr>
        <p:grpSpPr>
          <a:xfrm>
            <a:off x="6354041" y="0"/>
            <a:ext cx="5486400" cy="3429000"/>
            <a:chOff x="6400800" y="2537012"/>
            <a:chExt cx="5486400" cy="3429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1FBB932-252C-1AD3-0C7D-0E8A30A264F8}"/>
                </a:ext>
              </a:extLst>
            </p:cNvPr>
            <p:cNvSpPr/>
            <p:nvPr/>
          </p:nvSpPr>
          <p:spPr>
            <a:xfrm>
              <a:off x="6400800" y="2537012"/>
              <a:ext cx="5486400" cy="3429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D00C14B-84E4-B684-75F9-C03D8D4E587E}"/>
                </a:ext>
              </a:extLst>
            </p:cNvPr>
            <p:cNvSpPr/>
            <p:nvPr/>
          </p:nvSpPr>
          <p:spPr>
            <a:xfrm>
              <a:off x="7333129" y="5100918"/>
              <a:ext cx="4554071" cy="865094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EBD7C5D-4F73-C422-8CF4-3936905B7D25}"/>
                </a:ext>
              </a:extLst>
            </p:cNvPr>
            <p:cNvSpPr/>
            <p:nvPr/>
          </p:nvSpPr>
          <p:spPr>
            <a:xfrm>
              <a:off x="7333128" y="4782671"/>
              <a:ext cx="4554071" cy="318247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Picture 15" descr="Shape, icon&#10;&#10;Description automatically generated">
              <a:extLst>
                <a:ext uri="{FF2B5EF4-FFF2-40B4-BE49-F238E27FC236}">
                  <a16:creationId xmlns:a16="http://schemas.microsoft.com/office/drawing/2014/main" id="{2DA8C226-7E5B-4F60-8BCD-E69FA2F2AC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37929" y="5249237"/>
              <a:ext cx="568456" cy="568456"/>
            </a:xfrm>
            <a:prstGeom prst="rect">
              <a:avLst/>
            </a:prstGeom>
          </p:spPr>
        </p:pic>
        <p:pic>
          <p:nvPicPr>
            <p:cNvPr id="17" name="Picture 16" descr="A picture containing queen&#10;&#10;Description automatically generated">
              <a:extLst>
                <a:ext uri="{FF2B5EF4-FFF2-40B4-BE49-F238E27FC236}">
                  <a16:creationId xmlns:a16="http://schemas.microsoft.com/office/drawing/2014/main" id="{BBFDFA68-AD9C-8504-96A1-5FD26D7BC6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39618" y="5249237"/>
              <a:ext cx="568456" cy="568456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015612E-3D72-A7F2-02AF-81C666B91ABF}"/>
                </a:ext>
              </a:extLst>
            </p:cNvPr>
            <p:cNvSpPr/>
            <p:nvPr/>
          </p:nvSpPr>
          <p:spPr>
            <a:xfrm>
              <a:off x="6400800" y="2537012"/>
              <a:ext cx="932329" cy="3429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8A5430B-B7EC-2F22-52D8-9A7ADD4A4401}"/>
              </a:ext>
            </a:extLst>
          </p:cNvPr>
          <p:cNvGrpSpPr/>
          <p:nvPr/>
        </p:nvGrpSpPr>
        <p:grpSpPr>
          <a:xfrm>
            <a:off x="609600" y="3971058"/>
            <a:ext cx="5486400" cy="2211533"/>
            <a:chOff x="609600" y="3971058"/>
            <a:chExt cx="5486400" cy="2211533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C291D7B-DADD-2054-DC67-28537CA6F56B}"/>
                </a:ext>
              </a:extLst>
            </p:cNvPr>
            <p:cNvSpPr/>
            <p:nvPr/>
          </p:nvSpPr>
          <p:spPr>
            <a:xfrm>
              <a:off x="609600" y="3971059"/>
              <a:ext cx="5486400" cy="22115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56C7F6E-F9F5-1248-E8D1-436B575D382A}"/>
                </a:ext>
              </a:extLst>
            </p:cNvPr>
            <p:cNvSpPr/>
            <p:nvPr/>
          </p:nvSpPr>
          <p:spPr>
            <a:xfrm>
              <a:off x="5163671" y="3971058"/>
              <a:ext cx="932329" cy="2211531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1" name="Picture 20" descr="A picture containing queen&#10;&#10;Description automatically generated">
              <a:extLst>
                <a:ext uri="{FF2B5EF4-FFF2-40B4-BE49-F238E27FC236}">
                  <a16:creationId xmlns:a16="http://schemas.microsoft.com/office/drawing/2014/main" id="{BA228A09-6708-0E4D-8B85-0CE71967CD7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45607" y="4340134"/>
              <a:ext cx="568456" cy="568456"/>
            </a:xfrm>
            <a:prstGeom prst="rect">
              <a:avLst/>
            </a:prstGeom>
          </p:spPr>
        </p:pic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DAD8853-192D-FC84-B490-8A088189EEDB}"/>
                </a:ext>
              </a:extLst>
            </p:cNvPr>
            <p:cNvSpPr/>
            <p:nvPr/>
          </p:nvSpPr>
          <p:spPr>
            <a:xfrm>
              <a:off x="609600" y="3971059"/>
              <a:ext cx="932329" cy="2211532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" name="Picture 19" descr="Shape, icon&#10;&#10;Description automatically generated">
              <a:extLst>
                <a:ext uri="{FF2B5EF4-FFF2-40B4-BE49-F238E27FC236}">
                  <a16:creationId xmlns:a16="http://schemas.microsoft.com/office/drawing/2014/main" id="{CFB5A9B4-EAD3-BE2C-AC62-0D2F02D1E0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1536" y="4340134"/>
              <a:ext cx="568456" cy="56845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26619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0702D4C7-0AC0-7EBE-3B50-218B1D103F67}"/>
              </a:ext>
            </a:extLst>
          </p:cNvPr>
          <p:cNvSpPr/>
          <p:nvPr/>
        </p:nvSpPr>
        <p:spPr>
          <a:xfrm>
            <a:off x="877022" y="471525"/>
            <a:ext cx="1061133" cy="1061133"/>
          </a:xfrm>
          <a:prstGeom prst="ellipse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1516E27-A5FD-2E37-2216-EF4EDE26CD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65913">
            <a:off x="5375246" y="1773092"/>
            <a:ext cx="7812472" cy="439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F5B32D7-D767-85EF-280E-E8FBD53AF6D8}"/>
              </a:ext>
            </a:extLst>
          </p:cNvPr>
          <p:cNvCxnSpPr>
            <a:cxnSpLocks/>
          </p:cNvCxnSpPr>
          <p:nvPr/>
        </p:nvCxnSpPr>
        <p:spPr>
          <a:xfrm>
            <a:off x="717261" y="2154671"/>
            <a:ext cx="1017789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Shape&#10;&#10;Description automatically generated">
            <a:extLst>
              <a:ext uri="{FF2B5EF4-FFF2-40B4-BE49-F238E27FC236}">
                <a16:creationId xmlns:a16="http://schemas.microsoft.com/office/drawing/2014/main" id="{07BAF46B-9DFB-4454-3269-40E29D6A07F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54"/>
          <a:stretch/>
        </p:blipFill>
        <p:spPr>
          <a:xfrm>
            <a:off x="3425455" y="2568403"/>
            <a:ext cx="823611" cy="2601909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2E91E446-426A-42E4-950E-74508DA56D80}"/>
              </a:ext>
            </a:extLst>
          </p:cNvPr>
          <p:cNvGrpSpPr/>
          <p:nvPr/>
        </p:nvGrpSpPr>
        <p:grpSpPr>
          <a:xfrm>
            <a:off x="3507465" y="2676395"/>
            <a:ext cx="137160" cy="137160"/>
            <a:chOff x="4570207" y="2421815"/>
            <a:chExt cx="137160" cy="137160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D535C009-42AF-9C13-5A2A-1ADAF50E65A1}"/>
                </a:ext>
              </a:extLst>
            </p:cNvPr>
            <p:cNvCxnSpPr>
              <a:cxnSpLocks/>
            </p:cNvCxnSpPr>
            <p:nvPr/>
          </p:nvCxnSpPr>
          <p:spPr>
            <a:xfrm>
              <a:off x="4570207" y="2490395"/>
              <a:ext cx="13716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7BB585F-916B-8935-DDC7-C449848EE9D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570207" y="2490395"/>
              <a:ext cx="13716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" name="Picture 11" descr="Shape, rectangle&#10;&#10;Description automatically generated">
            <a:extLst>
              <a:ext uri="{FF2B5EF4-FFF2-40B4-BE49-F238E27FC236}">
                <a16:creationId xmlns:a16="http://schemas.microsoft.com/office/drawing/2014/main" id="{63FBE19A-BC1B-5686-6583-5C40FB783B2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31482"/>
          <a:stretch/>
        </p:blipFill>
        <p:spPr>
          <a:xfrm>
            <a:off x="2561233" y="2568403"/>
            <a:ext cx="812586" cy="2601909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7571977-67C0-3875-7063-196A528E19E9}"/>
              </a:ext>
            </a:extLst>
          </p:cNvPr>
          <p:cNvCxnSpPr>
            <a:cxnSpLocks/>
          </p:cNvCxnSpPr>
          <p:nvPr/>
        </p:nvCxnSpPr>
        <p:spPr>
          <a:xfrm>
            <a:off x="3164523" y="2744975"/>
            <a:ext cx="13716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6746F3B4-BF44-DC04-BC0A-6AD0E6FACBDC}"/>
              </a:ext>
            </a:extLst>
          </p:cNvPr>
          <p:cNvSpPr/>
          <p:nvPr/>
        </p:nvSpPr>
        <p:spPr>
          <a:xfrm>
            <a:off x="3024675" y="4429800"/>
            <a:ext cx="172122" cy="17212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E17A69A-27A9-882F-BA50-425443190D2C}"/>
              </a:ext>
            </a:extLst>
          </p:cNvPr>
          <p:cNvSpPr/>
          <p:nvPr/>
        </p:nvSpPr>
        <p:spPr>
          <a:xfrm>
            <a:off x="3600646" y="4429800"/>
            <a:ext cx="167300" cy="1673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1A30873E-8B2D-AF83-091D-C2401A61CDAE}"/>
              </a:ext>
            </a:extLst>
          </p:cNvPr>
          <p:cNvSpPr/>
          <p:nvPr/>
        </p:nvSpPr>
        <p:spPr>
          <a:xfrm>
            <a:off x="1113191" y="589609"/>
            <a:ext cx="824964" cy="824964"/>
          </a:xfrm>
          <a:prstGeom prst="ellipse">
            <a:avLst/>
          </a:prstGeom>
          <a:scene3d>
            <a:camera prst="orthographicFront"/>
            <a:lightRig rig="flat" dir="t"/>
          </a:scene3d>
          <a:sp3d extrusionH="190500">
            <a:bevelT w="190500" h="190500" prst="softRound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1891042-5FA9-95B6-C623-914223E9EA40}"/>
              </a:ext>
            </a:extLst>
          </p:cNvPr>
          <p:cNvGrpSpPr/>
          <p:nvPr/>
        </p:nvGrpSpPr>
        <p:grpSpPr>
          <a:xfrm>
            <a:off x="1529122" y="5986365"/>
            <a:ext cx="359555" cy="400110"/>
            <a:chOff x="1727878" y="5823296"/>
            <a:chExt cx="359555" cy="40011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FF4DF80-D95F-0D86-0EFF-269675A963DC}"/>
                </a:ext>
              </a:extLst>
            </p:cNvPr>
            <p:cNvSpPr/>
            <p:nvPr/>
          </p:nvSpPr>
          <p:spPr>
            <a:xfrm>
              <a:off x="1727878" y="5843574"/>
              <a:ext cx="359555" cy="359555"/>
            </a:xfrm>
            <a:prstGeom prst="ellipse">
              <a:avLst/>
            </a:prstGeom>
            <a:scene3d>
              <a:camera prst="orthographicFront"/>
              <a:lightRig rig="balanced" dir="t"/>
            </a:scene3d>
            <a:sp3d extrusionH="127000" prstMaterial="plastic">
              <a:bevelT w="127000" h="127000"/>
              <a:extrusionClr>
                <a:schemeClr val="bg1">
                  <a:lumMod val="95000"/>
                </a:schemeClr>
              </a:extrusionClr>
            </a:sp3d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ECAA89B-3318-5AF4-53C2-A1DDF8439BB0}"/>
                </a:ext>
              </a:extLst>
            </p:cNvPr>
            <p:cNvSpPr txBox="1"/>
            <p:nvPr/>
          </p:nvSpPr>
          <p:spPr>
            <a:xfrm>
              <a:off x="1737576" y="5823296"/>
              <a:ext cx="34015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>
                      <a:lumMod val="95000"/>
                    </a:schemeClr>
                  </a:solidFill>
                </a:rPr>
                <a:t>A</a:t>
              </a:r>
            </a:p>
          </p:txBody>
        </p:sp>
      </p:grpSp>
      <p:sp>
        <p:nvSpPr>
          <p:cNvPr id="16" name="Oval 15">
            <a:extLst>
              <a:ext uri="{FF2B5EF4-FFF2-40B4-BE49-F238E27FC236}">
                <a16:creationId xmlns:a16="http://schemas.microsoft.com/office/drawing/2014/main" id="{A1075626-A1DB-6581-DC36-BDB5A0FA160F}"/>
              </a:ext>
            </a:extLst>
          </p:cNvPr>
          <p:cNvSpPr/>
          <p:nvPr/>
        </p:nvSpPr>
        <p:spPr>
          <a:xfrm>
            <a:off x="2139793" y="5596533"/>
            <a:ext cx="359555" cy="359555"/>
          </a:xfrm>
          <a:prstGeom prst="ellipse">
            <a:avLst/>
          </a:prstGeom>
          <a:scene3d>
            <a:camera prst="orthographicFront"/>
            <a:lightRig rig="balanced" dir="t"/>
          </a:scene3d>
          <a:sp3d extrusionH="127000" prstMaterial="plastic">
            <a:bevelT w="127000" h="127000"/>
            <a:extrusionClr>
              <a:schemeClr val="bg1">
                <a:lumMod val="95000"/>
              </a:schemeClr>
            </a:extrusionClr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D898C9E-5D97-66E2-21FD-C193CD3F3A6E}"/>
              </a:ext>
            </a:extLst>
          </p:cNvPr>
          <p:cNvSpPr txBox="1"/>
          <p:nvPr/>
        </p:nvSpPr>
        <p:spPr>
          <a:xfrm>
            <a:off x="2155102" y="5576255"/>
            <a:ext cx="3289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>
                    <a:lumMod val="95000"/>
                  </a:schemeClr>
                </a:solidFill>
              </a:rPr>
              <a:t>B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EC931B36-902C-1FC4-3336-75E29155C61D}"/>
              </a:ext>
            </a:extLst>
          </p:cNvPr>
          <p:cNvGrpSpPr/>
          <p:nvPr/>
        </p:nvGrpSpPr>
        <p:grpSpPr>
          <a:xfrm>
            <a:off x="962060" y="5570422"/>
            <a:ext cx="359555" cy="400110"/>
            <a:chOff x="1102273" y="5173712"/>
            <a:chExt cx="359555" cy="400110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AE52DE2D-2FC3-323F-33C5-441AF314B7EB}"/>
                </a:ext>
              </a:extLst>
            </p:cNvPr>
            <p:cNvSpPr/>
            <p:nvPr/>
          </p:nvSpPr>
          <p:spPr>
            <a:xfrm>
              <a:off x="1102273" y="5193990"/>
              <a:ext cx="359555" cy="359555"/>
            </a:xfrm>
            <a:prstGeom prst="ellipse">
              <a:avLst/>
            </a:prstGeom>
            <a:scene3d>
              <a:camera prst="orthographicFront"/>
              <a:lightRig rig="balanced" dir="t"/>
            </a:scene3d>
            <a:sp3d extrusionH="127000" prstMaterial="plastic">
              <a:bevelT w="127000" h="127000"/>
              <a:extrusionClr>
                <a:schemeClr val="bg1">
                  <a:lumMod val="95000"/>
                </a:schemeClr>
              </a:extrusionClr>
            </a:sp3d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BFAEAF8-9DF0-5691-C068-1F4C3990084D}"/>
                </a:ext>
              </a:extLst>
            </p:cNvPr>
            <p:cNvSpPr txBox="1"/>
            <p:nvPr/>
          </p:nvSpPr>
          <p:spPr>
            <a:xfrm>
              <a:off x="1119185" y="5173712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>
                      <a:lumMod val="95000"/>
                    </a:schemeClr>
                  </a:solidFill>
                </a:rPr>
                <a:t>X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5A7F622C-2AD2-8703-AAD1-949B6081326B}"/>
              </a:ext>
            </a:extLst>
          </p:cNvPr>
          <p:cNvGrpSpPr/>
          <p:nvPr/>
        </p:nvGrpSpPr>
        <p:grpSpPr>
          <a:xfrm>
            <a:off x="1508202" y="5170312"/>
            <a:ext cx="359555" cy="400110"/>
            <a:chOff x="1722267" y="4709373"/>
            <a:chExt cx="359555" cy="400110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026E4813-FD99-C7B1-E3D0-B84DD126A1BF}"/>
                </a:ext>
              </a:extLst>
            </p:cNvPr>
            <p:cNvSpPr/>
            <p:nvPr/>
          </p:nvSpPr>
          <p:spPr>
            <a:xfrm>
              <a:off x="1722267" y="4729651"/>
              <a:ext cx="359555" cy="359555"/>
            </a:xfrm>
            <a:prstGeom prst="ellipse">
              <a:avLst/>
            </a:prstGeom>
            <a:scene3d>
              <a:camera prst="orthographicFront"/>
              <a:lightRig rig="balanced" dir="t"/>
            </a:scene3d>
            <a:sp3d extrusionH="127000" prstMaterial="plastic">
              <a:bevelT w="127000" h="127000"/>
              <a:extrusionClr>
                <a:schemeClr val="bg1">
                  <a:lumMod val="95000"/>
                </a:schemeClr>
              </a:extrusionClr>
            </a:sp3d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F1EF2E4-12DB-045A-2F63-855A489C9DDE}"/>
                </a:ext>
              </a:extLst>
            </p:cNvPr>
            <p:cNvSpPr txBox="1"/>
            <p:nvPr/>
          </p:nvSpPr>
          <p:spPr>
            <a:xfrm>
              <a:off x="1743187" y="4709373"/>
              <a:ext cx="31771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>
                      <a:lumMod val="95000"/>
                    </a:schemeClr>
                  </a:solidFill>
                </a:rPr>
                <a:t>Y</a:t>
              </a:r>
            </a:p>
          </p:txBody>
        </p:sp>
      </p:grpSp>
      <p:sp>
        <p:nvSpPr>
          <p:cNvPr id="31" name="Oval 30">
            <a:extLst>
              <a:ext uri="{FF2B5EF4-FFF2-40B4-BE49-F238E27FC236}">
                <a16:creationId xmlns:a16="http://schemas.microsoft.com/office/drawing/2014/main" id="{5F19C167-D004-BC81-CD5E-C60223595F47}"/>
              </a:ext>
            </a:extLst>
          </p:cNvPr>
          <p:cNvSpPr/>
          <p:nvPr/>
        </p:nvSpPr>
        <p:spPr>
          <a:xfrm>
            <a:off x="1220854" y="3721449"/>
            <a:ext cx="359555" cy="359555"/>
          </a:xfrm>
          <a:prstGeom prst="ellipse">
            <a:avLst/>
          </a:prstGeom>
          <a:scene3d>
            <a:camera prst="orthographicFront"/>
            <a:lightRig rig="balanced" dir="t"/>
          </a:scene3d>
          <a:sp3d extrusionH="127000" prstMaterial="plastic">
            <a:bevelT w="127000" h="127000"/>
            <a:extrusionClr>
              <a:schemeClr val="bg1">
                <a:lumMod val="95000"/>
              </a:schemeClr>
            </a:extrusionClr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63512D13-4081-91A3-AE73-E1F25B3D1857}"/>
              </a:ext>
            </a:extLst>
          </p:cNvPr>
          <p:cNvSpPr/>
          <p:nvPr/>
        </p:nvSpPr>
        <p:spPr>
          <a:xfrm>
            <a:off x="1504240" y="2353200"/>
            <a:ext cx="198313" cy="170959"/>
          </a:xfrm>
          <a:prstGeom prst="triangl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0F45E1C1-AC08-467D-8461-B9CF5EB3F601}"/>
              </a:ext>
            </a:extLst>
          </p:cNvPr>
          <p:cNvSpPr/>
          <p:nvPr/>
        </p:nvSpPr>
        <p:spPr>
          <a:xfrm>
            <a:off x="1789520" y="3036968"/>
            <a:ext cx="198313" cy="170959"/>
          </a:xfrm>
          <a:prstGeom prst="triangl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D0AEA4-7874-63CF-E186-FD2DF3184764}"/>
              </a:ext>
            </a:extLst>
          </p:cNvPr>
          <p:cNvSpPr txBox="1"/>
          <p:nvPr/>
        </p:nvSpPr>
        <p:spPr>
          <a:xfrm>
            <a:off x="7920908" y="214191"/>
            <a:ext cx="3241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Bauhaus 93" panose="04030905020B02020C02" pitchFamily="82" charset="0"/>
              </a:rPr>
              <a:t>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03131D-5912-16C7-FBA7-5952378A2A4B}"/>
              </a:ext>
            </a:extLst>
          </p:cNvPr>
          <p:cNvSpPr txBox="1"/>
          <p:nvPr/>
        </p:nvSpPr>
        <p:spPr>
          <a:xfrm>
            <a:off x="3467981" y="457944"/>
            <a:ext cx="3465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8403A4-C1D3-BCAD-1ABE-7A6E68BEDF75}"/>
              </a:ext>
            </a:extLst>
          </p:cNvPr>
          <p:cNvSpPr txBox="1"/>
          <p:nvPr/>
        </p:nvSpPr>
        <p:spPr>
          <a:xfrm>
            <a:off x="7533333" y="189010"/>
            <a:ext cx="3465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Bauhaus 93" panose="04030905020B02020C02" pitchFamily="82" charset="0"/>
              </a:rPr>
              <a:t>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1DBEC1-FAA9-1490-9429-DB54547B6E9E}"/>
              </a:ext>
            </a:extLst>
          </p:cNvPr>
          <p:cNvSpPr txBox="1"/>
          <p:nvPr/>
        </p:nvSpPr>
        <p:spPr>
          <a:xfrm>
            <a:off x="3127494" y="423474"/>
            <a:ext cx="3465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0A98727-82A6-68C5-C4FF-B9C7655AD10A}"/>
              </a:ext>
            </a:extLst>
          </p:cNvPr>
          <p:cNvSpPr txBox="1"/>
          <p:nvPr/>
        </p:nvSpPr>
        <p:spPr>
          <a:xfrm>
            <a:off x="8028214" y="634579"/>
            <a:ext cx="3193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Bauhaus 93" panose="04030905020B02020C02" pitchFamily="82" charset="0"/>
              </a:rPr>
              <a:t>X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53FF2CE-262C-06DD-42C1-3A5291929138}"/>
              </a:ext>
            </a:extLst>
          </p:cNvPr>
          <p:cNvSpPr txBox="1"/>
          <p:nvPr/>
        </p:nvSpPr>
        <p:spPr>
          <a:xfrm>
            <a:off x="3620381" y="610344"/>
            <a:ext cx="3465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BC4D4DA-D262-E68A-D78F-529A0D8E3D60}"/>
              </a:ext>
            </a:extLst>
          </p:cNvPr>
          <p:cNvSpPr txBox="1"/>
          <p:nvPr/>
        </p:nvSpPr>
        <p:spPr>
          <a:xfrm>
            <a:off x="7562287" y="823584"/>
            <a:ext cx="3465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Bauhaus 93" panose="04030905020B02020C02" pitchFamily="82" charset="0"/>
              </a:rPr>
              <a:t>B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4964A86-B3F2-F6C6-5C4B-4D38CA7DA6EE}"/>
              </a:ext>
            </a:extLst>
          </p:cNvPr>
          <p:cNvSpPr txBox="1"/>
          <p:nvPr/>
        </p:nvSpPr>
        <p:spPr>
          <a:xfrm>
            <a:off x="3254076" y="601873"/>
            <a:ext cx="3465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5110941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1002</TotalTime>
  <Words>101</Words>
  <Application>Microsoft Office PowerPoint</Application>
  <PresentationFormat>Widescreen</PresentationFormat>
  <Paragraphs>101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Bauhaus 93</vt:lpstr>
      <vt:lpstr>Calibri</vt:lpstr>
      <vt:lpstr>Calibri Light</vt:lpstr>
      <vt:lpstr>OCR A Extended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crowther</dc:creator>
  <cp:lastModifiedBy>alex crowther</cp:lastModifiedBy>
  <cp:revision>16</cp:revision>
  <dcterms:created xsi:type="dcterms:W3CDTF">2022-11-11T12:50:53Z</dcterms:created>
  <dcterms:modified xsi:type="dcterms:W3CDTF">2022-11-28T21:35:47Z</dcterms:modified>
</cp:coreProperties>
</file>