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5C6344-3621-3F01-E4BD-80379E05F4F2}"/>
              </a:ext>
            </a:extLst>
          </p:cNvPr>
          <p:cNvGrpSpPr/>
          <p:nvPr/>
        </p:nvGrpSpPr>
        <p:grpSpPr>
          <a:xfrm>
            <a:off x="3583442" y="2315077"/>
            <a:ext cx="1031806" cy="1031806"/>
            <a:chOff x="3583442" y="2315077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3583442" y="2315077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3887588" y="2446260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87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5</cp:revision>
  <dcterms:created xsi:type="dcterms:W3CDTF">2022-11-11T12:50:53Z</dcterms:created>
  <dcterms:modified xsi:type="dcterms:W3CDTF">2022-11-13T16:53:03Z</dcterms:modified>
</cp:coreProperties>
</file>