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97C"/>
    <a:srgbClr val="A94D0F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D55-972A-3EE7-047F-FB6F3CB4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1F9A-2ED8-AEA9-D78C-D423EA5C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9966-4679-76BD-DB85-657D9567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3C14-F565-F1C9-162C-75B1EA0A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8DF-7FAA-3AC8-03B0-7E49DDC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DFB2-3E04-4141-4A18-4D1E4D53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693B-2C70-074C-A987-4DA86AAA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654E-8D82-B614-3A76-DE8DE5E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5B9C-6F21-BDF4-0901-69EAF97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C6-036D-BD5C-A904-0820BABB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ED629-A989-6C0F-9830-2674CD5A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FAB0-38C4-EB1D-1C08-C8507B6C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C222-94A9-0DBB-5F8F-1AC6247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DDBD-0EF7-EFBE-3BB2-1CB9D3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2AF9-A89D-417E-2A06-017AFB5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ECDF-4950-A46C-4C3C-D2B50785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ECCF-3A6A-5C0E-8A61-9141F1CF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DBCC-7A3A-88AC-0A72-6760AEA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710C-75C8-BAE3-8028-766D92B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2251-B832-0F88-1055-FC55627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858F-0CDF-9772-494B-42950EE1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2006E-6107-C79B-6F92-85D500E2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E31D-D0F2-B6D3-F71E-AD4F81EA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DCAE-7203-84BB-61B7-93EC6EAB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3E4E-FD29-A33B-8EC7-CBC882A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F651-8A03-936E-6236-2D4FC9CB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35FB-E7B9-C5CE-607F-B31288C82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197EB-49A9-8E6B-5FB1-0E609106C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BD7EF-7526-2709-9951-2A576AA3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8DB20-ADBA-BDF9-36B9-843988C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A6732-EE14-A0B2-1160-77C4A24E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4422-816A-2D6A-D3A2-184410B8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FF48-E826-2A98-6FE9-2A0CA880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7469-5EFD-3536-FCF0-0F8D36AC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8900-D457-463D-9F14-81528AAE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A4BC3-ECD6-9274-6F8D-AF9BAAE5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B4120-ECA0-B05A-6388-4049D62A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515-DFFE-1CCF-FCBF-22E64B12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1C001-F66A-2C99-3834-859DAFB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4B9-24D1-D96C-12CD-5D700AB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F8D70-BF5C-296C-ED14-9969B36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5907-BEA3-7FDE-1D41-08C24912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FDF6-C33D-9C0B-FF08-2A29873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5393-D484-774A-E572-3A910A80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1D7F2-EB3B-7450-ED47-121E70D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DEF5-F30C-2BC1-5F30-5F74714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1AB-D81A-C391-306E-F8B9964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CDB-7554-0E31-05DF-384FBF85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3CDC-7579-14AF-05B0-B066C49F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6DFB-E9E5-E18C-8E69-50DFD6E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3CA5-F51D-0C24-C65A-5F22ECDC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C25-C775-A474-D706-DF6F5C9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2EC-785E-9016-130D-2E1357B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6F9A-D482-63B2-3EA5-85FB7A9C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CE74-5491-C238-7E5C-7F8852CD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E7E1-16C6-88EF-5C4F-F1675597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1A9C-0A2B-A88B-B010-F727607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EAD9-0B65-E033-C0D4-4F769EE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B37C-B26A-D9CF-6B8E-8A0C7BC7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B030-4BBD-6538-658A-5C0BA7AD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FDD7-735E-3EDD-8819-1A9D1FDE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770-CC93-4F24-BE14-030DA79629D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5994-18A6-B45A-11CE-DD72F27E8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AF55-AD96-DBD0-120C-011DAA72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2BA51F-853C-D8F8-72D9-2D81DB876E8D}"/>
              </a:ext>
            </a:extLst>
          </p:cNvPr>
          <p:cNvGrpSpPr/>
          <p:nvPr/>
        </p:nvGrpSpPr>
        <p:grpSpPr>
          <a:xfrm>
            <a:off x="1447065" y="3895726"/>
            <a:ext cx="494046" cy="741217"/>
            <a:chOff x="1447065" y="3895726"/>
            <a:chExt cx="494046" cy="741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344F6A-DC95-A265-709F-C1A053D779A0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58EFA-5151-C121-B2DD-FDA16EB4E350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06085-56CD-CC88-7CD2-5D87D9E7D1C0}"/>
              </a:ext>
            </a:extLst>
          </p:cNvPr>
          <p:cNvGrpSpPr/>
          <p:nvPr/>
        </p:nvGrpSpPr>
        <p:grpSpPr>
          <a:xfrm>
            <a:off x="2337516" y="3879060"/>
            <a:ext cx="494046" cy="741217"/>
            <a:chOff x="2337516" y="3879060"/>
            <a:chExt cx="494046" cy="74121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48B47D-E2C6-ADCD-5204-9C79D7192A2F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6397D-7974-006B-747F-C777356EA57D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67F81-770A-5DA0-7753-7ECEFDF2BBB2}"/>
              </a:ext>
            </a:extLst>
          </p:cNvPr>
          <p:cNvGrpSpPr/>
          <p:nvPr/>
        </p:nvGrpSpPr>
        <p:grpSpPr>
          <a:xfrm>
            <a:off x="3153945" y="3879060"/>
            <a:ext cx="494046" cy="741217"/>
            <a:chOff x="1447065" y="3895726"/>
            <a:chExt cx="494046" cy="74121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162D3B8-CC22-40DF-F2A1-206B62C469C1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DA39D-34D4-D7C3-0EF9-520EA0E1F5D4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8874E-0672-E6E3-9BB2-9DA11B7CBBC0}"/>
              </a:ext>
            </a:extLst>
          </p:cNvPr>
          <p:cNvGrpSpPr/>
          <p:nvPr/>
        </p:nvGrpSpPr>
        <p:grpSpPr>
          <a:xfrm>
            <a:off x="4044396" y="3862394"/>
            <a:ext cx="494046" cy="741217"/>
            <a:chOff x="2337516" y="3879060"/>
            <a:chExt cx="494046" cy="74121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8F5435-107F-61FE-A105-BB4F21D38BB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86658-DC9E-4883-992A-D4DC34F770A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5A406F-CA99-EB4E-2C5E-1955D2F8F26F}"/>
              </a:ext>
            </a:extLst>
          </p:cNvPr>
          <p:cNvGrpSpPr/>
          <p:nvPr/>
        </p:nvGrpSpPr>
        <p:grpSpPr>
          <a:xfrm>
            <a:off x="1413489" y="4851491"/>
            <a:ext cx="494046" cy="741217"/>
            <a:chOff x="1447065" y="3895726"/>
            <a:chExt cx="494046" cy="7412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1181D1-3D94-955E-DFC6-D6BEF7100DE9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DA9A7-E32A-12B2-8453-F41848F23EC2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4E38B-1493-A4D6-FB55-1B5293381E68}"/>
              </a:ext>
            </a:extLst>
          </p:cNvPr>
          <p:cNvGrpSpPr/>
          <p:nvPr/>
        </p:nvGrpSpPr>
        <p:grpSpPr>
          <a:xfrm>
            <a:off x="2303940" y="4834825"/>
            <a:ext cx="494046" cy="741217"/>
            <a:chOff x="2337516" y="3879060"/>
            <a:chExt cx="494046" cy="74121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5BA3F7-B1D3-D84D-C8FB-A581E97A188A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433C-938C-3ADF-66E6-70AB42ADCC02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E034A-5584-14A2-27C0-F9A6D9AB35B1}"/>
              </a:ext>
            </a:extLst>
          </p:cNvPr>
          <p:cNvGrpSpPr/>
          <p:nvPr/>
        </p:nvGrpSpPr>
        <p:grpSpPr>
          <a:xfrm>
            <a:off x="3054760" y="4827981"/>
            <a:ext cx="494046" cy="741217"/>
            <a:chOff x="1447065" y="3895726"/>
            <a:chExt cx="494046" cy="7412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ED72A3B-4981-50BE-8C45-F3CD711984A5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A487F-A071-1CEC-925B-40F89CCAC003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9553E5-F9A7-E401-2619-56EBAB0DE1AF}"/>
              </a:ext>
            </a:extLst>
          </p:cNvPr>
          <p:cNvGrpSpPr/>
          <p:nvPr/>
        </p:nvGrpSpPr>
        <p:grpSpPr>
          <a:xfrm>
            <a:off x="4010820" y="4818159"/>
            <a:ext cx="494046" cy="741217"/>
            <a:chOff x="2337516" y="3879060"/>
            <a:chExt cx="494046" cy="7412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51356F-2DB3-C399-5CEB-7D4C4FAC6037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BD4547-A5A7-F9EA-7719-0FDAF63D6264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CBC276-6039-09D7-1CFB-75FB739B02B4}"/>
              </a:ext>
            </a:extLst>
          </p:cNvPr>
          <p:cNvGrpSpPr/>
          <p:nvPr/>
        </p:nvGrpSpPr>
        <p:grpSpPr>
          <a:xfrm>
            <a:off x="4934847" y="3895726"/>
            <a:ext cx="494046" cy="741217"/>
            <a:chOff x="2337516" y="3879060"/>
            <a:chExt cx="494046" cy="7412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BF63E90-9723-EEE7-5E20-B0471B7180B8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E2DB3-1553-9EB7-04CB-91D3A9A6002B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804300-FD78-115D-A90D-CB43054DDC17}"/>
              </a:ext>
            </a:extLst>
          </p:cNvPr>
          <p:cNvGrpSpPr/>
          <p:nvPr/>
        </p:nvGrpSpPr>
        <p:grpSpPr>
          <a:xfrm>
            <a:off x="4867695" y="4804048"/>
            <a:ext cx="494046" cy="741217"/>
            <a:chOff x="2337516" y="3879060"/>
            <a:chExt cx="494046" cy="74121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2323674-F039-3BC6-0180-99B4DAEBD4C9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C586A-78C3-A9C2-4FC4-8C086C98FAF5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0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92379E6-804F-0332-5133-0BC98CC55BCB}"/>
              </a:ext>
            </a:extLst>
          </p:cNvPr>
          <p:cNvSpPr/>
          <p:nvPr/>
        </p:nvSpPr>
        <p:spPr>
          <a:xfrm>
            <a:off x="6771545" y="4447550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6D56052-4145-654E-FA98-23E1BAB22E31}"/>
              </a:ext>
            </a:extLst>
          </p:cNvPr>
          <p:cNvSpPr/>
          <p:nvPr/>
        </p:nvSpPr>
        <p:spPr>
          <a:xfrm>
            <a:off x="7346606" y="446421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A8A07D-EBD3-EF14-A4D4-2BCD44EBDB95}"/>
              </a:ext>
            </a:extLst>
          </p:cNvPr>
          <p:cNvSpPr/>
          <p:nvPr/>
        </p:nvSpPr>
        <p:spPr>
          <a:xfrm>
            <a:off x="7875443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8969A2-AB3D-6AE0-DB67-F277CBFEE2D9}"/>
              </a:ext>
            </a:extLst>
          </p:cNvPr>
          <p:cNvSpPr/>
          <p:nvPr/>
        </p:nvSpPr>
        <p:spPr>
          <a:xfrm>
            <a:off x="8456206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56E124-F584-F636-3543-0B0194E4086B}"/>
              </a:ext>
            </a:extLst>
          </p:cNvPr>
          <p:cNvSpPr/>
          <p:nvPr/>
        </p:nvSpPr>
        <p:spPr>
          <a:xfrm>
            <a:off x="8993544" y="449499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EA537CD-A806-5FAD-46DF-C5C3E30F1361}"/>
              </a:ext>
            </a:extLst>
          </p:cNvPr>
          <p:cNvSpPr/>
          <p:nvPr/>
        </p:nvSpPr>
        <p:spPr>
          <a:xfrm>
            <a:off x="6757395" y="53561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FF530B-26D8-6D03-C0AC-8DEC9715A8DC}"/>
              </a:ext>
            </a:extLst>
          </p:cNvPr>
          <p:cNvSpPr/>
          <p:nvPr/>
        </p:nvSpPr>
        <p:spPr>
          <a:xfrm>
            <a:off x="7349567" y="53563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1E8B9B-FDF9-F711-E538-9AE2701E247C}"/>
              </a:ext>
            </a:extLst>
          </p:cNvPr>
          <p:cNvSpPr/>
          <p:nvPr/>
        </p:nvSpPr>
        <p:spPr>
          <a:xfrm>
            <a:off x="7875443" y="539004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FF02EF-CCFC-4B34-0C75-8C14C5213BA2}"/>
              </a:ext>
            </a:extLst>
          </p:cNvPr>
          <p:cNvSpPr/>
          <p:nvPr/>
        </p:nvSpPr>
        <p:spPr>
          <a:xfrm>
            <a:off x="8419377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368485C-1D6E-F22F-232F-3E48735752BD}"/>
              </a:ext>
            </a:extLst>
          </p:cNvPr>
          <p:cNvSpPr/>
          <p:nvPr/>
        </p:nvSpPr>
        <p:spPr>
          <a:xfrm>
            <a:off x="8971980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17540B-E587-B75A-BF9D-3CA5BD2FB80E}"/>
              </a:ext>
            </a:extLst>
          </p:cNvPr>
          <p:cNvSpPr/>
          <p:nvPr/>
        </p:nvSpPr>
        <p:spPr>
          <a:xfrm>
            <a:off x="9854483" y="4553124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DAE81F-02C4-7BF0-1BC8-31DA0BA8C3AA}"/>
              </a:ext>
            </a:extLst>
          </p:cNvPr>
          <p:cNvGrpSpPr/>
          <p:nvPr/>
        </p:nvGrpSpPr>
        <p:grpSpPr>
          <a:xfrm>
            <a:off x="4908281" y="5700478"/>
            <a:ext cx="494046" cy="815092"/>
            <a:chOff x="2337516" y="3879060"/>
            <a:chExt cx="494046" cy="74121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6BDAFDF-2621-BDFC-CC00-97C0DC426D06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10C38-E4BE-5BAC-A043-D740F9369FF6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: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78D0D8D-08FB-317D-6346-1FD2B858BA35}"/>
              </a:ext>
            </a:extLst>
          </p:cNvPr>
          <p:cNvSpPr/>
          <p:nvPr/>
        </p:nvSpPr>
        <p:spPr>
          <a:xfrm>
            <a:off x="9854482" y="542349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,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D31EE4-FB9E-0DC0-FF50-915F2E635D00}"/>
              </a:ext>
            </a:extLst>
          </p:cNvPr>
          <p:cNvGrpSpPr/>
          <p:nvPr/>
        </p:nvGrpSpPr>
        <p:grpSpPr>
          <a:xfrm>
            <a:off x="4110005" y="5741929"/>
            <a:ext cx="494046" cy="815092"/>
            <a:chOff x="2337516" y="3879060"/>
            <a:chExt cx="494046" cy="74121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FCAC5DB-BE30-9514-1C2A-03DADFF7876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27DDD9-F451-B745-1530-8631F2F4FC1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,</a:t>
              </a: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E9DEF23-7D10-A009-545D-AE738FEFD227}"/>
              </a:ext>
            </a:extLst>
          </p:cNvPr>
          <p:cNvSpPr/>
          <p:nvPr/>
        </p:nvSpPr>
        <p:spPr>
          <a:xfrm>
            <a:off x="481629" y="368877"/>
            <a:ext cx="348475" cy="34847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735042D-5F71-41F8-6CBA-40208ADB6A3C}"/>
              </a:ext>
            </a:extLst>
          </p:cNvPr>
          <p:cNvSpPr/>
          <p:nvPr/>
        </p:nvSpPr>
        <p:spPr>
          <a:xfrm>
            <a:off x="1121725" y="386192"/>
            <a:ext cx="348475" cy="3484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97DA36E8-3C21-9B75-FC09-1FD5B853997D}"/>
              </a:ext>
            </a:extLst>
          </p:cNvPr>
          <p:cNvSpPr/>
          <p:nvPr/>
        </p:nvSpPr>
        <p:spPr>
          <a:xfrm>
            <a:off x="4604051" y="1584614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67000">
                <a:srgbClr val="FFC000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9D743A6F-BF96-C613-B6EE-5582B208C5FB}"/>
              </a:ext>
            </a:extLst>
          </p:cNvPr>
          <p:cNvSpPr/>
          <p:nvPr/>
        </p:nvSpPr>
        <p:spPr>
          <a:xfrm>
            <a:off x="6871222" y="1611968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04497C">
                  <a:shade val="30000"/>
                  <a:satMod val="115000"/>
                </a:srgbClr>
              </a:gs>
              <a:gs pos="5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D19EC6E9-5981-CAA2-30E3-40CF7033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2" y="1672721"/>
            <a:ext cx="952633" cy="952633"/>
          </a:xfrm>
          <a:prstGeom prst="rect">
            <a:avLst/>
          </a:prstGeom>
        </p:spPr>
      </p:pic>
      <p:pic>
        <p:nvPicPr>
          <p:cNvPr id="13" name="Picture 12" descr="A picture containing queen&#10;&#10;Description automatically generated">
            <a:extLst>
              <a:ext uri="{FF2B5EF4-FFF2-40B4-BE49-F238E27FC236}">
                <a16:creationId xmlns:a16="http://schemas.microsoft.com/office/drawing/2014/main" id="{BA0D226E-776D-DB02-1104-4B716B50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25" y="1679797"/>
            <a:ext cx="952633" cy="95263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B0B4C49-8237-F6C6-9C56-6BCDD571B756}"/>
              </a:ext>
            </a:extLst>
          </p:cNvPr>
          <p:cNvGrpSpPr/>
          <p:nvPr/>
        </p:nvGrpSpPr>
        <p:grpSpPr>
          <a:xfrm>
            <a:off x="9770292" y="1584614"/>
            <a:ext cx="1022165" cy="1022165"/>
            <a:chOff x="9770292" y="1584614"/>
            <a:chExt cx="1022165" cy="10221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E365E1-10E1-EEC6-2267-B0BB964E8F61}"/>
                </a:ext>
              </a:extLst>
            </p:cNvPr>
            <p:cNvSpPr/>
            <p:nvPr/>
          </p:nvSpPr>
          <p:spPr>
            <a:xfrm>
              <a:off x="9770292" y="1584614"/>
              <a:ext cx="1022165" cy="1022165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B5E2FD3-ACFB-FE8C-9811-4E4247B628D9}"/>
                </a:ext>
              </a:extLst>
            </p:cNvPr>
            <p:cNvGrpSpPr/>
            <p:nvPr/>
          </p:nvGrpSpPr>
          <p:grpSpPr>
            <a:xfrm>
              <a:off x="9948315" y="1886472"/>
              <a:ext cx="666118" cy="430307"/>
              <a:chOff x="9009273" y="681361"/>
              <a:chExt cx="666118" cy="43030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5D99BF4-AC60-568D-5731-63EC3830B839}"/>
                  </a:ext>
                </a:extLst>
              </p:cNvPr>
              <p:cNvGrpSpPr/>
              <p:nvPr/>
            </p:nvGrpSpPr>
            <p:grpSpPr>
              <a:xfrm>
                <a:off x="9009273" y="681361"/>
                <a:ext cx="418559" cy="430307"/>
                <a:chOff x="9063318" y="734667"/>
                <a:chExt cx="418559" cy="43030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AD3C549-25A9-A1F9-6A2E-76DC699CF68A}"/>
                    </a:ext>
                  </a:extLst>
                </p:cNvPr>
                <p:cNvSpPr/>
                <p:nvPr/>
              </p:nvSpPr>
              <p:spPr>
                <a:xfrm>
                  <a:off x="9063318" y="851647"/>
                  <a:ext cx="233082" cy="1882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443825EB-19B8-A611-292B-5AC4ED72CC16}"/>
                    </a:ext>
                  </a:extLst>
                </p:cNvPr>
                <p:cNvSpPr/>
                <p:nvPr/>
              </p:nvSpPr>
              <p:spPr>
                <a:xfrm rot="16200000">
                  <a:off x="9081246" y="764343"/>
                  <a:ext cx="430307" cy="3709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B493E17-FB87-F38E-96DC-03C50096A253}"/>
                  </a:ext>
                </a:extLst>
              </p:cNvPr>
              <p:cNvCxnSpPr/>
              <p:nvPr/>
            </p:nvCxnSpPr>
            <p:spPr>
              <a:xfrm>
                <a:off x="9523354" y="884470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E6BE381-90F2-7AFD-214E-1C5BF03CD89B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9523353" y="1023318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8538531-612D-DB76-0C72-BA75E8C84114}"/>
                  </a:ext>
                </a:extLst>
              </p:cNvPr>
              <p:cNvCxnSpPr>
                <a:cxnSpLocks/>
              </p:cNvCxnSpPr>
              <p:nvPr/>
            </p:nvCxnSpPr>
            <p:spPr>
              <a:xfrm rot="-900000">
                <a:off x="9531956" y="745623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D5A841-EA8F-8283-C3A5-D9C2C8D95F10}"/>
                </a:ext>
              </a:extLst>
            </p:cNvPr>
            <p:cNvCxnSpPr>
              <a:cxnSpLocks/>
              <a:stCxn id="8" idx="3"/>
              <a:endCxn id="8" idx="7"/>
            </p:cNvCxnSpPr>
            <p:nvPr/>
          </p:nvCxnSpPr>
          <p:spPr>
            <a:xfrm flipV="1">
              <a:off x="9919985" y="1734307"/>
              <a:ext cx="722779" cy="7227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70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380C4-6D29-570D-0339-38A2A15EAD42}"/>
              </a:ext>
            </a:extLst>
          </p:cNvPr>
          <p:cNvGrpSpPr/>
          <p:nvPr/>
        </p:nvGrpSpPr>
        <p:grpSpPr>
          <a:xfrm>
            <a:off x="1667741" y="698136"/>
            <a:ext cx="597477" cy="707886"/>
            <a:chOff x="1667741" y="698136"/>
            <a:chExt cx="597477" cy="7078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B4B675-054C-EA4D-5AA6-ACACF31ADF2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777F2B-B05B-9620-739E-34AF78C62292}"/>
                </a:ext>
              </a:extLst>
            </p:cNvPr>
            <p:cNvSpPr txBox="1"/>
            <p:nvPr/>
          </p:nvSpPr>
          <p:spPr>
            <a:xfrm>
              <a:off x="1718655" y="698136"/>
              <a:ext cx="495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CE2C9-F3BC-4591-F7C0-CCF79516CC6C}"/>
              </a:ext>
            </a:extLst>
          </p:cNvPr>
          <p:cNvGrpSpPr/>
          <p:nvPr/>
        </p:nvGrpSpPr>
        <p:grpSpPr>
          <a:xfrm>
            <a:off x="2381250" y="698136"/>
            <a:ext cx="597477" cy="707886"/>
            <a:chOff x="1667741" y="698136"/>
            <a:chExt cx="597477" cy="70788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868EBD-9BAA-F013-F37F-62082F6402F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B1582-4180-47F9-26C6-1950EDAB2C03}"/>
                </a:ext>
              </a:extLst>
            </p:cNvPr>
            <p:cNvSpPr txBox="1"/>
            <p:nvPr/>
          </p:nvSpPr>
          <p:spPr>
            <a:xfrm>
              <a:off x="1730678" y="698136"/>
              <a:ext cx="4716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B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B67EB-BDD4-CCBD-E658-989EDB43BE1E}"/>
              </a:ext>
            </a:extLst>
          </p:cNvPr>
          <p:cNvGrpSpPr/>
          <p:nvPr/>
        </p:nvGrpSpPr>
        <p:grpSpPr>
          <a:xfrm>
            <a:off x="3094759" y="698136"/>
            <a:ext cx="597477" cy="707886"/>
            <a:chOff x="1667741" y="698136"/>
            <a:chExt cx="597477" cy="7078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0F59BC-171F-65ED-D105-BCF07BED191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1E00C-A2F7-AF49-0D93-A7CC541AD8A3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40733A-728B-B3C1-DC10-33E9CA955192}"/>
              </a:ext>
            </a:extLst>
          </p:cNvPr>
          <p:cNvGrpSpPr/>
          <p:nvPr/>
        </p:nvGrpSpPr>
        <p:grpSpPr>
          <a:xfrm>
            <a:off x="3808268" y="698136"/>
            <a:ext cx="597477" cy="707886"/>
            <a:chOff x="1667741" y="698136"/>
            <a:chExt cx="597477" cy="7078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0AB22D7-BF8C-B7BC-2931-8062801546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34F515-0341-163E-DD73-2122015F6286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FC34CB-89CC-B4C8-0D6A-3717FAE88031}"/>
              </a:ext>
            </a:extLst>
          </p:cNvPr>
          <p:cNvGrpSpPr/>
          <p:nvPr/>
        </p:nvGrpSpPr>
        <p:grpSpPr>
          <a:xfrm>
            <a:off x="4521777" y="698136"/>
            <a:ext cx="597477" cy="707886"/>
            <a:chOff x="1667741" y="698136"/>
            <a:chExt cx="597477" cy="70788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CCE9DBF-D0F1-0CAA-F64E-48DB10B8CE7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874482-65FB-0133-E901-672B4D91794A}"/>
                </a:ext>
              </a:extLst>
            </p:cNvPr>
            <p:cNvSpPr txBox="1"/>
            <p:nvPr/>
          </p:nvSpPr>
          <p:spPr>
            <a:xfrm>
              <a:off x="1749113" y="698136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FB9DA7-2919-1923-26B9-5AB23951B564}"/>
              </a:ext>
            </a:extLst>
          </p:cNvPr>
          <p:cNvGrpSpPr/>
          <p:nvPr/>
        </p:nvGrpSpPr>
        <p:grpSpPr>
          <a:xfrm>
            <a:off x="5235286" y="698136"/>
            <a:ext cx="597477" cy="707886"/>
            <a:chOff x="1667741" y="698136"/>
            <a:chExt cx="597477" cy="70788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33134C7-4D00-39AE-9E33-7EE3B9A01E9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D9BAC-FCC0-9528-3694-BE4BF4ACA8CD}"/>
                </a:ext>
              </a:extLst>
            </p:cNvPr>
            <p:cNvSpPr txBox="1"/>
            <p:nvPr/>
          </p:nvSpPr>
          <p:spPr>
            <a:xfrm>
              <a:off x="1756326" y="698136"/>
              <a:ext cx="420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F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0ADF9-62A6-F505-5603-6C3BCD8630CA}"/>
              </a:ext>
            </a:extLst>
          </p:cNvPr>
          <p:cNvGrpSpPr/>
          <p:nvPr/>
        </p:nvGrpSpPr>
        <p:grpSpPr>
          <a:xfrm>
            <a:off x="5948795" y="698136"/>
            <a:ext cx="597477" cy="707886"/>
            <a:chOff x="1667741" y="698136"/>
            <a:chExt cx="597477" cy="70788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578BDC-EC83-E827-18C6-E29D923D51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D240E0-7867-E3A3-5A8A-B483DAA22E70}"/>
                </a:ext>
              </a:extLst>
            </p:cNvPr>
            <p:cNvSpPr txBox="1"/>
            <p:nvPr/>
          </p:nvSpPr>
          <p:spPr>
            <a:xfrm>
              <a:off x="1710641" y="698136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G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1ECBCF-6E98-5D9E-1268-D71DF6E2535F}"/>
              </a:ext>
            </a:extLst>
          </p:cNvPr>
          <p:cNvGrpSpPr/>
          <p:nvPr/>
        </p:nvGrpSpPr>
        <p:grpSpPr>
          <a:xfrm>
            <a:off x="6662304" y="698136"/>
            <a:ext cx="597477" cy="707886"/>
            <a:chOff x="1667741" y="698136"/>
            <a:chExt cx="597477" cy="70788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D62A773-E676-56D9-B352-F80FA402F3B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D159C8-B0DE-C5D4-6C3E-0D19FA4D458D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39A345-DA8C-C6FA-FA4C-986373F259C5}"/>
              </a:ext>
            </a:extLst>
          </p:cNvPr>
          <p:cNvGrpSpPr/>
          <p:nvPr/>
        </p:nvGrpSpPr>
        <p:grpSpPr>
          <a:xfrm>
            <a:off x="7371484" y="698136"/>
            <a:ext cx="597477" cy="707886"/>
            <a:chOff x="1667741" y="698136"/>
            <a:chExt cx="597477" cy="70788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4825E0-DFA8-7A00-617F-09D71834B1D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723C88-BF06-B858-6D63-F04DA67A2F9F}"/>
                </a:ext>
              </a:extLst>
            </p:cNvPr>
            <p:cNvSpPr txBox="1"/>
            <p:nvPr/>
          </p:nvSpPr>
          <p:spPr>
            <a:xfrm>
              <a:off x="1806019" y="698136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I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36F7DE-A1EA-FA2B-F1B6-0B965F8FF23C}"/>
              </a:ext>
            </a:extLst>
          </p:cNvPr>
          <p:cNvGrpSpPr/>
          <p:nvPr/>
        </p:nvGrpSpPr>
        <p:grpSpPr>
          <a:xfrm>
            <a:off x="8084993" y="698136"/>
            <a:ext cx="597477" cy="707886"/>
            <a:chOff x="1667741" y="698136"/>
            <a:chExt cx="597477" cy="70788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D70A5A7-7EDD-D577-45CB-197FFB57600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DDBE59-5390-EAAA-D012-4A0BF0DFCDDA}"/>
                </a:ext>
              </a:extLst>
            </p:cNvPr>
            <p:cNvSpPr txBox="1"/>
            <p:nvPr/>
          </p:nvSpPr>
          <p:spPr>
            <a:xfrm>
              <a:off x="1789187" y="698136"/>
              <a:ext cx="3545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J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398E41-C937-1664-D11B-8198AC8A6B7E}"/>
              </a:ext>
            </a:extLst>
          </p:cNvPr>
          <p:cNvGrpSpPr/>
          <p:nvPr/>
        </p:nvGrpSpPr>
        <p:grpSpPr>
          <a:xfrm>
            <a:off x="8798502" y="698136"/>
            <a:ext cx="597477" cy="707886"/>
            <a:chOff x="1667741" y="698136"/>
            <a:chExt cx="597477" cy="70788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BE52604-0835-17E1-6E73-0533323C189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580A15-93F5-0028-EA95-4A785032190E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61E0E3-81BF-873A-CC09-99F7E8D4FDB9}"/>
              </a:ext>
            </a:extLst>
          </p:cNvPr>
          <p:cNvGrpSpPr/>
          <p:nvPr/>
        </p:nvGrpSpPr>
        <p:grpSpPr>
          <a:xfrm>
            <a:off x="9512011" y="698136"/>
            <a:ext cx="597477" cy="707886"/>
            <a:chOff x="1667741" y="698136"/>
            <a:chExt cx="597477" cy="70788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69EDAC2-BE3B-6013-3FAE-640138132A0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2EECF6-694D-AD83-B872-2D870711A927}"/>
                </a:ext>
              </a:extLst>
            </p:cNvPr>
            <p:cNvSpPr txBox="1"/>
            <p:nvPr/>
          </p:nvSpPr>
          <p:spPr>
            <a:xfrm>
              <a:off x="1765944" y="698136"/>
              <a:ext cx="4010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L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0CC51D-2696-1641-8757-65A563698111}"/>
              </a:ext>
            </a:extLst>
          </p:cNvPr>
          <p:cNvGrpSpPr/>
          <p:nvPr/>
        </p:nvGrpSpPr>
        <p:grpSpPr>
          <a:xfrm>
            <a:off x="10207505" y="698136"/>
            <a:ext cx="633508" cy="707886"/>
            <a:chOff x="1649726" y="698136"/>
            <a:chExt cx="633508" cy="7078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D995DD-381F-B57D-E625-B0D26C46CA4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C1DDD8-74BF-D31C-EC65-060D84D92A41}"/>
                </a:ext>
              </a:extLst>
            </p:cNvPr>
            <p:cNvSpPr txBox="1"/>
            <p:nvPr/>
          </p:nvSpPr>
          <p:spPr>
            <a:xfrm>
              <a:off x="1649726" y="698136"/>
              <a:ext cx="6335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41961C-F21F-B253-D467-27882FCCA3D9}"/>
              </a:ext>
            </a:extLst>
          </p:cNvPr>
          <p:cNvGrpSpPr/>
          <p:nvPr/>
        </p:nvGrpSpPr>
        <p:grpSpPr>
          <a:xfrm>
            <a:off x="1685756" y="1505164"/>
            <a:ext cx="597477" cy="707886"/>
            <a:chOff x="1667741" y="698136"/>
            <a:chExt cx="597477" cy="70788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FA80952-CC4C-97E9-2673-62CDD290E2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38BC6C-7B14-C4F0-AB5D-AD052F07CE89}"/>
                </a:ext>
              </a:extLst>
            </p:cNvPr>
            <p:cNvSpPr txBox="1"/>
            <p:nvPr/>
          </p:nvSpPr>
          <p:spPr>
            <a:xfrm>
              <a:off x="1705030" y="698136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N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642C69-E042-B27E-92F6-B6CB33BCF659}"/>
              </a:ext>
            </a:extLst>
          </p:cNvPr>
          <p:cNvGrpSpPr/>
          <p:nvPr/>
        </p:nvGrpSpPr>
        <p:grpSpPr>
          <a:xfrm>
            <a:off x="2399265" y="1505164"/>
            <a:ext cx="597477" cy="707886"/>
            <a:chOff x="1667741" y="698136"/>
            <a:chExt cx="597477" cy="70788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0B659E6-5D06-BD4C-1CB4-6020DA5ABEC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06D49C-BCB0-4CEA-0F15-041AB15B4CF9}"/>
                </a:ext>
              </a:extLst>
            </p:cNvPr>
            <p:cNvSpPr txBox="1"/>
            <p:nvPr/>
          </p:nvSpPr>
          <p:spPr>
            <a:xfrm>
              <a:off x="1701022" y="698136"/>
              <a:ext cx="5309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O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C95F6F-703D-2317-CBFA-2DC8535327FD}"/>
              </a:ext>
            </a:extLst>
          </p:cNvPr>
          <p:cNvGrpSpPr/>
          <p:nvPr/>
        </p:nvGrpSpPr>
        <p:grpSpPr>
          <a:xfrm>
            <a:off x="3112774" y="1505164"/>
            <a:ext cx="597477" cy="707886"/>
            <a:chOff x="1667741" y="698136"/>
            <a:chExt cx="597477" cy="70788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D24535-0C0A-07B3-D648-28D091A2D63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F266A6-8202-D2A3-A3F3-28F8D9D82F1E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A9276A-C542-970E-7C59-CC99F0C29E80}"/>
              </a:ext>
            </a:extLst>
          </p:cNvPr>
          <p:cNvGrpSpPr/>
          <p:nvPr/>
        </p:nvGrpSpPr>
        <p:grpSpPr>
          <a:xfrm>
            <a:off x="3826283" y="1505164"/>
            <a:ext cx="597477" cy="707886"/>
            <a:chOff x="1667741" y="698136"/>
            <a:chExt cx="597477" cy="70788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7974CE-3B62-E0F0-34A6-765CF63B1BC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0A70BB-E10A-7BDD-80B7-497CF0CF952D}"/>
                </a:ext>
              </a:extLst>
            </p:cNvPr>
            <p:cNvSpPr txBox="1"/>
            <p:nvPr/>
          </p:nvSpPr>
          <p:spPr>
            <a:xfrm>
              <a:off x="1697816" y="698136"/>
              <a:ext cx="537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Q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E19B85-BC49-CA42-6D48-6AEF5C464A63}"/>
              </a:ext>
            </a:extLst>
          </p:cNvPr>
          <p:cNvGrpSpPr/>
          <p:nvPr/>
        </p:nvGrpSpPr>
        <p:grpSpPr>
          <a:xfrm>
            <a:off x="4539792" y="1505164"/>
            <a:ext cx="597477" cy="707886"/>
            <a:chOff x="1667741" y="698136"/>
            <a:chExt cx="597477" cy="70788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8558758-F3FE-CC90-E1CA-1ADFBBD561E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868B21-EA59-9FE8-4426-BC6EBCF73595}"/>
                </a:ext>
              </a:extLst>
            </p:cNvPr>
            <p:cNvSpPr txBox="1"/>
            <p:nvPr/>
          </p:nvSpPr>
          <p:spPr>
            <a:xfrm>
              <a:off x="1729877" y="698136"/>
              <a:ext cx="473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C4A85D-340F-2417-7AF2-56857D0AA1AB}"/>
              </a:ext>
            </a:extLst>
          </p:cNvPr>
          <p:cNvGrpSpPr/>
          <p:nvPr/>
        </p:nvGrpSpPr>
        <p:grpSpPr>
          <a:xfrm>
            <a:off x="5253301" y="1505164"/>
            <a:ext cx="597477" cy="707886"/>
            <a:chOff x="1667741" y="698136"/>
            <a:chExt cx="597477" cy="70788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DCDDC06-125B-DE52-F073-9C6AA7F91B3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88CA8D-83EC-1270-6322-1E862BD150D3}"/>
                </a:ext>
              </a:extLst>
            </p:cNvPr>
            <p:cNvSpPr txBox="1"/>
            <p:nvPr/>
          </p:nvSpPr>
          <p:spPr>
            <a:xfrm>
              <a:off x="1753120" y="698136"/>
              <a:ext cx="4267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512AE6-A8BD-3A17-E125-42A6DA5DFC80}"/>
              </a:ext>
            </a:extLst>
          </p:cNvPr>
          <p:cNvGrpSpPr/>
          <p:nvPr/>
        </p:nvGrpSpPr>
        <p:grpSpPr>
          <a:xfrm>
            <a:off x="5966810" y="1505164"/>
            <a:ext cx="597477" cy="707886"/>
            <a:chOff x="1667741" y="698136"/>
            <a:chExt cx="597477" cy="707886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000E445-830E-F62D-0FBC-B4224B0B0D5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DF89CA-AD66-8862-BF31-45C4A82339B8}"/>
                </a:ext>
              </a:extLst>
            </p:cNvPr>
            <p:cNvSpPr txBox="1"/>
            <p:nvPr/>
          </p:nvSpPr>
          <p:spPr>
            <a:xfrm>
              <a:off x="1747510" y="698136"/>
              <a:ext cx="4379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83547BD-AC70-58F1-D257-7EB2E82999AB}"/>
              </a:ext>
            </a:extLst>
          </p:cNvPr>
          <p:cNvGrpSpPr/>
          <p:nvPr/>
        </p:nvGrpSpPr>
        <p:grpSpPr>
          <a:xfrm>
            <a:off x="6680319" y="1505164"/>
            <a:ext cx="597477" cy="707886"/>
            <a:chOff x="1667741" y="698136"/>
            <a:chExt cx="597477" cy="70788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416B462-17CF-7D7B-1ABA-375C7AF1819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7E12FA-9890-A14E-F29D-DF82E34B9210}"/>
                </a:ext>
              </a:extLst>
            </p:cNvPr>
            <p:cNvSpPr txBox="1"/>
            <p:nvPr/>
          </p:nvSpPr>
          <p:spPr>
            <a:xfrm>
              <a:off x="1706633" y="698136"/>
              <a:ext cx="5196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50F6532-ECED-4B91-FD77-0F026BD8E4C5}"/>
              </a:ext>
            </a:extLst>
          </p:cNvPr>
          <p:cNvGrpSpPr/>
          <p:nvPr/>
        </p:nvGrpSpPr>
        <p:grpSpPr>
          <a:xfrm>
            <a:off x="7389499" y="1505164"/>
            <a:ext cx="597477" cy="707886"/>
            <a:chOff x="1667741" y="698136"/>
            <a:chExt cx="597477" cy="707886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8E6F6C8-7947-3581-CB69-273E468693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F10E38-64FA-79C5-A549-9C38B55A7B8A}"/>
                </a:ext>
              </a:extLst>
            </p:cNvPr>
            <p:cNvSpPr txBox="1"/>
            <p:nvPr/>
          </p:nvSpPr>
          <p:spPr>
            <a:xfrm>
              <a:off x="1722663" y="698136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V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77402D-66D9-A9C7-B5F6-89ADC678E26D}"/>
              </a:ext>
            </a:extLst>
          </p:cNvPr>
          <p:cNvGrpSpPr/>
          <p:nvPr/>
        </p:nvGrpSpPr>
        <p:grpSpPr>
          <a:xfrm>
            <a:off x="8076977" y="1505164"/>
            <a:ext cx="649538" cy="707886"/>
            <a:chOff x="1641710" y="698136"/>
            <a:chExt cx="649538" cy="707886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3841341-4C76-A414-DCB1-AB25A1BD9F9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216B7-09B3-ED29-C65A-F913C5C73176}"/>
                </a:ext>
              </a:extLst>
            </p:cNvPr>
            <p:cNvSpPr txBox="1"/>
            <p:nvPr/>
          </p:nvSpPr>
          <p:spPr>
            <a:xfrm>
              <a:off x="1641710" y="698136"/>
              <a:ext cx="649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D9096C-71B7-3DB9-1700-B09C35053989}"/>
              </a:ext>
            </a:extLst>
          </p:cNvPr>
          <p:cNvGrpSpPr/>
          <p:nvPr/>
        </p:nvGrpSpPr>
        <p:grpSpPr>
          <a:xfrm>
            <a:off x="8816517" y="1505164"/>
            <a:ext cx="597477" cy="707886"/>
            <a:chOff x="1667741" y="698136"/>
            <a:chExt cx="597477" cy="70788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CF6D476-5D58-A036-75EF-799890F0A91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F748C07-8D77-5E83-E4A5-30DDE56F886B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X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FFC23D-C111-19C8-A33E-47AA3DC686BD}"/>
              </a:ext>
            </a:extLst>
          </p:cNvPr>
          <p:cNvGrpSpPr/>
          <p:nvPr/>
        </p:nvGrpSpPr>
        <p:grpSpPr>
          <a:xfrm>
            <a:off x="9530026" y="1505164"/>
            <a:ext cx="597477" cy="707886"/>
            <a:chOff x="1667741" y="698136"/>
            <a:chExt cx="597477" cy="70788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96EDB9A-ED34-96FD-3E30-E65B63C7BDF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455759-9F1E-4066-1C97-EEDE0B6AC7FD}"/>
                </a:ext>
              </a:extLst>
            </p:cNvPr>
            <p:cNvSpPr txBox="1"/>
            <p:nvPr/>
          </p:nvSpPr>
          <p:spPr>
            <a:xfrm>
              <a:off x="1741098" y="698136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Y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77D818-AE41-B44D-CDCD-4D9D9D4FF0FA}"/>
              </a:ext>
            </a:extLst>
          </p:cNvPr>
          <p:cNvGrpSpPr/>
          <p:nvPr/>
        </p:nvGrpSpPr>
        <p:grpSpPr>
          <a:xfrm>
            <a:off x="10243535" y="1505164"/>
            <a:ext cx="597477" cy="707886"/>
            <a:chOff x="1667741" y="698136"/>
            <a:chExt cx="597477" cy="70788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E0137E9-3B09-0710-8227-AE74300CC05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15E256-979C-C1D1-216F-8538CDF923A9}"/>
                </a:ext>
              </a:extLst>
            </p:cNvPr>
            <p:cNvSpPr txBox="1"/>
            <p:nvPr/>
          </p:nvSpPr>
          <p:spPr>
            <a:xfrm>
              <a:off x="1751517" y="698136"/>
              <a:ext cx="4299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220FBBB-FAA8-F286-9059-E6099C5E8DCA}"/>
              </a:ext>
            </a:extLst>
          </p:cNvPr>
          <p:cNvGrpSpPr/>
          <p:nvPr/>
        </p:nvGrpSpPr>
        <p:grpSpPr>
          <a:xfrm>
            <a:off x="9799278" y="2977436"/>
            <a:ext cx="597477" cy="707886"/>
            <a:chOff x="1667741" y="698136"/>
            <a:chExt cx="597477" cy="70788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8C659C-0BC5-CC3E-EF53-81F77556356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F91704-999D-1F18-7872-C2A60A6001A2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EC1BA1-53EF-4AF3-7DA7-8A9730235825}"/>
              </a:ext>
            </a:extLst>
          </p:cNvPr>
          <p:cNvGrpSpPr/>
          <p:nvPr/>
        </p:nvGrpSpPr>
        <p:grpSpPr>
          <a:xfrm>
            <a:off x="990451" y="2268255"/>
            <a:ext cx="597477" cy="707886"/>
            <a:chOff x="1667741" y="698136"/>
            <a:chExt cx="597477" cy="70788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8B86839-51C6-AEDF-ACEC-477C5E54EF3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C22D60-8947-0CD9-5676-57E39122A8AC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~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3C4F0BD-4506-44BD-F31F-31861D95407C}"/>
              </a:ext>
            </a:extLst>
          </p:cNvPr>
          <p:cNvGrpSpPr/>
          <p:nvPr/>
        </p:nvGrpSpPr>
        <p:grpSpPr>
          <a:xfrm>
            <a:off x="9025868" y="3714498"/>
            <a:ext cx="707886" cy="597477"/>
            <a:chOff x="8798503" y="3152958"/>
            <a:chExt cx="707886" cy="59747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5EA4FAD-0D6C-BA78-9448-BCB54AC8975D}"/>
                </a:ext>
              </a:extLst>
            </p:cNvPr>
            <p:cNvSpPr/>
            <p:nvPr/>
          </p:nvSpPr>
          <p:spPr>
            <a:xfrm>
              <a:off x="8853707" y="3152958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72DFF3-4048-B1B6-7D01-4D0F331CE726}"/>
                </a:ext>
              </a:extLst>
            </p:cNvPr>
            <p:cNvSpPr txBox="1"/>
            <p:nvPr/>
          </p:nvSpPr>
          <p:spPr>
            <a:xfrm rot="16200000">
              <a:off x="8927064" y="3097753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00F07AE-FD3F-6032-B760-68B8B8415409}"/>
              </a:ext>
            </a:extLst>
          </p:cNvPr>
          <p:cNvGrpSpPr/>
          <p:nvPr/>
        </p:nvGrpSpPr>
        <p:grpSpPr>
          <a:xfrm>
            <a:off x="1699447" y="2268255"/>
            <a:ext cx="597477" cy="707886"/>
            <a:chOff x="1667741" y="698136"/>
            <a:chExt cx="597477" cy="70788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8ADF21C-927B-F38A-0553-17458315CC8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7C2926-A088-19CA-DEE8-8E3E783EBCDA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\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7D7038C-0F9A-C882-B89A-4DF25CA9570C}"/>
              </a:ext>
            </a:extLst>
          </p:cNvPr>
          <p:cNvGrpSpPr/>
          <p:nvPr/>
        </p:nvGrpSpPr>
        <p:grpSpPr>
          <a:xfrm>
            <a:off x="10437994" y="3730947"/>
            <a:ext cx="707886" cy="597477"/>
            <a:chOff x="10210629" y="3169407"/>
            <a:chExt cx="707886" cy="597477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0B1AFE2-CC8F-04FD-8DCC-097566DA91E6}"/>
                </a:ext>
              </a:extLst>
            </p:cNvPr>
            <p:cNvSpPr/>
            <p:nvPr/>
          </p:nvSpPr>
          <p:spPr>
            <a:xfrm>
              <a:off x="10265833" y="31694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7BAABA-1064-687D-10AB-6F0810B39E90}"/>
                </a:ext>
              </a:extLst>
            </p:cNvPr>
            <p:cNvSpPr txBox="1"/>
            <p:nvPr/>
          </p:nvSpPr>
          <p:spPr>
            <a:xfrm rot="5400000">
              <a:off x="10344800" y="3114202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429B64-ABA1-165D-F3E7-BB8B6F745E8E}"/>
              </a:ext>
            </a:extLst>
          </p:cNvPr>
          <p:cNvGrpSpPr/>
          <p:nvPr/>
        </p:nvGrpSpPr>
        <p:grpSpPr>
          <a:xfrm>
            <a:off x="9799279" y="3645242"/>
            <a:ext cx="597477" cy="707886"/>
            <a:chOff x="9571914" y="3083702"/>
            <a:chExt cx="597477" cy="7078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ED8BAF8-0142-F87F-779D-946FF88BDED7}"/>
                </a:ext>
              </a:extLst>
            </p:cNvPr>
            <p:cNvSpPr/>
            <p:nvPr/>
          </p:nvSpPr>
          <p:spPr>
            <a:xfrm>
              <a:off x="9571914" y="31389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52AD78-1F7A-34D5-D8B7-488838AB0958}"/>
                </a:ext>
              </a:extLst>
            </p:cNvPr>
            <p:cNvSpPr txBox="1"/>
            <p:nvPr/>
          </p:nvSpPr>
          <p:spPr>
            <a:xfrm rot="10800000">
              <a:off x="9645271" y="3083702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F995FE-EBE0-DF66-6AEC-09C7950EC4E2}"/>
              </a:ext>
            </a:extLst>
          </p:cNvPr>
          <p:cNvGrpSpPr/>
          <p:nvPr/>
        </p:nvGrpSpPr>
        <p:grpSpPr>
          <a:xfrm>
            <a:off x="252409" y="2951657"/>
            <a:ext cx="597477" cy="707886"/>
            <a:chOff x="1667741" y="698136"/>
            <a:chExt cx="597477" cy="70788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1FFB80D-A95F-4080-5B8E-1A251746957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B81B7E-FB04-B8EA-2A22-8FE58D3153A8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B67FAA0-6826-3180-F0B5-B1D4F18C4151}"/>
              </a:ext>
            </a:extLst>
          </p:cNvPr>
          <p:cNvGrpSpPr/>
          <p:nvPr/>
        </p:nvGrpSpPr>
        <p:grpSpPr>
          <a:xfrm>
            <a:off x="968841" y="2951657"/>
            <a:ext cx="597477" cy="707886"/>
            <a:chOff x="1667741" y="698136"/>
            <a:chExt cx="597477" cy="70788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4B12A4-3BDF-0A3E-47BF-DD2F45053BB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07592E-3A9A-7F5A-A0C2-CC4EEB9BC3BA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8B7B34-40C6-C7E7-8DCD-F76B6FA39D36}"/>
              </a:ext>
            </a:extLst>
          </p:cNvPr>
          <p:cNvGrpSpPr/>
          <p:nvPr/>
        </p:nvGrpSpPr>
        <p:grpSpPr>
          <a:xfrm>
            <a:off x="1685273" y="2951657"/>
            <a:ext cx="597477" cy="707886"/>
            <a:chOff x="1667741" y="698136"/>
            <a:chExt cx="597477" cy="707886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8A99E6E-FC54-54B6-4B09-B05539A4FE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4021E5D-8C4E-3B6F-312E-D39C363E8EAD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3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7F8A817-CC83-A646-650B-7B779D0FCAC3}"/>
              </a:ext>
            </a:extLst>
          </p:cNvPr>
          <p:cNvGrpSpPr/>
          <p:nvPr/>
        </p:nvGrpSpPr>
        <p:grpSpPr>
          <a:xfrm>
            <a:off x="2401705" y="2951657"/>
            <a:ext cx="597477" cy="707886"/>
            <a:chOff x="1667741" y="698136"/>
            <a:chExt cx="597477" cy="70788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241219C-D525-C038-8ABC-5D6A9CE0174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B759AE-3614-E89B-A6E6-7CA3C7B15BE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C9A1DC-E285-EBD7-596F-AEBB3559E8B7}"/>
              </a:ext>
            </a:extLst>
          </p:cNvPr>
          <p:cNvGrpSpPr/>
          <p:nvPr/>
        </p:nvGrpSpPr>
        <p:grpSpPr>
          <a:xfrm>
            <a:off x="3118138" y="2951657"/>
            <a:ext cx="597477" cy="707886"/>
            <a:chOff x="1667741" y="698136"/>
            <a:chExt cx="597477" cy="707886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8717AC8-9139-2CA6-C1D7-A3D13F7B2C10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7865743-AF6C-73B4-27FC-DC2A2B942F66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5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6FC7EA-D9C3-9878-1C88-743B08C5B735}"/>
              </a:ext>
            </a:extLst>
          </p:cNvPr>
          <p:cNvGrpSpPr/>
          <p:nvPr/>
        </p:nvGrpSpPr>
        <p:grpSpPr>
          <a:xfrm>
            <a:off x="253671" y="3626310"/>
            <a:ext cx="597477" cy="707886"/>
            <a:chOff x="1667741" y="698136"/>
            <a:chExt cx="597477" cy="707886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6634123-F29B-7A83-503E-947BEF7CA07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63B7D3-F28E-6B50-58BD-967B61A5D08E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6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6FA5109-813F-D6CE-192A-7351165F9520}"/>
              </a:ext>
            </a:extLst>
          </p:cNvPr>
          <p:cNvGrpSpPr/>
          <p:nvPr/>
        </p:nvGrpSpPr>
        <p:grpSpPr>
          <a:xfrm>
            <a:off x="969612" y="3626310"/>
            <a:ext cx="597477" cy="707886"/>
            <a:chOff x="1667741" y="698136"/>
            <a:chExt cx="597477" cy="707886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A59C07E-917F-530C-EDB0-241C7C7FD3F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6F2A37-3DCE-8BC0-25F0-C29AB4DDD723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7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B0D0E1-265E-4434-99A5-B28B3AF105DF}"/>
              </a:ext>
            </a:extLst>
          </p:cNvPr>
          <p:cNvGrpSpPr/>
          <p:nvPr/>
        </p:nvGrpSpPr>
        <p:grpSpPr>
          <a:xfrm>
            <a:off x="1685553" y="3626310"/>
            <a:ext cx="597477" cy="707886"/>
            <a:chOff x="1667741" y="698136"/>
            <a:chExt cx="597477" cy="70788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9CF254E-E183-57D0-8F09-73968BBC4F6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AE0706-1F2E-5590-17B8-2EA576EAEA16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8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9B2C9C9-70CA-ECF6-858F-4585FE6A2680}"/>
              </a:ext>
            </a:extLst>
          </p:cNvPr>
          <p:cNvGrpSpPr/>
          <p:nvPr/>
        </p:nvGrpSpPr>
        <p:grpSpPr>
          <a:xfrm>
            <a:off x="2401494" y="3626310"/>
            <a:ext cx="597477" cy="707886"/>
            <a:chOff x="1667741" y="698136"/>
            <a:chExt cx="597477" cy="707886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E4120409-5158-9EC4-B3AF-1EEAFF7FEF1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F0A403-F758-C341-EDFF-A546E6B9B848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9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7511DE-87A8-187B-EF5F-7E1CF236F66C}"/>
              </a:ext>
            </a:extLst>
          </p:cNvPr>
          <p:cNvGrpSpPr/>
          <p:nvPr/>
        </p:nvGrpSpPr>
        <p:grpSpPr>
          <a:xfrm>
            <a:off x="3117436" y="3626310"/>
            <a:ext cx="597477" cy="707886"/>
            <a:chOff x="1667741" y="698136"/>
            <a:chExt cx="597477" cy="70788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3537643-296E-C525-658B-8389126147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C87946-70C7-5BC2-66C2-FCDB66B4F274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0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F94794E-215F-F958-6442-1BAF48884B38}"/>
              </a:ext>
            </a:extLst>
          </p:cNvPr>
          <p:cNvGrpSpPr/>
          <p:nvPr/>
        </p:nvGrpSpPr>
        <p:grpSpPr>
          <a:xfrm>
            <a:off x="226189" y="2323460"/>
            <a:ext cx="652743" cy="597477"/>
            <a:chOff x="4574295" y="5182300"/>
            <a:chExt cx="652743" cy="597477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02AA19A-042B-3463-4C46-5865E3BFA26B}"/>
                </a:ext>
              </a:extLst>
            </p:cNvPr>
            <p:cNvSpPr/>
            <p:nvPr/>
          </p:nvSpPr>
          <p:spPr>
            <a:xfrm>
              <a:off x="4601928" y="5182300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FACFFB-0131-D49F-E879-BA132788B8F5}"/>
                </a:ext>
              </a:extLst>
            </p:cNvPr>
            <p:cNvSpPr txBox="1"/>
            <p:nvPr/>
          </p:nvSpPr>
          <p:spPr>
            <a:xfrm>
              <a:off x="4574295" y="5219428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Esc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A46691-7DD7-9DCF-506A-B13E022DD610}"/>
              </a:ext>
            </a:extLst>
          </p:cNvPr>
          <p:cNvGrpSpPr/>
          <p:nvPr/>
        </p:nvGrpSpPr>
        <p:grpSpPr>
          <a:xfrm>
            <a:off x="2408443" y="2268255"/>
            <a:ext cx="597477" cy="707886"/>
            <a:chOff x="1667741" y="698136"/>
            <a:chExt cx="597477" cy="707886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1BAADD3-C5D5-3F87-7C19-CDF87894F19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8DC31AA-384C-940E-6C66-42F6E8F1E241}"/>
                </a:ext>
              </a:extLst>
            </p:cNvPr>
            <p:cNvSpPr txBox="1"/>
            <p:nvPr/>
          </p:nvSpPr>
          <p:spPr>
            <a:xfrm>
              <a:off x="1795600" y="698136"/>
              <a:ext cx="341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-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B483934-3E5A-51EE-3424-222B9A2EB672}"/>
              </a:ext>
            </a:extLst>
          </p:cNvPr>
          <p:cNvGrpSpPr/>
          <p:nvPr/>
        </p:nvGrpSpPr>
        <p:grpSpPr>
          <a:xfrm>
            <a:off x="3117437" y="2268255"/>
            <a:ext cx="597477" cy="707886"/>
            <a:chOff x="1667741" y="698136"/>
            <a:chExt cx="597477" cy="707886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FEEEF6E-E7A8-E16C-0E7A-9F5DDB61BED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453B34-0E1E-06BB-11FA-7F3EB8D50BCA}"/>
                </a:ext>
              </a:extLst>
            </p:cNvPr>
            <p:cNvSpPr txBox="1"/>
            <p:nvPr/>
          </p:nvSpPr>
          <p:spPr>
            <a:xfrm>
              <a:off x="1746707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46A280-4839-8C58-7324-63FA1648D6DF}"/>
              </a:ext>
            </a:extLst>
          </p:cNvPr>
          <p:cNvGrpSpPr/>
          <p:nvPr/>
        </p:nvGrpSpPr>
        <p:grpSpPr>
          <a:xfrm>
            <a:off x="5603992" y="2973629"/>
            <a:ext cx="597477" cy="707886"/>
            <a:chOff x="1667741" y="698136"/>
            <a:chExt cx="597477" cy="707886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4CFC3C61-C815-873B-3599-14A1EC6CACE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32B9A3-9C53-E03E-3863-D3DB011F993D}"/>
                </a:ext>
              </a:extLst>
            </p:cNvPr>
            <p:cNvSpPr txBox="1"/>
            <p:nvPr/>
          </p:nvSpPr>
          <p:spPr>
            <a:xfrm>
              <a:off x="1803614" y="698136"/>
              <a:ext cx="325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;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C432304-783E-BF49-F678-DDBD9FBCEEB2}"/>
              </a:ext>
            </a:extLst>
          </p:cNvPr>
          <p:cNvGrpSpPr/>
          <p:nvPr/>
        </p:nvGrpSpPr>
        <p:grpSpPr>
          <a:xfrm>
            <a:off x="6318203" y="3645242"/>
            <a:ext cx="597477" cy="707886"/>
            <a:chOff x="1667741" y="698136"/>
            <a:chExt cx="597477" cy="707886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76502A7-B133-0798-B234-D9EB94C8494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422278-86AE-03C0-0A9F-79923A530FF3}"/>
                </a:ext>
              </a:extLst>
            </p:cNvPr>
            <p:cNvSpPr txBox="1"/>
            <p:nvPr/>
          </p:nvSpPr>
          <p:spPr>
            <a:xfrm>
              <a:off x="1806019" y="698136"/>
              <a:ext cx="3209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C3AEF6C-7281-B187-044E-9CAFBB2E4005}"/>
              </a:ext>
            </a:extLst>
          </p:cNvPr>
          <p:cNvGrpSpPr/>
          <p:nvPr/>
        </p:nvGrpSpPr>
        <p:grpSpPr>
          <a:xfrm>
            <a:off x="6333074" y="2973629"/>
            <a:ext cx="597477" cy="707886"/>
            <a:chOff x="1667741" y="698136"/>
            <a:chExt cx="597477" cy="70788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72CD2A0-74C9-DD7C-6738-ECB23193E5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659DD42-1EB1-3C39-B6C8-3C8B3E45E189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‘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C183482-17CB-A5DB-A508-54C8C20534BA}"/>
              </a:ext>
            </a:extLst>
          </p:cNvPr>
          <p:cNvGrpSpPr/>
          <p:nvPr/>
        </p:nvGrpSpPr>
        <p:grpSpPr>
          <a:xfrm>
            <a:off x="7053934" y="3626310"/>
            <a:ext cx="597477" cy="707886"/>
            <a:chOff x="1667741" y="698136"/>
            <a:chExt cx="597477" cy="707886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DB4340B-3FD1-EB06-F8E8-6463AE2080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0A3B8DE-5206-4336-14A1-EC82E2C16307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/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ED5C52-594A-7F58-1D8E-C7B7652BEEF2}"/>
              </a:ext>
            </a:extLst>
          </p:cNvPr>
          <p:cNvGrpSpPr/>
          <p:nvPr/>
        </p:nvGrpSpPr>
        <p:grpSpPr>
          <a:xfrm>
            <a:off x="7051281" y="2940936"/>
            <a:ext cx="597477" cy="707886"/>
            <a:chOff x="1667741" y="698136"/>
            <a:chExt cx="597477" cy="707886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36D0F31-DDCB-06AF-0AD0-A047BF89634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D1AD5D3-8C04-F0B8-5049-4469A1BA0961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,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CC722BC-D280-845B-338B-51E2FF0BEE91}"/>
              </a:ext>
            </a:extLst>
          </p:cNvPr>
          <p:cNvGrpSpPr/>
          <p:nvPr/>
        </p:nvGrpSpPr>
        <p:grpSpPr>
          <a:xfrm>
            <a:off x="7808644" y="3590038"/>
            <a:ext cx="597477" cy="707886"/>
            <a:chOff x="1667741" y="698136"/>
            <a:chExt cx="597477" cy="70788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49D51A9-92BB-2A69-6E4C-28B852C1C51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919E84C-CCA6-9910-7731-15EC62D6E98F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]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8817FCF-3C73-0EA6-B7A2-B3EF88CC6027}"/>
              </a:ext>
            </a:extLst>
          </p:cNvPr>
          <p:cNvGrpSpPr/>
          <p:nvPr/>
        </p:nvGrpSpPr>
        <p:grpSpPr>
          <a:xfrm>
            <a:off x="7804269" y="2920937"/>
            <a:ext cx="597477" cy="707886"/>
            <a:chOff x="1667741" y="698136"/>
            <a:chExt cx="597477" cy="707886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9E5701DA-4AF8-70F4-580D-E9FC9F65A85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F5663EF-A61F-CFBD-4469-49CAD30525C0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F4BB667-2CE8-0293-AB62-934F7D741037}"/>
              </a:ext>
            </a:extLst>
          </p:cNvPr>
          <p:cNvGrpSpPr/>
          <p:nvPr/>
        </p:nvGrpSpPr>
        <p:grpSpPr>
          <a:xfrm>
            <a:off x="4218801" y="3714498"/>
            <a:ext cx="1631977" cy="597477"/>
            <a:chOff x="5137269" y="5016041"/>
            <a:chExt cx="1631977" cy="597477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FA040D7C-0C27-055F-462D-0747AE97352D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D67AC96-2B31-F52C-5903-BBB26055CFE7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3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Space</a:t>
              </a:r>
              <a:endPara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7DACCE-B07D-9CBD-3D38-130DDE97F3D6}"/>
              </a:ext>
            </a:extLst>
          </p:cNvPr>
          <p:cNvGrpSpPr/>
          <p:nvPr/>
        </p:nvGrpSpPr>
        <p:grpSpPr>
          <a:xfrm>
            <a:off x="8600095" y="3429000"/>
            <a:ext cx="467590" cy="646331"/>
            <a:chOff x="7287278" y="1520684"/>
            <a:chExt cx="467590" cy="646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42127F-E13E-ACBF-50A9-B715AC89865F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E21AE-1FC9-7650-5E1C-D4CB0B8BE194}"/>
                </a:ext>
              </a:extLst>
            </p:cNvPr>
            <p:cNvSpPr txBox="1"/>
            <p:nvPr/>
          </p:nvSpPr>
          <p:spPr>
            <a:xfrm>
              <a:off x="7288477" y="1520684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8EE5EC-8E31-7009-077D-7E9A2B5772FB}"/>
              </a:ext>
            </a:extLst>
          </p:cNvPr>
          <p:cNvGrpSpPr/>
          <p:nvPr/>
        </p:nvGrpSpPr>
        <p:grpSpPr>
          <a:xfrm>
            <a:off x="9275010" y="2872039"/>
            <a:ext cx="467590" cy="646331"/>
            <a:chOff x="7287278" y="1520684"/>
            <a:chExt cx="467590" cy="6463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AE50FE-7319-790D-485E-A4E32C7787D6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FD71E4-BF46-DB19-321C-8A344FF9C1C8}"/>
                </a:ext>
              </a:extLst>
            </p:cNvPr>
            <p:cNvSpPr txBox="1"/>
            <p:nvPr/>
          </p:nvSpPr>
          <p:spPr>
            <a:xfrm>
              <a:off x="7299698" y="1520684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7A9CF8-CC1C-51C7-50CC-14FB30822E03}"/>
              </a:ext>
            </a:extLst>
          </p:cNvPr>
          <p:cNvGrpSpPr/>
          <p:nvPr/>
        </p:nvGrpSpPr>
        <p:grpSpPr>
          <a:xfrm>
            <a:off x="8027644" y="2872038"/>
            <a:ext cx="467590" cy="646331"/>
            <a:chOff x="7287278" y="1520684"/>
            <a:chExt cx="467590" cy="64633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595D4-F6EB-E92C-7396-88F21D052E6B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C17118-63A3-CFCC-A7BE-DDE346543D3A}"/>
                </a:ext>
              </a:extLst>
            </p:cNvPr>
            <p:cNvSpPr txBox="1"/>
            <p:nvPr/>
          </p:nvSpPr>
          <p:spPr>
            <a:xfrm>
              <a:off x="7301301" y="1520684"/>
              <a:ext cx="43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1EF976-4784-4B1F-D5EE-7F7093B0FAF2}"/>
              </a:ext>
            </a:extLst>
          </p:cNvPr>
          <p:cNvGrpSpPr/>
          <p:nvPr/>
        </p:nvGrpSpPr>
        <p:grpSpPr>
          <a:xfrm>
            <a:off x="8600095" y="2315077"/>
            <a:ext cx="467590" cy="646331"/>
            <a:chOff x="7287278" y="1520684"/>
            <a:chExt cx="467590" cy="64633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D8465-60C6-D68D-F1DA-B7476B821251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7BC61-E156-741C-D155-4419F6D15652}"/>
                </a:ext>
              </a:extLst>
            </p:cNvPr>
            <p:cNvSpPr txBox="1"/>
            <p:nvPr/>
          </p:nvSpPr>
          <p:spPr>
            <a:xfrm>
              <a:off x="7308515" y="152068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FF00"/>
                  </a:solidFill>
                </a:rPr>
                <a:t>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837117-159E-276D-B5F3-AA757A7F8993}"/>
              </a:ext>
            </a:extLst>
          </p:cNvPr>
          <p:cNvGrpSpPr/>
          <p:nvPr/>
        </p:nvGrpSpPr>
        <p:grpSpPr>
          <a:xfrm>
            <a:off x="6732887" y="2248688"/>
            <a:ext cx="425115" cy="425115"/>
            <a:chOff x="7144367" y="2404447"/>
            <a:chExt cx="425115" cy="425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A6B47D-DA1A-DEE1-178F-D9832E5ACCD8}"/>
                </a:ext>
              </a:extLst>
            </p:cNvPr>
            <p:cNvSpPr/>
            <p:nvPr/>
          </p:nvSpPr>
          <p:spPr>
            <a:xfrm>
              <a:off x="7144367" y="2404447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7E6AA4-4FA2-6F19-7832-98CCA7E51625}"/>
                </a:ext>
              </a:extLst>
            </p:cNvPr>
            <p:cNvGrpSpPr/>
            <p:nvPr/>
          </p:nvGrpSpPr>
          <p:grpSpPr>
            <a:xfrm>
              <a:off x="7220580" y="2539716"/>
              <a:ext cx="272688" cy="154577"/>
              <a:chOff x="6603359" y="2685040"/>
              <a:chExt cx="272688" cy="15457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29481E-6254-132D-7C07-85EC9CE472D7}"/>
                  </a:ext>
                </a:extLst>
              </p:cNvPr>
              <p:cNvCxnSpPr/>
              <p:nvPr/>
            </p:nvCxnSpPr>
            <p:spPr>
              <a:xfrm>
                <a:off x="6603359" y="2839617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0D7BC9-5F68-FE5A-B028-9C7D51B91B6B}"/>
                  </a:ext>
                </a:extLst>
              </p:cNvPr>
              <p:cNvCxnSpPr/>
              <p:nvPr/>
            </p:nvCxnSpPr>
            <p:spPr>
              <a:xfrm>
                <a:off x="6603360" y="2762328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0E27EA-FF61-432A-989A-4DBBBDC83A53}"/>
                  </a:ext>
                </a:extLst>
              </p:cNvPr>
              <p:cNvCxnSpPr/>
              <p:nvPr/>
            </p:nvCxnSpPr>
            <p:spPr>
              <a:xfrm>
                <a:off x="6603359" y="2685040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51AA30-BCC9-829C-D240-5413F74B41DF}"/>
              </a:ext>
            </a:extLst>
          </p:cNvPr>
          <p:cNvGrpSpPr/>
          <p:nvPr/>
        </p:nvGrpSpPr>
        <p:grpSpPr>
          <a:xfrm>
            <a:off x="5339081" y="2236336"/>
            <a:ext cx="425115" cy="425115"/>
            <a:chOff x="5722756" y="2389750"/>
            <a:chExt cx="425115" cy="4251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4C8CA-28A8-D9B4-E54C-737ED683AD13}"/>
                </a:ext>
              </a:extLst>
            </p:cNvPr>
            <p:cNvSpPr/>
            <p:nvPr/>
          </p:nvSpPr>
          <p:spPr>
            <a:xfrm>
              <a:off x="5722756" y="2389750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A2B37-F744-5D5A-275D-9204CEE32784}"/>
                </a:ext>
              </a:extLst>
            </p:cNvPr>
            <p:cNvGrpSpPr/>
            <p:nvPr/>
          </p:nvGrpSpPr>
          <p:grpSpPr>
            <a:xfrm>
              <a:off x="5805143" y="2502247"/>
              <a:ext cx="260341" cy="200120"/>
              <a:chOff x="5813687" y="2495596"/>
              <a:chExt cx="260341" cy="2001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0609A-1551-DE37-4B8D-B893FB006607}"/>
                  </a:ext>
                </a:extLst>
              </p:cNvPr>
              <p:cNvSpPr/>
              <p:nvPr/>
            </p:nvSpPr>
            <p:spPr>
              <a:xfrm>
                <a:off x="5813687" y="2495596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52FA14-3B1B-3DA9-4426-87F3B621F7BB}"/>
                  </a:ext>
                </a:extLst>
              </p:cNvPr>
              <p:cNvSpPr/>
              <p:nvPr/>
            </p:nvSpPr>
            <p:spPr>
              <a:xfrm>
                <a:off x="5861122" y="2539716"/>
                <a:ext cx="176266" cy="12509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AA97DB-7E71-4869-A694-829312572D31}"/>
                  </a:ext>
                </a:extLst>
              </p:cNvPr>
              <p:cNvSpPr/>
              <p:nvPr/>
            </p:nvSpPr>
            <p:spPr>
              <a:xfrm>
                <a:off x="5897762" y="2570624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ross 31">
            <a:extLst>
              <a:ext uri="{FF2B5EF4-FFF2-40B4-BE49-F238E27FC236}">
                <a16:creationId xmlns:a16="http://schemas.microsoft.com/office/drawing/2014/main" id="{F1F400DC-ACE8-D066-B0B1-1A8F69F876A3}"/>
              </a:ext>
            </a:extLst>
          </p:cNvPr>
          <p:cNvSpPr/>
          <p:nvPr/>
        </p:nvSpPr>
        <p:spPr>
          <a:xfrm>
            <a:off x="5051751" y="3398734"/>
            <a:ext cx="1031806" cy="1031806"/>
          </a:xfrm>
          <a:prstGeom prst="plus">
            <a:avLst>
              <a:gd name="adj" fmla="val 31936"/>
            </a:avLst>
          </a:prstGeom>
          <a:scene3d>
            <a:camera prst="orthographicFront"/>
            <a:lightRig rig="brightRoom" dir="t"/>
          </a:scene3d>
          <a:sp3d extrusionH="127000">
            <a:bevelT w="127000" h="889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5C6344-3621-3F01-E4BD-80379E05F4F2}"/>
              </a:ext>
            </a:extLst>
          </p:cNvPr>
          <p:cNvGrpSpPr/>
          <p:nvPr/>
        </p:nvGrpSpPr>
        <p:grpSpPr>
          <a:xfrm>
            <a:off x="3583442" y="2315077"/>
            <a:ext cx="1031806" cy="1031806"/>
            <a:chOff x="3583442" y="2315077"/>
            <a:chExt cx="1031806" cy="10318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1D0639-415F-839B-04EC-406FA5F159C1}"/>
                </a:ext>
              </a:extLst>
            </p:cNvPr>
            <p:cNvSpPr/>
            <p:nvPr/>
          </p:nvSpPr>
          <p:spPr>
            <a:xfrm>
              <a:off x="3583442" y="2315077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73CA0B-37C6-E2ED-FC38-3233AD10AF74}"/>
                </a:ext>
              </a:extLst>
            </p:cNvPr>
            <p:cNvSpPr txBox="1"/>
            <p:nvPr/>
          </p:nvSpPr>
          <p:spPr>
            <a:xfrm>
              <a:off x="3887588" y="2446260"/>
              <a:ext cx="4235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L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82716-57C1-9A7F-2482-E99C6A9130B4}"/>
              </a:ext>
            </a:extLst>
          </p:cNvPr>
          <p:cNvGrpSpPr/>
          <p:nvPr/>
        </p:nvGrpSpPr>
        <p:grpSpPr>
          <a:xfrm>
            <a:off x="6889777" y="3656148"/>
            <a:ext cx="1031806" cy="1031806"/>
            <a:chOff x="6889777" y="3656148"/>
            <a:chExt cx="1031806" cy="10318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8378B-4832-CD20-0843-1C3C71FC0B94}"/>
                </a:ext>
              </a:extLst>
            </p:cNvPr>
            <p:cNvSpPr/>
            <p:nvPr/>
          </p:nvSpPr>
          <p:spPr>
            <a:xfrm>
              <a:off x="6889777" y="3656148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28B937-C744-EBA1-82F5-84910E6C6D37}"/>
                </a:ext>
              </a:extLst>
            </p:cNvPr>
            <p:cNvSpPr txBox="1"/>
            <p:nvPr/>
          </p:nvSpPr>
          <p:spPr>
            <a:xfrm>
              <a:off x="7154650" y="3787331"/>
              <a:ext cx="502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R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53C62F-A15F-15B8-8789-C681EA585834}"/>
              </a:ext>
            </a:extLst>
          </p:cNvPr>
          <p:cNvGrpSpPr/>
          <p:nvPr/>
        </p:nvGrpSpPr>
        <p:grpSpPr>
          <a:xfrm>
            <a:off x="3634869" y="1097550"/>
            <a:ext cx="1227908" cy="523220"/>
            <a:chOff x="3634869" y="1097550"/>
            <a:chExt cx="1227908" cy="5232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40E6B2-7918-D45B-2B77-1FD6B63C0D7F}"/>
                </a:ext>
              </a:extLst>
            </p:cNvPr>
            <p:cNvSpPr/>
            <p:nvPr/>
          </p:nvSpPr>
          <p:spPr>
            <a:xfrm>
              <a:off x="3634869" y="1125365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C31EA9-E0CC-DA8F-34BF-D72429865C72}"/>
                </a:ext>
              </a:extLst>
            </p:cNvPr>
            <p:cNvSpPr txBox="1"/>
            <p:nvPr/>
          </p:nvSpPr>
          <p:spPr>
            <a:xfrm>
              <a:off x="3979358" y="109755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0D07F-7C7C-B307-F330-62A8F02F4049}"/>
              </a:ext>
            </a:extLst>
          </p:cNvPr>
          <p:cNvGrpSpPr/>
          <p:nvPr/>
        </p:nvGrpSpPr>
        <p:grpSpPr>
          <a:xfrm>
            <a:off x="8047103" y="1126147"/>
            <a:ext cx="1227908" cy="523220"/>
            <a:chOff x="8047103" y="1126147"/>
            <a:chExt cx="1227908" cy="52322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86AFD6-507E-EA54-FB65-5DD7C5B83198}"/>
                </a:ext>
              </a:extLst>
            </p:cNvPr>
            <p:cNvSpPr/>
            <p:nvPr/>
          </p:nvSpPr>
          <p:spPr>
            <a:xfrm>
              <a:off x="8047103" y="1153962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E8592-CCA6-E627-6BD7-7C2097FDB4F2}"/>
                </a:ext>
              </a:extLst>
            </p:cNvPr>
            <p:cNvSpPr txBox="1"/>
            <p:nvPr/>
          </p:nvSpPr>
          <p:spPr>
            <a:xfrm>
              <a:off x="8366746" y="1126147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991E7A-3CC7-63E6-BC02-D1039421C1B2}"/>
              </a:ext>
            </a:extLst>
          </p:cNvPr>
          <p:cNvGrpSpPr/>
          <p:nvPr/>
        </p:nvGrpSpPr>
        <p:grpSpPr>
          <a:xfrm>
            <a:off x="3714646" y="117972"/>
            <a:ext cx="555171" cy="914400"/>
            <a:chOff x="3714646" y="117972"/>
            <a:chExt cx="555171" cy="914400"/>
          </a:xfrm>
        </p:grpSpPr>
        <p:sp>
          <p:nvSpPr>
            <p:cNvPr id="38" name="Flowchart: Manual Input 37">
              <a:extLst>
                <a:ext uri="{FF2B5EF4-FFF2-40B4-BE49-F238E27FC236}">
                  <a16:creationId xmlns:a16="http://schemas.microsoft.com/office/drawing/2014/main" id="{B9FA6EDC-23EB-AC90-143F-A65D8E5F022D}"/>
                </a:ext>
              </a:extLst>
            </p:cNvPr>
            <p:cNvSpPr/>
            <p:nvPr/>
          </p:nvSpPr>
          <p:spPr>
            <a:xfrm rot="16200000" flipH="1">
              <a:off x="3535032" y="297586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C098AB-951F-A7BA-C9DF-FB16C9E46342}"/>
                </a:ext>
              </a:extLst>
            </p:cNvPr>
            <p:cNvSpPr txBox="1"/>
            <p:nvPr/>
          </p:nvSpPr>
          <p:spPr>
            <a:xfrm>
              <a:off x="3747935" y="509152"/>
              <a:ext cx="4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C970A-79CA-D6B3-FAE0-03458D23B4C5}"/>
              </a:ext>
            </a:extLst>
          </p:cNvPr>
          <p:cNvGrpSpPr/>
          <p:nvPr/>
        </p:nvGrpSpPr>
        <p:grpSpPr>
          <a:xfrm>
            <a:off x="8661057" y="139799"/>
            <a:ext cx="561051" cy="914400"/>
            <a:chOff x="8672641" y="192371"/>
            <a:chExt cx="561051" cy="914400"/>
          </a:xfrm>
        </p:grpSpPr>
        <p:sp>
          <p:nvSpPr>
            <p:cNvPr id="37" name="Flowchart: Manual Input 36">
              <a:extLst>
                <a:ext uri="{FF2B5EF4-FFF2-40B4-BE49-F238E27FC236}">
                  <a16:creationId xmlns:a16="http://schemas.microsoft.com/office/drawing/2014/main" id="{2863FBD9-D710-DD6D-4B91-8258DC9509E4}"/>
                </a:ext>
              </a:extLst>
            </p:cNvPr>
            <p:cNvSpPr/>
            <p:nvPr/>
          </p:nvSpPr>
          <p:spPr>
            <a:xfrm rot="5400000">
              <a:off x="8495966" y="371985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704AF7-7C9D-628A-6C23-1C06C725B9D4}"/>
                </a:ext>
              </a:extLst>
            </p:cNvPr>
            <p:cNvSpPr txBox="1"/>
            <p:nvPr/>
          </p:nvSpPr>
          <p:spPr>
            <a:xfrm>
              <a:off x="8672641" y="583551"/>
              <a:ext cx="56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C7D425-6F3B-8BE2-1871-5F526C39600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DrawableGameComponent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93CD59-454F-3EFE-484F-5F0A803F8B10}"/>
              </a:ext>
            </a:extLst>
          </p:cNvPr>
          <p:cNvGrpSpPr/>
          <p:nvPr/>
        </p:nvGrpSpPr>
        <p:grpSpPr>
          <a:xfrm>
            <a:off x="609600" y="0"/>
            <a:ext cx="5486400" cy="3429000"/>
            <a:chOff x="609600" y="0"/>
            <a:chExt cx="5486400" cy="3429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2740F2-ABDB-2859-9EB9-EA5A9D1669E8}"/>
                </a:ext>
              </a:extLst>
            </p:cNvPr>
            <p:cNvSpPr/>
            <p:nvPr/>
          </p:nvSpPr>
          <p:spPr>
            <a:xfrm>
              <a:off x="609600" y="0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BB6DB4-8FF6-18B0-DE1A-3D2E090ECA3F}"/>
                </a:ext>
              </a:extLst>
            </p:cNvPr>
            <p:cNvSpPr/>
            <p:nvPr/>
          </p:nvSpPr>
          <p:spPr>
            <a:xfrm>
              <a:off x="609600" y="0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573062-5F0B-CCCD-D445-B7CB4AC2D03C}"/>
                </a:ext>
              </a:extLst>
            </p:cNvPr>
            <p:cNvSpPr/>
            <p:nvPr/>
          </p:nvSpPr>
          <p:spPr>
            <a:xfrm>
              <a:off x="5163671" y="0"/>
              <a:ext cx="932329" cy="3429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5AAA9-AC67-0B31-008C-A7957BB44ECB}"/>
                </a:ext>
              </a:extLst>
            </p:cNvPr>
            <p:cNvSpPr/>
            <p:nvPr/>
          </p:nvSpPr>
          <p:spPr>
            <a:xfrm>
              <a:off x="1541929" y="3110752"/>
              <a:ext cx="3621742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C66268D6-4118-B69B-E6E4-EE090246A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5592"/>
              <a:ext cx="568456" cy="568456"/>
            </a:xfrm>
            <a:prstGeom prst="rect">
              <a:avLst/>
            </a:prstGeom>
          </p:spPr>
        </p:pic>
        <p:pic>
          <p:nvPicPr>
            <p:cNvPr id="9" name="Picture 8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F4F995E9-CD56-4581-BB84-984AE1BD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780" y="435592"/>
              <a:ext cx="568456" cy="56845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85B2D6-8775-4D5D-FF78-9E505E5DB9F0}"/>
              </a:ext>
            </a:extLst>
          </p:cNvPr>
          <p:cNvGrpSpPr/>
          <p:nvPr/>
        </p:nvGrpSpPr>
        <p:grpSpPr>
          <a:xfrm>
            <a:off x="6354041" y="0"/>
            <a:ext cx="5486400" cy="3429000"/>
            <a:chOff x="6400800" y="2537012"/>
            <a:chExt cx="5486400" cy="3429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FBB932-252C-1AD3-0C7D-0E8A30A264F8}"/>
                </a:ext>
              </a:extLst>
            </p:cNvPr>
            <p:cNvSpPr/>
            <p:nvPr/>
          </p:nvSpPr>
          <p:spPr>
            <a:xfrm>
              <a:off x="6400800" y="2537012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0C14B-84E4-B684-75F9-C03D8D4E587E}"/>
                </a:ext>
              </a:extLst>
            </p:cNvPr>
            <p:cNvSpPr/>
            <p:nvPr/>
          </p:nvSpPr>
          <p:spPr>
            <a:xfrm>
              <a:off x="7333129" y="5100918"/>
              <a:ext cx="4554071" cy="8650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D7C5D-4F73-C422-8CF4-3936905B7D25}"/>
                </a:ext>
              </a:extLst>
            </p:cNvPr>
            <p:cNvSpPr/>
            <p:nvPr/>
          </p:nvSpPr>
          <p:spPr>
            <a:xfrm>
              <a:off x="7333128" y="4782671"/>
              <a:ext cx="4554071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, icon&#10;&#10;Description automatically generated">
              <a:extLst>
                <a:ext uri="{FF2B5EF4-FFF2-40B4-BE49-F238E27FC236}">
                  <a16:creationId xmlns:a16="http://schemas.microsoft.com/office/drawing/2014/main" id="{2DA8C226-7E5B-4F60-8BCD-E69FA2F2A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929" y="5249237"/>
              <a:ext cx="568456" cy="568456"/>
            </a:xfrm>
            <a:prstGeom prst="rect">
              <a:avLst/>
            </a:prstGeom>
          </p:spPr>
        </p:pic>
        <p:pic>
          <p:nvPicPr>
            <p:cNvPr id="17" name="Picture 16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BFDFA68-AD9C-8504-96A1-5FD26D7B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9618" y="5249237"/>
              <a:ext cx="568456" cy="56845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15612E-3D72-A7F2-02AF-81C666B91ABF}"/>
                </a:ext>
              </a:extLst>
            </p:cNvPr>
            <p:cNvSpPr/>
            <p:nvPr/>
          </p:nvSpPr>
          <p:spPr>
            <a:xfrm>
              <a:off x="6400800" y="2537012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A5430B-B7EC-2F22-52D8-9A7ADD4A4401}"/>
              </a:ext>
            </a:extLst>
          </p:cNvPr>
          <p:cNvGrpSpPr/>
          <p:nvPr/>
        </p:nvGrpSpPr>
        <p:grpSpPr>
          <a:xfrm>
            <a:off x="609600" y="3971058"/>
            <a:ext cx="5486400" cy="2211533"/>
            <a:chOff x="609600" y="3971058"/>
            <a:chExt cx="5486400" cy="22115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291D7B-DADD-2054-DC67-28537CA6F56B}"/>
                </a:ext>
              </a:extLst>
            </p:cNvPr>
            <p:cNvSpPr/>
            <p:nvPr/>
          </p:nvSpPr>
          <p:spPr>
            <a:xfrm>
              <a:off x="609600" y="3971059"/>
              <a:ext cx="5486400" cy="2211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C7F6E-F9F5-1248-E8D1-436B575D382A}"/>
                </a:ext>
              </a:extLst>
            </p:cNvPr>
            <p:cNvSpPr/>
            <p:nvPr/>
          </p:nvSpPr>
          <p:spPr>
            <a:xfrm>
              <a:off x="5163671" y="3971058"/>
              <a:ext cx="932329" cy="221153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A228A09-6708-0E4D-8B85-0CE71967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607" y="4340134"/>
              <a:ext cx="568456" cy="56845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AD8853-192D-FC84-B490-8A088189EEDB}"/>
                </a:ext>
              </a:extLst>
            </p:cNvPr>
            <p:cNvSpPr/>
            <p:nvPr/>
          </p:nvSpPr>
          <p:spPr>
            <a:xfrm>
              <a:off x="609600" y="3971059"/>
              <a:ext cx="932329" cy="22115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CFB5A9B4-EAD3-BE2C-AC62-0D2F02D1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40134"/>
              <a:ext cx="568456" cy="568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61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88</Words>
  <Application>Microsoft Office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crowther</dc:creator>
  <cp:lastModifiedBy>alex crowther</cp:lastModifiedBy>
  <cp:revision>8</cp:revision>
  <dcterms:created xsi:type="dcterms:W3CDTF">2022-11-11T12:50:53Z</dcterms:created>
  <dcterms:modified xsi:type="dcterms:W3CDTF">2022-11-18T18:27:48Z</dcterms:modified>
</cp:coreProperties>
</file>