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99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14</cp:revision>
  <dcterms:created xsi:type="dcterms:W3CDTF">2022-11-11T12:50:53Z</dcterms:created>
  <dcterms:modified xsi:type="dcterms:W3CDTF">2022-11-26T01:23:18Z</dcterms:modified>
</cp:coreProperties>
</file>