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7C"/>
    <a:srgbClr val="A94D0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58F-0CDF-9772-494B-42950EE1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006E-6107-C79B-6F92-85D500E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E31D-D0F2-B6D3-F71E-AD4F81E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DCAE-7203-84BB-61B7-93EC6EAB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3E4E-FD29-A33B-8EC7-CBC882A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651-8A03-936E-6236-2D4FC9C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FB-E7B9-C5CE-607F-B31288C8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97EB-49A9-8E6B-5FB1-0E609106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7EF-7526-2709-9951-2A576AA3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B20-ADBA-BDF9-36B9-843988C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6732-EE14-A0B2-1160-77C4A24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BBE8CC-A6EE-BC10-0D9F-FEE51AD080F8}"/>
              </a:ext>
            </a:extLst>
          </p:cNvPr>
          <p:cNvGrpSpPr/>
          <p:nvPr/>
        </p:nvGrpSpPr>
        <p:grpSpPr>
          <a:xfrm>
            <a:off x="3116941" y="4328424"/>
            <a:ext cx="597477" cy="707886"/>
            <a:chOff x="1667741" y="698136"/>
            <a:chExt cx="597477" cy="70788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14BCB11-D81F-CBFC-5FE9-44633D902F4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F0741B2-6460-B3C4-E221-2085D1DB806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+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5ABB8D-C4DA-5F25-6606-80EAE5C85BE1}"/>
              </a:ext>
            </a:extLst>
          </p:cNvPr>
          <p:cNvGrpSpPr/>
          <p:nvPr/>
        </p:nvGrpSpPr>
        <p:grpSpPr>
          <a:xfrm>
            <a:off x="4438343" y="4939428"/>
            <a:ext cx="1631977" cy="597477"/>
            <a:chOff x="5137269" y="5016041"/>
            <a:chExt cx="1631977" cy="597477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EE7D6C6A-B7CF-EE7D-5E5C-4CCA9A317B72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E20954B-F08C-502C-A555-28BF6C52EB42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Enter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7DACCE-B07D-9CBD-3D38-130DDE97F3D6}"/>
              </a:ext>
            </a:extLst>
          </p:cNvPr>
          <p:cNvGrpSpPr/>
          <p:nvPr/>
        </p:nvGrpSpPr>
        <p:grpSpPr>
          <a:xfrm>
            <a:off x="8600095" y="3429000"/>
            <a:ext cx="467590" cy="646331"/>
            <a:chOff x="7287278" y="1520684"/>
            <a:chExt cx="467590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7288477" y="152068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8EE5EC-8E31-7009-077D-7E9A2B5772FB}"/>
              </a:ext>
            </a:extLst>
          </p:cNvPr>
          <p:cNvGrpSpPr/>
          <p:nvPr/>
        </p:nvGrpSpPr>
        <p:grpSpPr>
          <a:xfrm>
            <a:off x="9275010" y="2872039"/>
            <a:ext cx="467590" cy="646331"/>
            <a:chOff x="7287278" y="1520684"/>
            <a:chExt cx="467590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7299698" y="152068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A9CF8-CC1C-51C7-50CC-14FB30822E03}"/>
              </a:ext>
            </a:extLst>
          </p:cNvPr>
          <p:cNvGrpSpPr/>
          <p:nvPr/>
        </p:nvGrpSpPr>
        <p:grpSpPr>
          <a:xfrm>
            <a:off x="8027644" y="2872038"/>
            <a:ext cx="467590" cy="646331"/>
            <a:chOff x="7287278" y="1520684"/>
            <a:chExt cx="467590" cy="6463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7301301" y="1520684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EF976-4784-4B1F-D5EE-7F7093B0FAF2}"/>
              </a:ext>
            </a:extLst>
          </p:cNvPr>
          <p:cNvGrpSpPr/>
          <p:nvPr/>
        </p:nvGrpSpPr>
        <p:grpSpPr>
          <a:xfrm>
            <a:off x="8600095" y="2315077"/>
            <a:ext cx="467590" cy="646331"/>
            <a:chOff x="7287278" y="1520684"/>
            <a:chExt cx="467590" cy="6463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7308515" y="152068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6732887" y="2248688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339081" y="2236336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5051751" y="3398734"/>
            <a:ext cx="1031806" cy="1031806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D0639-415F-839B-04EC-406FA5F159C1}"/>
              </a:ext>
            </a:extLst>
          </p:cNvPr>
          <p:cNvSpPr/>
          <p:nvPr/>
        </p:nvSpPr>
        <p:spPr>
          <a:xfrm>
            <a:off x="1899840" y="1939596"/>
            <a:ext cx="1031806" cy="1031806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3CA0B-37C6-E2ED-FC38-3233AD10AF74}"/>
              </a:ext>
            </a:extLst>
          </p:cNvPr>
          <p:cNvSpPr txBox="1"/>
          <p:nvPr/>
        </p:nvSpPr>
        <p:spPr>
          <a:xfrm>
            <a:off x="2203986" y="2070779"/>
            <a:ext cx="423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</a:rPr>
              <a:t>L</a:t>
            </a:r>
            <a:endParaRPr 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6889777" y="3656148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3634869" y="109755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8047103" y="1126147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3714646" y="117972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8661057" y="139799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2D4C7-0AC0-7EBE-3B50-218B1D103F67}"/>
              </a:ext>
            </a:extLst>
          </p:cNvPr>
          <p:cNvSpPr/>
          <p:nvPr/>
        </p:nvSpPr>
        <p:spPr>
          <a:xfrm>
            <a:off x="877022" y="471525"/>
            <a:ext cx="1061133" cy="106113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5375246" y="177309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1113191" y="589609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220854" y="3721449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512D13-4081-91A3-AE73-E1F25B3D1857}"/>
              </a:ext>
            </a:extLst>
          </p:cNvPr>
          <p:cNvSpPr/>
          <p:nvPr/>
        </p:nvSpPr>
        <p:spPr>
          <a:xfrm>
            <a:off x="1504240" y="2353200"/>
            <a:ext cx="198313" cy="17095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F45E1C1-AC08-467D-8461-B9CF5EB3F601}"/>
              </a:ext>
            </a:extLst>
          </p:cNvPr>
          <p:cNvSpPr/>
          <p:nvPr/>
        </p:nvSpPr>
        <p:spPr>
          <a:xfrm>
            <a:off x="1789520" y="3036968"/>
            <a:ext cx="198313" cy="17095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AEA4-7874-63CF-E186-FD2DF3184764}"/>
              </a:ext>
            </a:extLst>
          </p:cNvPr>
          <p:cNvSpPr txBox="1"/>
          <p:nvPr/>
        </p:nvSpPr>
        <p:spPr>
          <a:xfrm>
            <a:off x="7920908" y="2141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131D-5912-16C7-FBA7-5952378A2A4B}"/>
              </a:ext>
            </a:extLst>
          </p:cNvPr>
          <p:cNvSpPr txBox="1"/>
          <p:nvPr/>
        </p:nvSpPr>
        <p:spPr>
          <a:xfrm>
            <a:off x="3467981" y="4579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3A4-C1D3-BCAD-1ABE-7A6E68BEDF75}"/>
              </a:ext>
            </a:extLst>
          </p:cNvPr>
          <p:cNvSpPr txBox="1"/>
          <p:nvPr/>
        </p:nvSpPr>
        <p:spPr>
          <a:xfrm>
            <a:off x="7533333" y="1890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DBEC1-FAA9-1490-9429-DB54547B6E9E}"/>
              </a:ext>
            </a:extLst>
          </p:cNvPr>
          <p:cNvSpPr txBox="1"/>
          <p:nvPr/>
        </p:nvSpPr>
        <p:spPr>
          <a:xfrm>
            <a:off x="3127494" y="42347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8727-82A6-68C5-C4FF-B9C7655AD10A}"/>
              </a:ext>
            </a:extLst>
          </p:cNvPr>
          <p:cNvSpPr txBox="1"/>
          <p:nvPr/>
        </p:nvSpPr>
        <p:spPr>
          <a:xfrm>
            <a:off x="8028214" y="63457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FF2CE-262C-06DD-42C1-3A5291929138}"/>
              </a:ext>
            </a:extLst>
          </p:cNvPr>
          <p:cNvSpPr txBox="1"/>
          <p:nvPr/>
        </p:nvSpPr>
        <p:spPr>
          <a:xfrm>
            <a:off x="3620381" y="6103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4D4DA-D262-E68A-D78F-529A0D8E3D60}"/>
              </a:ext>
            </a:extLst>
          </p:cNvPr>
          <p:cNvSpPr txBox="1"/>
          <p:nvPr/>
        </p:nvSpPr>
        <p:spPr>
          <a:xfrm>
            <a:off x="7562287" y="8235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4A86-B3F2-F6C6-5C4B-4D38CA7DA6EE}"/>
              </a:ext>
            </a:extLst>
          </p:cNvPr>
          <p:cNvSpPr txBox="1"/>
          <p:nvPr/>
        </p:nvSpPr>
        <p:spPr>
          <a:xfrm>
            <a:off x="3254076" y="6018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101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15</cp:revision>
  <dcterms:created xsi:type="dcterms:W3CDTF">2022-11-11T12:50:53Z</dcterms:created>
  <dcterms:modified xsi:type="dcterms:W3CDTF">2022-11-27T23:14:28Z</dcterms:modified>
</cp:coreProperties>
</file>