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2"/>
            <a:ext cx="4572000" cy="342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7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3908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3908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3908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054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68054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68054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723902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723901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23901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516796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516796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16796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</dc:creator>
  <cp:lastModifiedBy>MPI</cp:lastModifiedBy>
  <cp:revision>4</cp:revision>
  <dcterms:created xsi:type="dcterms:W3CDTF">2018-03-16T13:35:19Z</dcterms:created>
  <dcterms:modified xsi:type="dcterms:W3CDTF">2018-03-16T13:58:26Z</dcterms:modified>
</cp:coreProperties>
</file>