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9" d="100"/>
          <a:sy n="159" d="100"/>
        </p:scale>
        <p:origin x="-21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Jens\Documents\ANDA\analysis\Plot\Correlated Neurons - C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51" y="3733800"/>
            <a:ext cx="8640001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ens\Documents\ANDA\analysis\Plot\Correlated Neurons - F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51" y="3733800"/>
            <a:ext cx="8640001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27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Jens\Documents\ANDA\analysis\Correlations FR by chann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0"/>
            <a:ext cx="6480000" cy="64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701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ens\Documents\ANDA\analysis\Correlations FR by channel - sig onl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400" y="0"/>
            <a:ext cx="6480000" cy="64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774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990600"/>
            <a:ext cx="7924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Outline</a:t>
            </a:r>
          </a:p>
          <a:p>
            <a:endParaRPr lang="de-DE" dirty="0" smtClean="0"/>
          </a:p>
          <a:p>
            <a:r>
              <a:rPr lang="de-DE" dirty="0" smtClean="0"/>
              <a:t>Part 1: Old shit</a:t>
            </a:r>
          </a:p>
          <a:p>
            <a:r>
              <a:rPr lang="de-DE" dirty="0" smtClean="0"/>
              <a:t>How did we find the real dataset?</a:t>
            </a:r>
          </a:p>
          <a:p>
            <a:r>
              <a:rPr lang="de-DE" dirty="0" smtClean="0"/>
              <a:t>Slide 1: one pieve of evidence in each corner</a:t>
            </a:r>
          </a:p>
          <a:p>
            <a:r>
              <a:rPr lang="de-DE" dirty="0" smtClean="0"/>
              <a:t>Slide 2: ISI nail in the coffin</a:t>
            </a:r>
          </a:p>
          <a:p>
            <a:endParaRPr lang="de-DE" dirty="0"/>
          </a:p>
          <a:p>
            <a:r>
              <a:rPr lang="de-DE" dirty="0"/>
              <a:t>Part </a:t>
            </a:r>
            <a:r>
              <a:rPr lang="de-DE" dirty="0" smtClean="0"/>
              <a:t>2: New data!</a:t>
            </a:r>
          </a:p>
          <a:p>
            <a:r>
              <a:rPr lang="de-DE" dirty="0" smtClean="0"/>
              <a:t>	Jens: 	Correlations FR-RT across channels</a:t>
            </a:r>
          </a:p>
          <a:p>
            <a:r>
              <a:rPr lang="de-DE" dirty="0" smtClean="0"/>
              <a:t>	Jahan: 	Correlations between units across channels</a:t>
            </a:r>
          </a:p>
          <a:p>
            <a:r>
              <a:rPr lang="de-DE" dirty="0" smtClean="0"/>
              <a:t>	Lungsi: 	Adding time-resolution with pairwise cross-correlations on a 	subset of 	pairs, show eg. 3 pairs in different colors -&gt; 3 cross-corr curves</a:t>
            </a:r>
          </a:p>
          <a:p>
            <a:r>
              <a:rPr lang="de-DE" dirty="0" smtClean="0"/>
              <a:t>	HP: 	Fancy PCA movie</a:t>
            </a:r>
          </a:p>
          <a:p>
            <a:endParaRPr lang="de-DE" dirty="0"/>
          </a:p>
          <a:p>
            <a:r>
              <a:rPr lang="de-DE" dirty="0" smtClean="0"/>
              <a:t>Part 3: Conclusions ??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0108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Jens</dc:creator>
  <cp:lastModifiedBy>Jens</cp:lastModifiedBy>
  <cp:revision>9</cp:revision>
  <dcterms:created xsi:type="dcterms:W3CDTF">2006-08-16T00:00:00Z</dcterms:created>
  <dcterms:modified xsi:type="dcterms:W3CDTF">2018-03-20T16:07:41Z</dcterms:modified>
</cp:coreProperties>
</file>