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56" r:id="rId11"/>
    <p:sldId id="263" r:id="rId12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2E63-3138-4900-90BC-E8FD38B8139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C58A-3186-4BD0-B12E-4C2A0A8BC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5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3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9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2"/>
            <a:ext cx="4572000" cy="342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0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15181"/>
            <a:ext cx="4572000" cy="34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3908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68054"/>
            <a:ext cx="3200400" cy="239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723902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723901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23901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16796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6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945"/>
            <a:ext cx="3657600" cy="274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6168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736168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736168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056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96056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396056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5052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5715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5715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3505200"/>
            <a:ext cx="3291840" cy="24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3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</dc:creator>
  <cp:lastModifiedBy>MPI</cp:lastModifiedBy>
  <cp:revision>10</cp:revision>
  <dcterms:created xsi:type="dcterms:W3CDTF">2018-03-16T13:35:19Z</dcterms:created>
  <dcterms:modified xsi:type="dcterms:W3CDTF">2018-03-16T17:25:12Z</dcterms:modified>
</cp:coreProperties>
</file>