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453" r:id="rId3"/>
    <p:sldId id="423" r:id="rId4"/>
    <p:sldId id="424" r:id="rId5"/>
    <p:sldId id="455" r:id="rId6"/>
    <p:sldId id="493" r:id="rId7"/>
    <p:sldId id="494" r:id="rId8"/>
    <p:sldId id="495" r:id="rId9"/>
    <p:sldId id="492" r:id="rId10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Cambria Math" panose="02040503050406030204" pitchFamily="18" charset="0"/>
      <p:regular r:id="rId19"/>
    </p:embeddedFont>
    <p:embeddedFont>
      <p:font typeface="LM Roman 10" panose="00000500000000000000" pitchFamily="50" charset="0"/>
      <p:regular r:id="rId20"/>
      <p:italic r:id="rId21"/>
    </p:embeddedFont>
  </p:embeddedFontLst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CCCC99"/>
    <a:srgbClr val="9ACC9B"/>
    <a:srgbClr val="548235"/>
    <a:srgbClr val="98CCA4"/>
    <a:srgbClr val="0070C0"/>
    <a:srgbClr val="9DC3E6"/>
    <a:srgbClr val="CFD5EA"/>
    <a:srgbClr val="A9D18E"/>
    <a:srgbClr val="70AD4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9895" autoAdjust="0"/>
  </p:normalViewPr>
  <p:slideViewPr>
    <p:cSldViewPr snapToGrid="0">
      <p:cViewPr varScale="1">
        <p:scale>
          <a:sx n="75" d="100"/>
          <a:sy n="75" d="100"/>
        </p:scale>
        <p:origin x="226" y="58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D5DCB4-94D8-43FA-9DA5-D002847CBBC6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O"/>
        </a:p>
      </dgm:t>
    </dgm:pt>
    <dgm:pt modelId="{34954641-D342-4B2B-B9F2-C54595889A67}">
      <dgm:prSet phldrT="[Texto]"/>
      <dgm:spPr/>
      <dgm:t>
        <a:bodyPr/>
        <a:lstStyle/>
        <a:p>
          <a:r>
            <a:rPr lang="es-ES" b="1" dirty="0">
              <a:effectLst/>
              <a:latin typeface="LM Roman 10" panose="00000500000000000000" pitchFamily="50" charset="0"/>
              <a:ea typeface="Times New Roman" panose="02020603050405020304" pitchFamily="18" charset="0"/>
            </a:rPr>
            <a:t>Problema</a:t>
          </a:r>
          <a:endParaRPr lang="es-CO" dirty="0"/>
        </a:p>
      </dgm:t>
    </dgm:pt>
    <dgm:pt modelId="{2D87AD05-36F5-4BCF-AA3F-5B588BFD97D3}" type="parTrans" cxnId="{3630E91D-0A56-4D63-B0A9-66669EDB5C96}">
      <dgm:prSet/>
      <dgm:spPr/>
      <dgm:t>
        <a:bodyPr/>
        <a:lstStyle/>
        <a:p>
          <a:endParaRPr lang="es-CO"/>
        </a:p>
      </dgm:t>
    </dgm:pt>
    <dgm:pt modelId="{CB977EB4-4402-4339-AF3A-5105424DDEEB}" type="sibTrans" cxnId="{3630E91D-0A56-4D63-B0A9-66669EDB5C96}">
      <dgm:prSet/>
      <dgm:spPr/>
      <dgm:t>
        <a:bodyPr/>
        <a:lstStyle/>
        <a:p>
          <a:endParaRPr lang="es-CO"/>
        </a:p>
      </dgm:t>
    </dgm:pt>
    <mc:AlternateContent xmlns:mc="http://schemas.openxmlformats.org/markup-compatibility/2006" xmlns:a14="http://schemas.microsoft.com/office/drawing/2010/main">
      <mc:Choice Requires="a14">
        <dgm:pt modelId="{24A86189-2A29-4148-BF50-A9F2BA72DC90}">
          <dgm:prSet phldrT="[Texto]"/>
          <dgm:spPr/>
          <dgm:t>
            <a:bodyPr anchor="ctr"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m:oMathPara>
              </a14:m>
              <a:endParaRPr lang="es-CO" dirty="0"/>
            </a:p>
          </dgm:t>
        </dgm:pt>
      </mc:Choice>
      <mc:Fallback xmlns="">
        <dgm:pt modelId="{24A86189-2A29-4148-BF50-A9F2BA72DC90}">
          <dgm:prSet phldrT="[Texto]"/>
          <dgm:spPr/>
          <dgm:t>
            <a:bodyPr anchor="ctr"/>
            <a:lstStyle/>
            <a:p>
              <a:r>
                <a:rPr lang="es-ES" b="1" i="0">
                  <a:latin typeface="Cambria Math" panose="02040503050406030204" pitchFamily="18" charset="0"/>
                </a:rPr>
                <a:t>𝑨𝒙=𝒃</a:t>
              </a:r>
              <a:endParaRPr lang="es-CO" dirty="0"/>
            </a:p>
          </dgm:t>
        </dgm:pt>
      </mc:Fallback>
    </mc:AlternateContent>
    <dgm:pt modelId="{299BC497-6FCA-4D3D-9293-8EB81B09BA53}" type="parTrans" cxnId="{C65555DF-A628-405D-82F0-52696F1C20DD}">
      <dgm:prSet/>
      <dgm:spPr/>
      <dgm:t>
        <a:bodyPr/>
        <a:lstStyle/>
        <a:p>
          <a:endParaRPr lang="es-CO"/>
        </a:p>
      </dgm:t>
    </dgm:pt>
    <dgm:pt modelId="{94899857-56B6-49F5-AE60-A7E6182B44D4}" type="sibTrans" cxnId="{C65555DF-A628-405D-82F0-52696F1C20DD}">
      <dgm:prSet/>
      <dgm:spPr/>
      <dgm:t>
        <a:bodyPr/>
        <a:lstStyle/>
        <a:p>
          <a:endParaRPr lang="es-CO"/>
        </a:p>
      </dgm:t>
    </dgm:pt>
    <mc:AlternateContent xmlns:mc="http://schemas.openxmlformats.org/markup-compatibility/2006" xmlns:a14="http://schemas.microsoft.com/office/drawing/2010/main">
      <mc:Choice Requires="a14">
        <dgm:pt modelId="{0FE47882-B58C-4ABC-AB5F-F70C53A9E882}">
          <dgm:prSet phldrT="[Texto]"/>
          <dgm:spPr/>
          <dgm:t>
            <a:bodyPr anchor="ctr"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m:oMathPara>
              </a14:m>
              <a:endParaRPr lang="es-CO" dirty="0"/>
            </a:p>
          </dgm:t>
        </dgm:pt>
      </mc:Choice>
      <mc:Fallback xmlns="">
        <dgm:pt modelId="{0FE47882-B58C-4ABC-AB5F-F70C53A9E882}">
          <dgm:prSet phldrT="[Texto]"/>
          <dgm:spPr/>
          <dgm:t>
            <a:bodyPr anchor="ctr"/>
            <a:lstStyle/>
            <a:p>
              <a:r>
                <a:rPr lang="es-ES" b="0" i="0">
                  <a:latin typeface="Cambria Math" panose="02040503050406030204" pitchFamily="18" charset="0"/>
                </a:rPr>
                <a:t>𝐴𝑥+𝑛=𝑏</a:t>
              </a:r>
              <a:endParaRPr lang="es-CO" dirty="0"/>
            </a:p>
          </dgm:t>
        </dgm:pt>
      </mc:Fallback>
    </mc:AlternateContent>
    <dgm:pt modelId="{A6B1865B-3270-4533-B9A7-57FF1EE1F4F9}" type="parTrans" cxnId="{C2E1CC5C-6502-492A-A7D8-723179051D71}">
      <dgm:prSet/>
      <dgm:spPr/>
      <dgm:t>
        <a:bodyPr/>
        <a:lstStyle/>
        <a:p>
          <a:endParaRPr lang="es-CO"/>
        </a:p>
      </dgm:t>
    </dgm:pt>
    <dgm:pt modelId="{3A26F42E-5CD9-4230-BB6B-C4AA33C9610A}" type="sibTrans" cxnId="{C2E1CC5C-6502-492A-A7D8-723179051D71}">
      <dgm:prSet/>
      <dgm:spPr/>
      <dgm:t>
        <a:bodyPr/>
        <a:lstStyle/>
        <a:p>
          <a:endParaRPr lang="es-CO"/>
        </a:p>
      </dgm:t>
    </dgm:pt>
    <dgm:pt modelId="{BAA70B66-0F9F-4BCE-939B-E7F5DE17F837}">
      <dgm:prSet phldrT="[Texto]"/>
      <dgm:spPr/>
      <dgm:t>
        <a:bodyPr/>
        <a:lstStyle/>
        <a:p>
          <a:r>
            <a:rPr lang="es-ES" b="1" dirty="0">
              <a:effectLst/>
              <a:latin typeface="LM Roman 10" panose="00000500000000000000" pitchFamily="50" charset="0"/>
              <a:ea typeface="Times New Roman" panose="02020603050405020304" pitchFamily="18" charset="0"/>
            </a:rPr>
            <a:t>Métodos de Regularización </a:t>
          </a:r>
          <a:endParaRPr lang="es-CO" dirty="0"/>
        </a:p>
      </dgm:t>
    </dgm:pt>
    <dgm:pt modelId="{26283594-1A9D-4196-8148-59ACAC0F5004}" type="parTrans" cxnId="{627DB0C5-BBFC-413B-808A-F0F0CB4D8735}">
      <dgm:prSet/>
      <dgm:spPr/>
      <dgm:t>
        <a:bodyPr/>
        <a:lstStyle/>
        <a:p>
          <a:endParaRPr lang="es-CO"/>
        </a:p>
      </dgm:t>
    </dgm:pt>
    <dgm:pt modelId="{B514C28B-7E6C-47C8-B4DB-3D89351D12D8}" type="sibTrans" cxnId="{627DB0C5-BBFC-413B-808A-F0F0CB4D8735}">
      <dgm:prSet/>
      <dgm:spPr/>
      <dgm:t>
        <a:bodyPr/>
        <a:lstStyle/>
        <a:p>
          <a:endParaRPr lang="es-CO"/>
        </a:p>
      </dgm:t>
    </dgm:pt>
    <dgm:pt modelId="{FE28CD97-D235-4C36-957E-A360080DC037}">
      <dgm:prSet phldrT="[Texto]"/>
      <dgm:spPr/>
      <dgm:t>
        <a:bodyPr anchor="ctr"/>
        <a:lstStyle/>
        <a:p>
          <a:r>
            <a:rPr lang="es-ES" i="1" dirty="0"/>
            <a:t>Tikhonov</a:t>
          </a:r>
          <a:endParaRPr lang="es-CO" i="1" dirty="0"/>
        </a:p>
      </dgm:t>
    </dgm:pt>
    <dgm:pt modelId="{6E6BA610-EC36-4F2D-AC7A-1FE767FE9DAD}" type="parTrans" cxnId="{B068F2F0-0CD3-4949-90D7-3A97574E57D6}">
      <dgm:prSet/>
      <dgm:spPr/>
      <dgm:t>
        <a:bodyPr/>
        <a:lstStyle/>
        <a:p>
          <a:endParaRPr lang="es-CO"/>
        </a:p>
      </dgm:t>
    </dgm:pt>
    <dgm:pt modelId="{BA21CC64-79DB-42DE-9AD2-1B8AAD094E18}" type="sibTrans" cxnId="{B068F2F0-0CD3-4949-90D7-3A97574E57D6}">
      <dgm:prSet/>
      <dgm:spPr/>
      <dgm:t>
        <a:bodyPr/>
        <a:lstStyle/>
        <a:p>
          <a:endParaRPr lang="es-CO"/>
        </a:p>
      </dgm:t>
    </dgm:pt>
    <dgm:pt modelId="{660F7ED6-9834-4054-8DA8-8E72C2951A18}">
      <dgm:prSet phldrT="[Texto]"/>
      <dgm:spPr/>
      <dgm:t>
        <a:bodyPr anchor="ctr"/>
        <a:lstStyle/>
        <a:p>
          <a:r>
            <a:rPr lang="es-ES" dirty="0"/>
            <a:t>…</a:t>
          </a:r>
          <a:endParaRPr lang="es-CO" dirty="0"/>
        </a:p>
      </dgm:t>
    </dgm:pt>
    <dgm:pt modelId="{79C522A7-6955-4570-918E-6594218C55B0}" type="parTrans" cxnId="{4A8CACF3-8FDF-4339-A1BA-681E2C53752A}">
      <dgm:prSet/>
      <dgm:spPr/>
      <dgm:t>
        <a:bodyPr/>
        <a:lstStyle/>
        <a:p>
          <a:endParaRPr lang="es-CO"/>
        </a:p>
      </dgm:t>
    </dgm:pt>
    <dgm:pt modelId="{AD093C9B-E98D-4962-BFB7-A648B04F81C5}" type="sibTrans" cxnId="{4A8CACF3-8FDF-4339-A1BA-681E2C53752A}">
      <dgm:prSet/>
      <dgm:spPr/>
      <dgm:t>
        <a:bodyPr/>
        <a:lstStyle/>
        <a:p>
          <a:endParaRPr lang="es-CO"/>
        </a:p>
      </dgm:t>
    </dgm:pt>
    <dgm:pt modelId="{E52FF339-07DA-417D-A604-537E3CC0BEA5}">
      <dgm:prSet phldrT="[Texto]"/>
      <dgm:spPr/>
      <dgm:t>
        <a:bodyPr/>
        <a:lstStyle/>
        <a:p>
          <a:r>
            <a:rPr lang="es-ES" dirty="0"/>
            <a:t>Selección de Parámetros</a:t>
          </a:r>
          <a:endParaRPr lang="es-CO" dirty="0"/>
        </a:p>
      </dgm:t>
    </dgm:pt>
    <dgm:pt modelId="{6BAC07D1-335A-4F1A-99B5-97C173CB7EC5}" type="parTrans" cxnId="{F63D67FB-68CE-4CEB-9274-FFB39559DCBC}">
      <dgm:prSet/>
      <dgm:spPr/>
      <dgm:t>
        <a:bodyPr/>
        <a:lstStyle/>
        <a:p>
          <a:endParaRPr lang="es-CO"/>
        </a:p>
      </dgm:t>
    </dgm:pt>
    <dgm:pt modelId="{38FF7F9D-933C-4175-A0AD-80EFD4CA8F49}" type="sibTrans" cxnId="{F63D67FB-68CE-4CEB-9274-FFB39559DCBC}">
      <dgm:prSet/>
      <dgm:spPr/>
      <dgm:t>
        <a:bodyPr/>
        <a:lstStyle/>
        <a:p>
          <a:endParaRPr lang="es-CO"/>
        </a:p>
      </dgm:t>
    </dgm:pt>
    <dgm:pt modelId="{65DEE5BD-BE88-4C7A-89E8-C1BE47C3751E}">
      <dgm:prSet phldrT="[Texto]"/>
      <dgm:spPr/>
      <dgm:t>
        <a:bodyPr anchor="ctr"/>
        <a:lstStyle/>
        <a:p>
          <a:r>
            <a:rPr lang="es-ES" dirty="0"/>
            <a:t>Picard </a:t>
          </a:r>
          <a:r>
            <a:rPr lang="es-ES" dirty="0" err="1"/>
            <a:t>Plot</a:t>
          </a:r>
          <a:endParaRPr lang="es-CO" dirty="0"/>
        </a:p>
      </dgm:t>
    </dgm:pt>
    <dgm:pt modelId="{AA565076-1F7F-4C27-811E-87D6960B3206}" type="parTrans" cxnId="{7AC8F8AE-F5A6-4DDD-8679-98896CDD8B25}">
      <dgm:prSet/>
      <dgm:spPr/>
      <dgm:t>
        <a:bodyPr/>
        <a:lstStyle/>
        <a:p>
          <a:endParaRPr lang="es-CO"/>
        </a:p>
      </dgm:t>
    </dgm:pt>
    <dgm:pt modelId="{ED5AB242-B253-4706-A72F-75E30D53602A}" type="sibTrans" cxnId="{7AC8F8AE-F5A6-4DDD-8679-98896CDD8B25}">
      <dgm:prSet/>
      <dgm:spPr/>
      <dgm:t>
        <a:bodyPr/>
        <a:lstStyle/>
        <a:p>
          <a:endParaRPr lang="es-CO"/>
        </a:p>
      </dgm:t>
    </dgm:pt>
    <dgm:pt modelId="{8DD224E7-4314-4722-9FD2-8870C49D1059}">
      <dgm:prSet phldrT="[Texto]"/>
      <dgm:spPr/>
      <dgm:t>
        <a:bodyPr anchor="ctr"/>
        <a:lstStyle/>
        <a:p>
          <a:r>
            <a:rPr lang="es-ES" dirty="0"/>
            <a:t>Curva-L</a:t>
          </a:r>
          <a:endParaRPr lang="es-CO" dirty="0"/>
        </a:p>
      </dgm:t>
    </dgm:pt>
    <dgm:pt modelId="{2EF41198-3724-4DEA-9015-78C76057E6C5}" type="parTrans" cxnId="{B32FBA65-1E93-4E78-B5C0-E03BFA2AD245}">
      <dgm:prSet/>
      <dgm:spPr/>
      <dgm:t>
        <a:bodyPr/>
        <a:lstStyle/>
        <a:p>
          <a:endParaRPr lang="es-CO"/>
        </a:p>
      </dgm:t>
    </dgm:pt>
    <dgm:pt modelId="{71725492-BBAD-434F-802A-C5CCE4398256}" type="sibTrans" cxnId="{B32FBA65-1E93-4E78-B5C0-E03BFA2AD245}">
      <dgm:prSet/>
      <dgm:spPr/>
      <dgm:t>
        <a:bodyPr/>
        <a:lstStyle/>
        <a:p>
          <a:endParaRPr lang="es-CO"/>
        </a:p>
      </dgm:t>
    </dgm:pt>
    <dgm:pt modelId="{55822648-9152-42BD-B9FD-38A28EAFC594}">
      <dgm:prSet phldrT="[Texto]"/>
      <dgm:spPr/>
      <dgm:t>
        <a:bodyPr anchor="ctr"/>
        <a:lstStyle/>
        <a:p>
          <a:r>
            <a:rPr lang="es-ES" dirty="0"/>
            <a:t>…</a:t>
          </a:r>
          <a:endParaRPr lang="es-CO" dirty="0"/>
        </a:p>
      </dgm:t>
    </dgm:pt>
    <dgm:pt modelId="{54B98F49-6597-4A02-8318-70BB358AD608}" type="parTrans" cxnId="{8786DB43-2E65-4D00-9CDD-FF186B190321}">
      <dgm:prSet/>
      <dgm:spPr/>
      <dgm:t>
        <a:bodyPr/>
        <a:lstStyle/>
        <a:p>
          <a:endParaRPr lang="es-CO"/>
        </a:p>
      </dgm:t>
    </dgm:pt>
    <dgm:pt modelId="{B66D1332-1C29-4285-93F3-599239906734}" type="sibTrans" cxnId="{8786DB43-2E65-4D00-9CDD-FF186B190321}">
      <dgm:prSet/>
      <dgm:spPr/>
      <dgm:t>
        <a:bodyPr/>
        <a:lstStyle/>
        <a:p>
          <a:endParaRPr lang="es-CO"/>
        </a:p>
      </dgm:t>
    </dgm:pt>
    <dgm:pt modelId="{13E02C4C-CDB6-4FAF-AFD8-4D79E4F60E4D}">
      <dgm:prSet phldrT="[Texto]"/>
      <dgm:spPr/>
      <dgm:t>
        <a:bodyPr anchor="ctr"/>
        <a:lstStyle/>
        <a:p>
          <a:r>
            <a:rPr lang="es-ES" dirty="0"/>
            <a:t>Heurística (ojímetro)</a:t>
          </a:r>
          <a:endParaRPr lang="es-CO" dirty="0"/>
        </a:p>
      </dgm:t>
    </dgm:pt>
    <dgm:pt modelId="{816364ED-D830-4AF9-809F-F650381FE51D}" type="parTrans" cxnId="{4D97269D-5B1F-46A7-A3E7-53F4C74F4A02}">
      <dgm:prSet/>
      <dgm:spPr/>
      <dgm:t>
        <a:bodyPr/>
        <a:lstStyle/>
        <a:p>
          <a:endParaRPr lang="es-CO"/>
        </a:p>
      </dgm:t>
    </dgm:pt>
    <dgm:pt modelId="{EFE1EE9B-95AB-4955-BA5A-B0411CD931C4}" type="sibTrans" cxnId="{4D97269D-5B1F-46A7-A3E7-53F4C74F4A02}">
      <dgm:prSet/>
      <dgm:spPr/>
      <dgm:t>
        <a:bodyPr/>
        <a:lstStyle/>
        <a:p>
          <a:endParaRPr lang="es-CO"/>
        </a:p>
      </dgm:t>
    </dgm:pt>
    <dgm:pt modelId="{0A081321-BCCC-434B-8236-E70480B38684}">
      <dgm:prSet phldrT="[Texto]"/>
      <dgm:spPr/>
      <dgm:t>
        <a:bodyPr anchor="ctr"/>
        <a:lstStyle/>
        <a:p>
          <a:r>
            <a:rPr lang="es-ES" dirty="0" err="1"/>
            <a:t>Fixed</a:t>
          </a:r>
          <a:r>
            <a:rPr lang="es-ES" dirty="0"/>
            <a:t> </a:t>
          </a:r>
          <a:r>
            <a:rPr lang="es-ES" dirty="0" err="1"/>
            <a:t>Noise</a:t>
          </a:r>
          <a:endParaRPr lang="es-CO" dirty="0"/>
        </a:p>
      </dgm:t>
    </dgm:pt>
    <dgm:pt modelId="{546C1B56-00B9-49AE-849D-A75112DA2E6A}" type="parTrans" cxnId="{43D841DC-60F0-4D81-9C67-DAAAEF2D8667}">
      <dgm:prSet/>
      <dgm:spPr/>
      <dgm:t>
        <a:bodyPr/>
        <a:lstStyle/>
        <a:p>
          <a:endParaRPr lang="es-CO"/>
        </a:p>
      </dgm:t>
    </dgm:pt>
    <dgm:pt modelId="{4EF27490-3E06-4C89-902B-B289D1AB797C}" type="sibTrans" cxnId="{43D841DC-60F0-4D81-9C67-DAAAEF2D8667}">
      <dgm:prSet/>
      <dgm:spPr/>
      <dgm:t>
        <a:bodyPr/>
        <a:lstStyle/>
        <a:p>
          <a:endParaRPr lang="es-CO"/>
        </a:p>
      </dgm:t>
    </dgm:pt>
    <dgm:pt modelId="{35F6AC91-2AE8-4904-8DDA-C43921F6A818}">
      <dgm:prSet phldrT="[Texto]"/>
      <dgm:spPr/>
      <dgm:t>
        <a:bodyPr anchor="ctr"/>
        <a:lstStyle/>
        <a:p>
          <a:r>
            <a:rPr lang="es-ES" b="1" dirty="0"/>
            <a:t>TV</a:t>
          </a:r>
          <a:endParaRPr lang="es-CO" b="1" dirty="0"/>
        </a:p>
      </dgm:t>
    </dgm:pt>
    <dgm:pt modelId="{D532D67A-DDF0-4A30-8C8F-650EC906EA05}" type="parTrans" cxnId="{98AD762A-1777-4B3D-B9DF-94096B60968B}">
      <dgm:prSet/>
      <dgm:spPr/>
      <dgm:t>
        <a:bodyPr/>
        <a:lstStyle/>
        <a:p>
          <a:endParaRPr lang="es-CO"/>
        </a:p>
      </dgm:t>
    </dgm:pt>
    <dgm:pt modelId="{769F926A-7F68-48A9-9056-C1B79CB01B2E}" type="sibTrans" cxnId="{98AD762A-1777-4B3D-B9DF-94096B60968B}">
      <dgm:prSet/>
      <dgm:spPr/>
      <dgm:t>
        <a:bodyPr/>
        <a:lstStyle/>
        <a:p>
          <a:endParaRPr lang="es-CO"/>
        </a:p>
      </dgm:t>
    </dgm:pt>
    <dgm:pt modelId="{11EAE95B-FF81-4E97-9BCC-0CDAE7423063}">
      <dgm:prSet phldrT="[Texto]"/>
      <dgm:spPr/>
      <dgm:t>
        <a:bodyPr anchor="ctr"/>
        <a:lstStyle/>
        <a:p>
          <a:r>
            <a:rPr lang="es-ES" dirty="0"/>
            <a:t>Filtro inverso</a:t>
          </a:r>
          <a:endParaRPr lang="es-CO" dirty="0"/>
        </a:p>
      </dgm:t>
    </dgm:pt>
    <dgm:pt modelId="{D2C769D5-1857-41D6-9B4D-A5A2DA4B7A9E}" type="parTrans" cxnId="{BDDD5B6D-C209-4000-919E-DCF237DC1F34}">
      <dgm:prSet/>
      <dgm:spPr/>
      <dgm:t>
        <a:bodyPr/>
        <a:lstStyle/>
        <a:p>
          <a:endParaRPr lang="es-CO"/>
        </a:p>
      </dgm:t>
    </dgm:pt>
    <dgm:pt modelId="{85ABF9E9-CBD1-4F11-891E-8A18D1A4CD4C}" type="sibTrans" cxnId="{BDDD5B6D-C209-4000-919E-DCF237DC1F34}">
      <dgm:prSet/>
      <dgm:spPr/>
      <dgm:t>
        <a:bodyPr/>
        <a:lstStyle/>
        <a:p>
          <a:endParaRPr lang="es-CO"/>
        </a:p>
      </dgm:t>
    </dgm:pt>
    <dgm:pt modelId="{C3D01F40-C346-43FC-A8C8-51B216C2FF6D}">
      <dgm:prSet phldrT="[Texto]"/>
      <dgm:spPr/>
      <dgm:t>
        <a:bodyPr/>
        <a:lstStyle/>
        <a:p>
          <a:r>
            <a:rPr lang="es-ES" dirty="0" err="1"/>
            <a:t>TSVD</a:t>
          </a:r>
          <a:endParaRPr lang="es-CO" dirty="0"/>
        </a:p>
      </dgm:t>
    </dgm:pt>
    <dgm:pt modelId="{588DF768-8100-4142-B56A-45D5BF6E2C3F}" type="parTrans" cxnId="{E7529144-9FC3-4957-8179-C758F1ACEBBB}">
      <dgm:prSet/>
      <dgm:spPr/>
      <dgm:t>
        <a:bodyPr/>
        <a:lstStyle/>
        <a:p>
          <a:endParaRPr lang="es-CO"/>
        </a:p>
      </dgm:t>
    </dgm:pt>
    <dgm:pt modelId="{6E681653-F6FD-48B2-A803-BB09F85A432C}" type="sibTrans" cxnId="{E7529144-9FC3-4957-8179-C758F1ACEBBB}">
      <dgm:prSet/>
      <dgm:spPr/>
      <dgm:t>
        <a:bodyPr/>
        <a:lstStyle/>
        <a:p>
          <a:endParaRPr lang="es-CO"/>
        </a:p>
      </dgm:t>
    </dgm:pt>
    <dgm:pt modelId="{24571C49-3FB2-4046-AF38-40EE4459BED4}">
      <dgm:prSet phldrT="[Texto]"/>
      <dgm:spPr/>
      <dgm:t>
        <a:bodyPr/>
        <a:lstStyle/>
        <a:p>
          <a:r>
            <a:rPr lang="es-CO" dirty="0"/>
            <a:t>Filtro de Wiener </a:t>
          </a:r>
        </a:p>
      </dgm:t>
    </dgm:pt>
    <dgm:pt modelId="{B5168F08-A216-436D-BA9B-72BAFEDDFB41}" type="parTrans" cxnId="{A1C732FA-4A78-494D-985F-F7283E1EAAE9}">
      <dgm:prSet/>
      <dgm:spPr/>
      <dgm:t>
        <a:bodyPr/>
        <a:lstStyle/>
        <a:p>
          <a:endParaRPr lang="es-CO"/>
        </a:p>
      </dgm:t>
    </dgm:pt>
    <dgm:pt modelId="{93CC3ECA-7C68-41F8-9EA6-7E2993586AA3}" type="sibTrans" cxnId="{A1C732FA-4A78-494D-985F-F7283E1EAAE9}">
      <dgm:prSet/>
      <dgm:spPr/>
      <dgm:t>
        <a:bodyPr/>
        <a:lstStyle/>
        <a:p>
          <a:endParaRPr lang="es-CO"/>
        </a:p>
      </dgm:t>
    </dgm:pt>
    <dgm:pt modelId="{D8EF9732-0F36-493B-8C4F-6839C1B4B574}">
      <dgm:prSet phldrT="[Texto]"/>
      <dgm:spPr/>
      <dgm:t>
        <a:bodyPr anchor="ctr"/>
        <a:lstStyle/>
        <a:p>
          <a:r>
            <a:rPr lang="es-ES" dirty="0" err="1"/>
            <a:t>GCV</a:t>
          </a:r>
          <a:endParaRPr lang="es-CO" dirty="0"/>
        </a:p>
      </dgm:t>
    </dgm:pt>
    <dgm:pt modelId="{077BAC57-8033-477D-B5C4-289B5DBC2F28}" type="parTrans" cxnId="{933EBE6F-26C5-403D-A4C4-535EB8165A33}">
      <dgm:prSet/>
      <dgm:spPr/>
      <dgm:t>
        <a:bodyPr/>
        <a:lstStyle/>
        <a:p>
          <a:endParaRPr lang="es-CO"/>
        </a:p>
      </dgm:t>
    </dgm:pt>
    <dgm:pt modelId="{7FD678E0-A071-46D8-8DDE-12DD7995971E}" type="sibTrans" cxnId="{933EBE6F-26C5-403D-A4C4-535EB8165A33}">
      <dgm:prSet/>
      <dgm:spPr/>
      <dgm:t>
        <a:bodyPr/>
        <a:lstStyle/>
        <a:p>
          <a:endParaRPr lang="es-CO"/>
        </a:p>
      </dgm:t>
    </dgm:pt>
    <dgm:pt modelId="{4022EC3E-F6CC-4384-9CF9-2EB80CE9DF59}">
      <dgm:prSet phldrT="[Texto]"/>
      <dgm:spPr/>
      <dgm:t>
        <a:bodyPr anchor="ctr"/>
        <a:lstStyle/>
        <a:p>
          <a:r>
            <a:rPr lang="es-ES" dirty="0" err="1"/>
            <a:t>UPRE</a:t>
          </a:r>
          <a:endParaRPr lang="es-CO" dirty="0"/>
        </a:p>
      </dgm:t>
    </dgm:pt>
    <dgm:pt modelId="{D304907C-4E59-4691-AE4A-F58EFFC9B5F3}" type="parTrans" cxnId="{BC7C2D3A-6F09-4068-B3BF-FF304A74891F}">
      <dgm:prSet/>
      <dgm:spPr/>
      <dgm:t>
        <a:bodyPr/>
        <a:lstStyle/>
        <a:p>
          <a:endParaRPr lang="es-CO"/>
        </a:p>
      </dgm:t>
    </dgm:pt>
    <dgm:pt modelId="{12EC29E5-F29B-4EB1-B6A7-022CDA6E9B7C}" type="sibTrans" cxnId="{BC7C2D3A-6F09-4068-B3BF-FF304A74891F}">
      <dgm:prSet/>
      <dgm:spPr/>
      <dgm:t>
        <a:bodyPr/>
        <a:lstStyle/>
        <a:p>
          <a:endParaRPr lang="es-CO"/>
        </a:p>
      </dgm:t>
    </dgm:pt>
    <mc:AlternateContent xmlns:mc="http://schemas.openxmlformats.org/markup-compatibility/2006">
      <mc:Choice xmlns:a14="http://schemas.microsoft.com/office/drawing/2010/main" Requires="a14">
        <dgm:pt modelId="{505B9C61-1114-4939-BAB3-ACC5A2B06C0F}">
          <dgm:prSet phldrT="[Texto]"/>
          <dgm:spPr/>
          <dgm:t>
            <a:bodyPr anchor="ctr"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E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m:oMathPara>
              </a14:m>
              <a:endParaRPr lang="es-CO" dirty="0"/>
            </a:p>
          </dgm:t>
        </dgm:pt>
      </mc:Choice>
      <mc:Fallback>
        <dgm:pt modelId="{505B9C61-1114-4939-BAB3-ACC5A2B06C0F}">
          <dgm:prSet phldrT="[Texto]"/>
          <dgm:spPr/>
          <dgm:t>
            <a:bodyPr anchor="ctr"/>
            <a:lstStyle/>
            <a:p>
              <a:pPr/>
              <a:r>
                <a:rPr lang="es-ES" b="0" i="0">
                  <a:latin typeface="Cambria Math" panose="02040503050406030204" pitchFamily="18" charset="0"/>
                </a:rPr>
                <a:t>min┬𝑥⁡〖‖𝐴𝑥−𝑏‖_2 〗</a:t>
              </a:r>
              <a:endParaRPr lang="es-CO" dirty="0"/>
            </a:p>
          </dgm:t>
        </dgm:pt>
      </mc:Fallback>
    </mc:AlternateContent>
    <dgm:pt modelId="{1226F889-9DFC-47B9-94B8-4AE7BE183545}" type="parTrans" cxnId="{26EC316B-1741-4449-B432-5634F897BB71}">
      <dgm:prSet/>
      <dgm:spPr/>
      <dgm:t>
        <a:bodyPr/>
        <a:lstStyle/>
        <a:p>
          <a:endParaRPr lang="es-CO"/>
        </a:p>
      </dgm:t>
    </dgm:pt>
    <dgm:pt modelId="{1671B3AF-141B-4DB5-9B0F-076E9F31D6E7}" type="sibTrans" cxnId="{26EC316B-1741-4449-B432-5634F897BB71}">
      <dgm:prSet/>
      <dgm:spPr/>
      <dgm:t>
        <a:bodyPr/>
        <a:lstStyle/>
        <a:p>
          <a:endParaRPr lang="es-CO"/>
        </a:p>
      </dgm:t>
    </dgm:pt>
    <dgm:pt modelId="{DD7A78AF-671C-4457-ADF6-2A8093E09AE2}">
      <dgm:prSet phldrT="[Texto]"/>
      <dgm:spPr/>
      <dgm:t>
        <a:bodyPr anchor="ctr"/>
        <a:lstStyle/>
        <a:p>
          <a:pPr/>
          <a:endParaRPr lang="es-CO" dirty="0"/>
        </a:p>
      </dgm:t>
    </dgm:pt>
    <dgm:pt modelId="{5DB465B9-B384-4000-81ED-69B43ED2BF5F}" type="parTrans" cxnId="{23E1ED10-9C53-4680-93B4-D858835E7A13}">
      <dgm:prSet/>
      <dgm:spPr/>
      <dgm:t>
        <a:bodyPr/>
        <a:lstStyle/>
        <a:p>
          <a:endParaRPr lang="es-CO"/>
        </a:p>
      </dgm:t>
    </dgm:pt>
    <dgm:pt modelId="{713B5DCF-74D0-47DE-BAE5-42BC88A14759}" type="sibTrans" cxnId="{23E1ED10-9C53-4680-93B4-D858835E7A13}">
      <dgm:prSet/>
      <dgm:spPr/>
      <dgm:t>
        <a:bodyPr/>
        <a:lstStyle/>
        <a:p>
          <a:endParaRPr lang="es-CO"/>
        </a:p>
      </dgm:t>
    </dgm:pt>
    <mc:AlternateContent xmlns:mc="http://schemas.openxmlformats.org/markup-compatibility/2006">
      <mc:Choice xmlns:a14="http://schemas.microsoft.com/office/drawing/2010/main" Requires="a14">
        <dgm:pt modelId="{C163CF9D-364D-4237-A175-923A6D247205}">
          <dgm:prSet phldrT="[Texto]"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func>
                      <m:func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ES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s-ES" b="1" i="0" smtClean="0">
                                <a:latin typeface="Cambria Math" panose="02040503050406030204" pitchFamily="18" charset="0"/>
                              </a:rPr>
                              <m:t>𝐦𝐢𝐧</m:t>
                            </m:r>
                          </m:e>
                          <m:lim>
                            <m:r>
                              <a:rPr lang="es-E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s-E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s-E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b="1" i="1">
                                    <a:latin typeface="Cambria Math" panose="02040503050406030204" pitchFamily="18" charset="0"/>
                                  </a:rPr>
                                  <m:t>𝑨𝒙</m:t>
                                </m:r>
                                <m:r>
                                  <a:rPr lang="es-ES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</m:e>
                          <m:sub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s-E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p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𝑻𝑽</m:t>
                        </m:r>
                        <m:r>
                          <a:rPr lang="es-E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s-ES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m:oMathPara>
              </a14:m>
              <a:endParaRPr lang="es-CO" b="1" dirty="0"/>
            </a:p>
          </dgm:t>
        </dgm:pt>
      </mc:Choice>
      <mc:Fallback>
        <dgm:pt modelId="{C163CF9D-364D-4237-A175-923A6D247205}">
          <dgm:prSet phldrT="[Texto]"/>
          <dgm:spPr/>
          <dgm:t>
            <a:bodyPr/>
            <a:lstStyle/>
            <a:p>
              <a:r>
                <a:rPr lang="es-ES" b="1" i="0">
                  <a:latin typeface="Cambria Math" panose="02040503050406030204" pitchFamily="18" charset="0"/>
                </a:rPr>
                <a:t>(𝐦𝐢𝐧)┬𝐱⁡〖‖𝑨𝒙−𝒃‖_𝟐^𝟐+𝝀^𝟐 𝑻𝑽(𝒙)〗</a:t>
              </a:r>
              <a:endParaRPr lang="es-CO" b="1" dirty="0"/>
            </a:p>
          </dgm:t>
        </dgm:pt>
      </mc:Fallback>
    </mc:AlternateContent>
    <dgm:pt modelId="{4C34703A-6B94-4D56-BDC3-8A7BB9505741}" type="parTrans" cxnId="{78021A5A-F13A-49C7-8E0D-2A1E53D7908D}">
      <dgm:prSet/>
      <dgm:spPr/>
      <dgm:t>
        <a:bodyPr/>
        <a:lstStyle/>
        <a:p>
          <a:endParaRPr lang="es-CO"/>
        </a:p>
      </dgm:t>
    </dgm:pt>
    <dgm:pt modelId="{67D272E5-7970-460A-8741-70F9BDCF743C}" type="sibTrans" cxnId="{78021A5A-F13A-49C7-8E0D-2A1E53D7908D}">
      <dgm:prSet/>
      <dgm:spPr/>
      <dgm:t>
        <a:bodyPr/>
        <a:lstStyle/>
        <a:p>
          <a:endParaRPr lang="es-CO"/>
        </a:p>
      </dgm:t>
    </dgm:pt>
    <dgm:pt modelId="{4B1C1C7C-CA26-4FCE-9543-5103104107C4}" type="pres">
      <dgm:prSet presAssocID="{3ED5DCB4-94D8-43FA-9DA5-D002847CBBC6}" presName="Name0" presStyleCnt="0">
        <dgm:presLayoutVars>
          <dgm:dir/>
          <dgm:animLvl val="lvl"/>
          <dgm:resizeHandles val="exact"/>
        </dgm:presLayoutVars>
      </dgm:prSet>
      <dgm:spPr/>
    </dgm:pt>
    <dgm:pt modelId="{113B22D9-2A01-439B-9AEA-C4AC412E8403}" type="pres">
      <dgm:prSet presAssocID="{34954641-D342-4B2B-B9F2-C54595889A67}" presName="composite" presStyleCnt="0"/>
      <dgm:spPr/>
    </dgm:pt>
    <dgm:pt modelId="{9061C891-5B4A-4FFF-A0C0-8B54AB99326F}" type="pres">
      <dgm:prSet presAssocID="{34954641-D342-4B2B-B9F2-C54595889A6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25335D9-5A0F-4E41-A65C-7E45546D36BE}" type="pres">
      <dgm:prSet presAssocID="{34954641-D342-4B2B-B9F2-C54595889A67}" presName="desTx" presStyleLbl="alignAccFollowNode1" presStyleIdx="0" presStyleCnt="3" custLinFactNeighborX="-50173" custLinFactNeighborY="3325">
        <dgm:presLayoutVars>
          <dgm:bulletEnabled val="1"/>
        </dgm:presLayoutVars>
      </dgm:prSet>
      <dgm:spPr/>
    </dgm:pt>
    <dgm:pt modelId="{0EAB3EF9-3DCF-47BA-BADA-00E6B693E68D}" type="pres">
      <dgm:prSet presAssocID="{CB977EB4-4402-4339-AF3A-5105424DDEEB}" presName="space" presStyleCnt="0"/>
      <dgm:spPr/>
    </dgm:pt>
    <dgm:pt modelId="{CEB6B176-A7E5-4EA6-A8C9-30014D701D35}" type="pres">
      <dgm:prSet presAssocID="{BAA70B66-0F9F-4BCE-939B-E7F5DE17F837}" presName="composite" presStyleCnt="0"/>
      <dgm:spPr/>
    </dgm:pt>
    <dgm:pt modelId="{E3DD9569-8EF2-415F-9806-8E29ABFED52C}" type="pres">
      <dgm:prSet presAssocID="{BAA70B66-0F9F-4BCE-939B-E7F5DE17F837}" presName="parTx" presStyleLbl="alignNode1" presStyleIdx="1" presStyleCnt="3" custLinFactNeighborX="-318" custLinFactNeighborY="386">
        <dgm:presLayoutVars>
          <dgm:chMax val="0"/>
          <dgm:chPref val="0"/>
          <dgm:bulletEnabled val="1"/>
        </dgm:presLayoutVars>
      </dgm:prSet>
      <dgm:spPr/>
    </dgm:pt>
    <dgm:pt modelId="{343D8FCA-954A-4AB5-9D38-337A3FF62247}" type="pres">
      <dgm:prSet presAssocID="{BAA70B66-0F9F-4BCE-939B-E7F5DE17F837}" presName="desTx" presStyleLbl="alignAccFollowNode1" presStyleIdx="1" presStyleCnt="3">
        <dgm:presLayoutVars>
          <dgm:bulletEnabled val="1"/>
        </dgm:presLayoutVars>
      </dgm:prSet>
      <dgm:spPr/>
    </dgm:pt>
    <dgm:pt modelId="{76AB71B2-FB24-49F3-A9F5-6FEABBFA1CD3}" type="pres">
      <dgm:prSet presAssocID="{B514C28B-7E6C-47C8-B4DB-3D89351D12D8}" presName="space" presStyleCnt="0"/>
      <dgm:spPr/>
    </dgm:pt>
    <dgm:pt modelId="{97907138-78B3-4CBE-A9A9-7E5539E7693B}" type="pres">
      <dgm:prSet presAssocID="{E52FF339-07DA-417D-A604-537E3CC0BEA5}" presName="composite" presStyleCnt="0"/>
      <dgm:spPr/>
    </dgm:pt>
    <dgm:pt modelId="{E5BC16DE-B8AA-4A25-99E7-32E48863F938}" type="pres">
      <dgm:prSet presAssocID="{E52FF339-07DA-417D-A604-537E3CC0BEA5}" presName="parTx" presStyleLbl="alignNode1" presStyleIdx="2" presStyleCnt="3" custLinFactNeighborX="324">
        <dgm:presLayoutVars>
          <dgm:chMax val="0"/>
          <dgm:chPref val="0"/>
          <dgm:bulletEnabled val="1"/>
        </dgm:presLayoutVars>
      </dgm:prSet>
      <dgm:spPr/>
    </dgm:pt>
    <dgm:pt modelId="{6F945B35-A8B1-4FB8-B587-E5795F0D3FFF}" type="pres">
      <dgm:prSet presAssocID="{E52FF339-07DA-417D-A604-537E3CC0BEA5}" presName="desTx" presStyleLbl="alignAccFollowNode1" presStyleIdx="2" presStyleCnt="3" custLinFactNeighborX="324">
        <dgm:presLayoutVars>
          <dgm:bulletEnabled val="1"/>
        </dgm:presLayoutVars>
      </dgm:prSet>
      <dgm:spPr/>
    </dgm:pt>
  </dgm:ptLst>
  <dgm:cxnLst>
    <dgm:cxn modelId="{787EE202-83D5-41B4-A4F9-9A5715EA988B}" type="presOf" srcId="{11EAE95B-FF81-4E97-9BCC-0CDAE7423063}" destId="{343D8FCA-954A-4AB5-9D38-337A3FF62247}" srcOrd="0" destOrd="0" presId="urn:microsoft.com/office/officeart/2005/8/layout/hList1"/>
    <dgm:cxn modelId="{B98F3708-7B0C-4A51-B2A9-FD2A2F73A30F}" type="presOf" srcId="{BAA70B66-0F9F-4BCE-939B-E7F5DE17F837}" destId="{E3DD9569-8EF2-415F-9806-8E29ABFED52C}" srcOrd="0" destOrd="0" presId="urn:microsoft.com/office/officeart/2005/8/layout/hList1"/>
    <dgm:cxn modelId="{23E1ED10-9C53-4680-93B4-D858835E7A13}" srcId="{34954641-D342-4B2B-B9F2-C54595889A67}" destId="{DD7A78AF-671C-4457-ADF6-2A8093E09AE2}" srcOrd="4" destOrd="0" parTransId="{5DB465B9-B384-4000-81ED-69B43ED2BF5F}" sibTransId="{713B5DCF-74D0-47DE-BAE5-42BC88A14759}"/>
    <dgm:cxn modelId="{3630E91D-0A56-4D63-B0A9-66669EDB5C96}" srcId="{3ED5DCB4-94D8-43FA-9DA5-D002847CBBC6}" destId="{34954641-D342-4B2B-B9F2-C54595889A67}" srcOrd="0" destOrd="0" parTransId="{2D87AD05-36F5-4BCF-AA3F-5B588BFD97D3}" sibTransId="{CB977EB4-4402-4339-AF3A-5105424DDEEB}"/>
    <dgm:cxn modelId="{4E0A7722-D68E-4C18-832F-7EDB10D71B45}" type="presOf" srcId="{24571C49-3FB2-4046-AF38-40EE4459BED4}" destId="{343D8FCA-954A-4AB5-9D38-337A3FF62247}" srcOrd="0" destOrd="2" presId="urn:microsoft.com/office/officeart/2005/8/layout/hList1"/>
    <dgm:cxn modelId="{C85B3428-00F9-4941-9F0C-5290D166B900}" type="presOf" srcId="{55822648-9152-42BD-B9FD-38A28EAFC594}" destId="{6F945B35-A8B1-4FB8-B587-E5795F0D3FFF}" srcOrd="0" destOrd="6" presId="urn:microsoft.com/office/officeart/2005/8/layout/hList1"/>
    <dgm:cxn modelId="{98AD762A-1777-4B3D-B9DF-94096B60968B}" srcId="{BAA70B66-0F9F-4BCE-939B-E7F5DE17F837}" destId="{35F6AC91-2AE8-4904-8DDA-C43921F6A818}" srcOrd="4" destOrd="0" parTransId="{D532D67A-DDF0-4A30-8C8F-650EC906EA05}" sibTransId="{769F926A-7F68-48A9-9056-C1B79CB01B2E}"/>
    <dgm:cxn modelId="{20E5AB2A-565D-4EFA-830E-907B329B13ED}" type="presOf" srcId="{34954641-D342-4B2B-B9F2-C54595889A67}" destId="{9061C891-5B4A-4FFF-A0C0-8B54AB99326F}" srcOrd="0" destOrd="0" presId="urn:microsoft.com/office/officeart/2005/8/layout/hList1"/>
    <dgm:cxn modelId="{7CB5742C-809B-4B38-BFDC-AF6A375F12C6}" type="presOf" srcId="{660F7ED6-9834-4054-8DA8-8E72C2951A18}" destId="{343D8FCA-954A-4AB5-9D38-337A3FF62247}" srcOrd="0" destOrd="5" presId="urn:microsoft.com/office/officeart/2005/8/layout/hList1"/>
    <dgm:cxn modelId="{BC7C2D3A-6F09-4068-B3BF-FF304A74891F}" srcId="{E52FF339-07DA-417D-A604-537E3CC0BEA5}" destId="{4022EC3E-F6CC-4384-9CF9-2EB80CE9DF59}" srcOrd="5" destOrd="0" parTransId="{D304907C-4E59-4691-AE4A-F58EFFC9B5F3}" sibTransId="{12EC29E5-F29B-4EB1-B6A7-022CDA6E9B7C}"/>
    <dgm:cxn modelId="{C2E1CC5C-6502-492A-A7D8-723179051D71}" srcId="{34954641-D342-4B2B-B9F2-C54595889A67}" destId="{0FE47882-B58C-4ABC-AB5F-F70C53A9E882}" srcOrd="1" destOrd="0" parTransId="{A6B1865B-3270-4533-B9A7-57FF1EE1F4F9}" sibTransId="{3A26F42E-5CD9-4230-BB6B-C4AA33C9610A}"/>
    <dgm:cxn modelId="{8786DB43-2E65-4D00-9CDD-FF186B190321}" srcId="{E52FF339-07DA-417D-A604-537E3CC0BEA5}" destId="{55822648-9152-42BD-B9FD-38A28EAFC594}" srcOrd="6" destOrd="0" parTransId="{54B98F49-6597-4A02-8318-70BB358AD608}" sibTransId="{B66D1332-1C29-4285-93F3-599239906734}"/>
    <dgm:cxn modelId="{E7529144-9FC3-4957-8179-C758F1ACEBBB}" srcId="{BAA70B66-0F9F-4BCE-939B-E7F5DE17F837}" destId="{C3D01F40-C346-43FC-A8C8-51B216C2FF6D}" srcOrd="1" destOrd="0" parTransId="{588DF768-8100-4142-B56A-45D5BF6E2C3F}" sibTransId="{6E681653-F6FD-48B2-A803-BB09F85A432C}"/>
    <dgm:cxn modelId="{B32FBA65-1E93-4E78-B5C0-E03BFA2AD245}" srcId="{E52FF339-07DA-417D-A604-537E3CC0BEA5}" destId="{8DD224E7-4314-4722-9FD2-8870C49D1059}" srcOrd="2" destOrd="0" parTransId="{2EF41198-3724-4DEA-9015-78C76057E6C5}" sibTransId="{71725492-BBAD-434F-802A-C5CCE4398256}"/>
    <dgm:cxn modelId="{6CC5D348-A14B-411D-872E-514627B59F6C}" type="presOf" srcId="{D8EF9732-0F36-493B-8C4F-6839C1B4B574}" destId="{6F945B35-A8B1-4FB8-B587-E5795F0D3FFF}" srcOrd="0" destOrd="4" presId="urn:microsoft.com/office/officeart/2005/8/layout/hList1"/>
    <dgm:cxn modelId="{26EC316B-1741-4449-B432-5634F897BB71}" srcId="{34954641-D342-4B2B-B9F2-C54595889A67}" destId="{505B9C61-1114-4939-BAB3-ACC5A2B06C0F}" srcOrd="2" destOrd="0" parTransId="{1226F889-9DFC-47B9-94B8-4AE7BE183545}" sibTransId="{1671B3AF-141B-4DB5-9B0F-076E9F31D6E7}"/>
    <dgm:cxn modelId="{BDDD5B6D-C209-4000-919E-DCF237DC1F34}" srcId="{BAA70B66-0F9F-4BCE-939B-E7F5DE17F837}" destId="{11EAE95B-FF81-4E97-9BCC-0CDAE7423063}" srcOrd="0" destOrd="0" parTransId="{D2C769D5-1857-41D6-9B4D-A5A2DA4B7A9E}" sibTransId="{85ABF9E9-CBD1-4F11-891E-8A18D1A4CD4C}"/>
    <dgm:cxn modelId="{E065BD6E-6D2F-44B2-A2E5-A8995E64A02E}" type="presOf" srcId="{DD7A78AF-671C-4457-ADF6-2A8093E09AE2}" destId="{225335D9-5A0F-4E41-A65C-7E45546D36BE}" srcOrd="0" destOrd="4" presId="urn:microsoft.com/office/officeart/2005/8/layout/hList1"/>
    <dgm:cxn modelId="{933EBE6F-26C5-403D-A4C4-535EB8165A33}" srcId="{E52FF339-07DA-417D-A604-537E3CC0BEA5}" destId="{D8EF9732-0F36-493B-8C4F-6839C1B4B574}" srcOrd="4" destOrd="0" parTransId="{077BAC57-8033-477D-B5C4-289B5DBC2F28}" sibTransId="{7FD678E0-A071-46D8-8DDE-12DD7995971E}"/>
    <dgm:cxn modelId="{DD3AF84F-2BDB-431A-9284-6F7328D7C33F}" type="presOf" srcId="{8DD224E7-4314-4722-9FD2-8870C49D1059}" destId="{6F945B35-A8B1-4FB8-B587-E5795F0D3FFF}" srcOrd="0" destOrd="2" presId="urn:microsoft.com/office/officeart/2005/8/layout/hList1"/>
    <dgm:cxn modelId="{78021A5A-F13A-49C7-8E0D-2A1E53D7908D}" srcId="{34954641-D342-4B2B-B9F2-C54595889A67}" destId="{C163CF9D-364D-4237-A175-923A6D247205}" srcOrd="3" destOrd="0" parTransId="{4C34703A-6B94-4D56-BDC3-8A7BB9505741}" sibTransId="{67D272E5-7970-460A-8741-70F9BDCF743C}"/>
    <dgm:cxn modelId="{54D9925A-BAD2-4EA2-A2C4-C60452E0D930}" type="presOf" srcId="{65DEE5BD-BE88-4C7A-89E8-C1BE47C3751E}" destId="{6F945B35-A8B1-4FB8-B587-E5795F0D3FFF}" srcOrd="0" destOrd="1" presId="urn:microsoft.com/office/officeart/2005/8/layout/hList1"/>
    <dgm:cxn modelId="{5A8DC088-2192-445A-A9BF-13515CA3E64B}" type="presOf" srcId="{C163CF9D-364D-4237-A175-923A6D247205}" destId="{225335D9-5A0F-4E41-A65C-7E45546D36BE}" srcOrd="0" destOrd="3" presId="urn:microsoft.com/office/officeart/2005/8/layout/hList1"/>
    <dgm:cxn modelId="{924CE88A-2106-4D17-A2AC-D1F500351669}" type="presOf" srcId="{0A081321-BCCC-434B-8236-E70480B38684}" destId="{6F945B35-A8B1-4FB8-B587-E5795F0D3FFF}" srcOrd="0" destOrd="3" presId="urn:microsoft.com/office/officeart/2005/8/layout/hList1"/>
    <dgm:cxn modelId="{9B87C896-153B-4FBD-B827-DDA345C4D0BE}" type="presOf" srcId="{3ED5DCB4-94D8-43FA-9DA5-D002847CBBC6}" destId="{4B1C1C7C-CA26-4FCE-9543-5103104107C4}" srcOrd="0" destOrd="0" presId="urn:microsoft.com/office/officeart/2005/8/layout/hList1"/>
    <dgm:cxn modelId="{4D97269D-5B1F-46A7-A3E7-53F4C74F4A02}" srcId="{E52FF339-07DA-417D-A604-537E3CC0BEA5}" destId="{13E02C4C-CDB6-4FAF-AFD8-4D79E4F60E4D}" srcOrd="0" destOrd="0" parTransId="{816364ED-D830-4AF9-809F-F650381FE51D}" sibTransId="{EFE1EE9B-95AB-4955-BA5A-B0411CD931C4}"/>
    <dgm:cxn modelId="{396267A0-61B5-4B8A-82BB-BC9282A6381A}" type="presOf" srcId="{13E02C4C-CDB6-4FAF-AFD8-4D79E4F60E4D}" destId="{6F945B35-A8B1-4FB8-B587-E5795F0D3FFF}" srcOrd="0" destOrd="0" presId="urn:microsoft.com/office/officeart/2005/8/layout/hList1"/>
    <dgm:cxn modelId="{88ACECA3-5839-492A-BB41-BA47C6387BF8}" type="presOf" srcId="{C3D01F40-C346-43FC-A8C8-51B216C2FF6D}" destId="{343D8FCA-954A-4AB5-9D38-337A3FF62247}" srcOrd="0" destOrd="1" presId="urn:microsoft.com/office/officeart/2005/8/layout/hList1"/>
    <dgm:cxn modelId="{8F7BA2AC-4026-4A8B-A439-2B5075EA9D3D}" type="presOf" srcId="{24A86189-2A29-4148-BF50-A9F2BA72DC90}" destId="{225335D9-5A0F-4E41-A65C-7E45546D36BE}" srcOrd="0" destOrd="0" presId="urn:microsoft.com/office/officeart/2005/8/layout/hList1"/>
    <dgm:cxn modelId="{7AC8F8AE-F5A6-4DDD-8679-98896CDD8B25}" srcId="{E52FF339-07DA-417D-A604-537E3CC0BEA5}" destId="{65DEE5BD-BE88-4C7A-89E8-C1BE47C3751E}" srcOrd="1" destOrd="0" parTransId="{AA565076-1F7F-4C27-811E-87D6960B3206}" sibTransId="{ED5AB242-B253-4706-A72F-75E30D53602A}"/>
    <dgm:cxn modelId="{0FCA51B6-A6AE-4F13-8970-BB6964F56068}" type="presOf" srcId="{E52FF339-07DA-417D-A604-537E3CC0BEA5}" destId="{E5BC16DE-B8AA-4A25-99E7-32E48863F938}" srcOrd="0" destOrd="0" presId="urn:microsoft.com/office/officeart/2005/8/layout/hList1"/>
    <dgm:cxn modelId="{EFDCA4B9-53D8-4EFA-926A-813BA0A14158}" type="presOf" srcId="{FE28CD97-D235-4C36-957E-A360080DC037}" destId="{343D8FCA-954A-4AB5-9D38-337A3FF62247}" srcOrd="0" destOrd="3" presId="urn:microsoft.com/office/officeart/2005/8/layout/hList1"/>
    <dgm:cxn modelId="{8DDC7DBC-A610-4820-AEDD-1EF3FF241D16}" type="presOf" srcId="{0FE47882-B58C-4ABC-AB5F-F70C53A9E882}" destId="{225335D9-5A0F-4E41-A65C-7E45546D36BE}" srcOrd="0" destOrd="1" presId="urn:microsoft.com/office/officeart/2005/8/layout/hList1"/>
    <dgm:cxn modelId="{627DB0C5-BBFC-413B-808A-F0F0CB4D8735}" srcId="{3ED5DCB4-94D8-43FA-9DA5-D002847CBBC6}" destId="{BAA70B66-0F9F-4BCE-939B-E7F5DE17F837}" srcOrd="1" destOrd="0" parTransId="{26283594-1A9D-4196-8148-59ACAC0F5004}" sibTransId="{B514C28B-7E6C-47C8-B4DB-3D89351D12D8}"/>
    <dgm:cxn modelId="{153669CD-64C3-4D9F-A8D6-1645EB186B10}" type="presOf" srcId="{505B9C61-1114-4939-BAB3-ACC5A2B06C0F}" destId="{225335D9-5A0F-4E41-A65C-7E45546D36BE}" srcOrd="0" destOrd="2" presId="urn:microsoft.com/office/officeart/2005/8/layout/hList1"/>
    <dgm:cxn modelId="{43D841DC-60F0-4D81-9C67-DAAAEF2D8667}" srcId="{E52FF339-07DA-417D-A604-537E3CC0BEA5}" destId="{0A081321-BCCC-434B-8236-E70480B38684}" srcOrd="3" destOrd="0" parTransId="{546C1B56-00B9-49AE-849D-A75112DA2E6A}" sibTransId="{4EF27490-3E06-4C89-902B-B289D1AB797C}"/>
    <dgm:cxn modelId="{C65555DF-A628-405D-82F0-52696F1C20DD}" srcId="{34954641-D342-4B2B-B9F2-C54595889A67}" destId="{24A86189-2A29-4148-BF50-A9F2BA72DC90}" srcOrd="0" destOrd="0" parTransId="{299BC497-6FCA-4D3D-9293-8EB81B09BA53}" sibTransId="{94899857-56B6-49F5-AE60-A7E6182B44D4}"/>
    <dgm:cxn modelId="{ADCB1AE7-FAB0-41D3-8EB6-64179CD61C30}" type="presOf" srcId="{35F6AC91-2AE8-4904-8DDA-C43921F6A818}" destId="{343D8FCA-954A-4AB5-9D38-337A3FF62247}" srcOrd="0" destOrd="4" presId="urn:microsoft.com/office/officeart/2005/8/layout/hList1"/>
    <dgm:cxn modelId="{B068F2F0-0CD3-4949-90D7-3A97574E57D6}" srcId="{BAA70B66-0F9F-4BCE-939B-E7F5DE17F837}" destId="{FE28CD97-D235-4C36-957E-A360080DC037}" srcOrd="3" destOrd="0" parTransId="{6E6BA610-EC36-4F2D-AC7A-1FE767FE9DAD}" sibTransId="{BA21CC64-79DB-42DE-9AD2-1B8AAD094E18}"/>
    <dgm:cxn modelId="{4A8CACF3-8FDF-4339-A1BA-681E2C53752A}" srcId="{BAA70B66-0F9F-4BCE-939B-E7F5DE17F837}" destId="{660F7ED6-9834-4054-8DA8-8E72C2951A18}" srcOrd="5" destOrd="0" parTransId="{79C522A7-6955-4570-918E-6594218C55B0}" sibTransId="{AD093C9B-E98D-4962-BFB7-A648B04F81C5}"/>
    <dgm:cxn modelId="{969946F7-FD14-4F71-B751-92EF3BB781FA}" type="presOf" srcId="{4022EC3E-F6CC-4384-9CF9-2EB80CE9DF59}" destId="{6F945B35-A8B1-4FB8-B587-E5795F0D3FFF}" srcOrd="0" destOrd="5" presId="urn:microsoft.com/office/officeart/2005/8/layout/hList1"/>
    <dgm:cxn modelId="{A1C732FA-4A78-494D-985F-F7283E1EAAE9}" srcId="{BAA70B66-0F9F-4BCE-939B-E7F5DE17F837}" destId="{24571C49-3FB2-4046-AF38-40EE4459BED4}" srcOrd="2" destOrd="0" parTransId="{B5168F08-A216-436D-BA9B-72BAFEDDFB41}" sibTransId="{93CC3ECA-7C68-41F8-9EA6-7E2993586AA3}"/>
    <dgm:cxn modelId="{F63D67FB-68CE-4CEB-9274-FFB39559DCBC}" srcId="{3ED5DCB4-94D8-43FA-9DA5-D002847CBBC6}" destId="{E52FF339-07DA-417D-A604-537E3CC0BEA5}" srcOrd="2" destOrd="0" parTransId="{6BAC07D1-335A-4F1A-99B5-97C173CB7EC5}" sibTransId="{38FF7F9D-933C-4175-A0AD-80EFD4CA8F49}"/>
    <dgm:cxn modelId="{9BD4C087-E2D7-441B-B1EE-F71C31D7123F}" type="presParOf" srcId="{4B1C1C7C-CA26-4FCE-9543-5103104107C4}" destId="{113B22D9-2A01-439B-9AEA-C4AC412E8403}" srcOrd="0" destOrd="0" presId="urn:microsoft.com/office/officeart/2005/8/layout/hList1"/>
    <dgm:cxn modelId="{E4A75E6E-CC0D-40EF-A059-EDEDBBC7F138}" type="presParOf" srcId="{113B22D9-2A01-439B-9AEA-C4AC412E8403}" destId="{9061C891-5B4A-4FFF-A0C0-8B54AB99326F}" srcOrd="0" destOrd="0" presId="urn:microsoft.com/office/officeart/2005/8/layout/hList1"/>
    <dgm:cxn modelId="{02970BEA-E24E-4B59-BA24-317D19FDC6C8}" type="presParOf" srcId="{113B22D9-2A01-439B-9AEA-C4AC412E8403}" destId="{225335D9-5A0F-4E41-A65C-7E45546D36BE}" srcOrd="1" destOrd="0" presId="urn:microsoft.com/office/officeart/2005/8/layout/hList1"/>
    <dgm:cxn modelId="{7BA77137-24BD-4987-95B3-AECC28758F5C}" type="presParOf" srcId="{4B1C1C7C-CA26-4FCE-9543-5103104107C4}" destId="{0EAB3EF9-3DCF-47BA-BADA-00E6B693E68D}" srcOrd="1" destOrd="0" presId="urn:microsoft.com/office/officeart/2005/8/layout/hList1"/>
    <dgm:cxn modelId="{7DE973C4-3948-4BE7-B619-352BA3755564}" type="presParOf" srcId="{4B1C1C7C-CA26-4FCE-9543-5103104107C4}" destId="{CEB6B176-A7E5-4EA6-A8C9-30014D701D35}" srcOrd="2" destOrd="0" presId="urn:microsoft.com/office/officeart/2005/8/layout/hList1"/>
    <dgm:cxn modelId="{77CE5514-F636-474B-9EF2-55A8B54C4779}" type="presParOf" srcId="{CEB6B176-A7E5-4EA6-A8C9-30014D701D35}" destId="{E3DD9569-8EF2-415F-9806-8E29ABFED52C}" srcOrd="0" destOrd="0" presId="urn:microsoft.com/office/officeart/2005/8/layout/hList1"/>
    <dgm:cxn modelId="{12C615C2-DA7B-4BED-AE25-858D941ADB6A}" type="presParOf" srcId="{CEB6B176-A7E5-4EA6-A8C9-30014D701D35}" destId="{343D8FCA-954A-4AB5-9D38-337A3FF62247}" srcOrd="1" destOrd="0" presId="urn:microsoft.com/office/officeart/2005/8/layout/hList1"/>
    <dgm:cxn modelId="{277C2BC4-DDD3-4B73-B4F8-A9F9391030CC}" type="presParOf" srcId="{4B1C1C7C-CA26-4FCE-9543-5103104107C4}" destId="{76AB71B2-FB24-49F3-A9F5-6FEABBFA1CD3}" srcOrd="3" destOrd="0" presId="urn:microsoft.com/office/officeart/2005/8/layout/hList1"/>
    <dgm:cxn modelId="{F20E690B-912B-4878-9E63-4364E9ED4369}" type="presParOf" srcId="{4B1C1C7C-CA26-4FCE-9543-5103104107C4}" destId="{97907138-78B3-4CBE-A9A9-7E5539E7693B}" srcOrd="4" destOrd="0" presId="urn:microsoft.com/office/officeart/2005/8/layout/hList1"/>
    <dgm:cxn modelId="{5DDB031C-4569-4B4A-8EBA-04B066660DFF}" type="presParOf" srcId="{97907138-78B3-4CBE-A9A9-7E5539E7693B}" destId="{E5BC16DE-B8AA-4A25-99E7-32E48863F938}" srcOrd="0" destOrd="0" presId="urn:microsoft.com/office/officeart/2005/8/layout/hList1"/>
    <dgm:cxn modelId="{ACB1B7B3-6049-4BB6-8F09-8501136A3B82}" type="presParOf" srcId="{97907138-78B3-4CBE-A9A9-7E5539E7693B}" destId="{6F945B35-A8B1-4FB8-B587-E5795F0D3FF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D5DCB4-94D8-43FA-9DA5-D002847CBBC6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O"/>
        </a:p>
      </dgm:t>
    </dgm:pt>
    <dgm:pt modelId="{34954641-D342-4B2B-B9F2-C54595889A67}">
      <dgm:prSet phldrT="[Texto]"/>
      <dgm:spPr/>
      <dgm:t>
        <a:bodyPr/>
        <a:lstStyle/>
        <a:p>
          <a:r>
            <a:rPr lang="es-ES" b="1" dirty="0">
              <a:effectLst/>
              <a:latin typeface="LM Roman 10" panose="00000500000000000000" pitchFamily="50" charset="0"/>
              <a:ea typeface="Times New Roman" panose="02020603050405020304" pitchFamily="18" charset="0"/>
            </a:rPr>
            <a:t>Problema</a:t>
          </a:r>
          <a:endParaRPr lang="es-CO" dirty="0"/>
        </a:p>
      </dgm:t>
    </dgm:pt>
    <dgm:pt modelId="{2D87AD05-36F5-4BCF-AA3F-5B588BFD97D3}" type="parTrans" cxnId="{3630E91D-0A56-4D63-B0A9-66669EDB5C96}">
      <dgm:prSet/>
      <dgm:spPr/>
      <dgm:t>
        <a:bodyPr/>
        <a:lstStyle/>
        <a:p>
          <a:endParaRPr lang="es-CO"/>
        </a:p>
      </dgm:t>
    </dgm:pt>
    <dgm:pt modelId="{CB977EB4-4402-4339-AF3A-5105424DDEEB}" type="sibTrans" cxnId="{3630E91D-0A56-4D63-B0A9-66669EDB5C96}">
      <dgm:prSet/>
      <dgm:spPr/>
      <dgm:t>
        <a:bodyPr/>
        <a:lstStyle/>
        <a:p>
          <a:endParaRPr lang="es-CO"/>
        </a:p>
      </dgm:t>
    </dgm:pt>
    <dgm:pt modelId="{24A86189-2A29-4148-BF50-A9F2BA72DC90}">
      <dgm:prSet phldrT="[Texto]"/>
      <dgm:spPr>
        <a:blipFill>
          <a:blip xmlns:r="http://schemas.openxmlformats.org/officeDocument/2006/relationships" r:embed="rId1"/>
          <a:stretch>
            <a:fillRect l="-1581"/>
          </a:stretch>
        </a:blipFill>
      </dgm:spPr>
      <dgm:t>
        <a:bodyPr/>
        <a:lstStyle/>
        <a:p>
          <a:r>
            <a:rPr lang="es-CO">
              <a:noFill/>
            </a:rPr>
            <a:t> </a:t>
          </a:r>
        </a:p>
      </dgm:t>
    </dgm:pt>
    <dgm:pt modelId="{299BC497-6FCA-4D3D-9293-8EB81B09BA53}" type="parTrans" cxnId="{C65555DF-A628-405D-82F0-52696F1C20DD}">
      <dgm:prSet/>
      <dgm:spPr/>
      <dgm:t>
        <a:bodyPr/>
        <a:lstStyle/>
        <a:p>
          <a:endParaRPr lang="es-CO"/>
        </a:p>
      </dgm:t>
    </dgm:pt>
    <dgm:pt modelId="{94899857-56B6-49F5-AE60-A7E6182B44D4}" type="sibTrans" cxnId="{C65555DF-A628-405D-82F0-52696F1C20DD}">
      <dgm:prSet/>
      <dgm:spPr/>
      <dgm:t>
        <a:bodyPr/>
        <a:lstStyle/>
        <a:p>
          <a:endParaRPr lang="es-CO"/>
        </a:p>
      </dgm:t>
    </dgm:pt>
    <dgm:pt modelId="{0FE47882-B58C-4ABC-AB5F-F70C53A9E882}">
      <dgm:prSet phldrT="[Texto]"/>
      <dgm:spPr/>
      <dgm:t>
        <a:bodyPr/>
        <a:lstStyle/>
        <a:p>
          <a:r>
            <a:rPr lang="es-CO">
              <a:noFill/>
            </a:rPr>
            <a:t> </a:t>
          </a:r>
        </a:p>
      </dgm:t>
    </dgm:pt>
    <dgm:pt modelId="{A6B1865B-3270-4533-B9A7-57FF1EE1F4F9}" type="parTrans" cxnId="{C2E1CC5C-6502-492A-A7D8-723179051D71}">
      <dgm:prSet/>
      <dgm:spPr/>
      <dgm:t>
        <a:bodyPr/>
        <a:lstStyle/>
        <a:p>
          <a:endParaRPr lang="es-CO"/>
        </a:p>
      </dgm:t>
    </dgm:pt>
    <dgm:pt modelId="{3A26F42E-5CD9-4230-BB6B-C4AA33C9610A}" type="sibTrans" cxnId="{C2E1CC5C-6502-492A-A7D8-723179051D71}">
      <dgm:prSet/>
      <dgm:spPr/>
      <dgm:t>
        <a:bodyPr/>
        <a:lstStyle/>
        <a:p>
          <a:endParaRPr lang="es-CO"/>
        </a:p>
      </dgm:t>
    </dgm:pt>
    <dgm:pt modelId="{BAA70B66-0F9F-4BCE-939B-E7F5DE17F837}">
      <dgm:prSet phldrT="[Texto]"/>
      <dgm:spPr/>
      <dgm:t>
        <a:bodyPr/>
        <a:lstStyle/>
        <a:p>
          <a:r>
            <a:rPr lang="es-ES" b="1" dirty="0">
              <a:effectLst/>
              <a:latin typeface="LM Roman 10" panose="00000500000000000000" pitchFamily="50" charset="0"/>
              <a:ea typeface="Times New Roman" panose="02020603050405020304" pitchFamily="18" charset="0"/>
            </a:rPr>
            <a:t>Métodos de Regularización </a:t>
          </a:r>
          <a:endParaRPr lang="es-CO" dirty="0"/>
        </a:p>
      </dgm:t>
    </dgm:pt>
    <dgm:pt modelId="{26283594-1A9D-4196-8148-59ACAC0F5004}" type="parTrans" cxnId="{627DB0C5-BBFC-413B-808A-F0F0CB4D8735}">
      <dgm:prSet/>
      <dgm:spPr/>
      <dgm:t>
        <a:bodyPr/>
        <a:lstStyle/>
        <a:p>
          <a:endParaRPr lang="es-CO"/>
        </a:p>
      </dgm:t>
    </dgm:pt>
    <dgm:pt modelId="{B514C28B-7E6C-47C8-B4DB-3D89351D12D8}" type="sibTrans" cxnId="{627DB0C5-BBFC-413B-808A-F0F0CB4D8735}">
      <dgm:prSet/>
      <dgm:spPr/>
      <dgm:t>
        <a:bodyPr/>
        <a:lstStyle/>
        <a:p>
          <a:endParaRPr lang="es-CO"/>
        </a:p>
      </dgm:t>
    </dgm:pt>
    <dgm:pt modelId="{FE28CD97-D235-4C36-957E-A360080DC037}">
      <dgm:prSet phldrT="[Texto]"/>
      <dgm:spPr/>
      <dgm:t>
        <a:bodyPr anchor="ctr"/>
        <a:lstStyle/>
        <a:p>
          <a:r>
            <a:rPr lang="es-ES" i="1" dirty="0"/>
            <a:t>Tikhonov</a:t>
          </a:r>
          <a:endParaRPr lang="es-CO" i="1" dirty="0"/>
        </a:p>
      </dgm:t>
    </dgm:pt>
    <dgm:pt modelId="{6E6BA610-EC36-4F2D-AC7A-1FE767FE9DAD}" type="parTrans" cxnId="{B068F2F0-0CD3-4949-90D7-3A97574E57D6}">
      <dgm:prSet/>
      <dgm:spPr/>
      <dgm:t>
        <a:bodyPr/>
        <a:lstStyle/>
        <a:p>
          <a:endParaRPr lang="es-CO"/>
        </a:p>
      </dgm:t>
    </dgm:pt>
    <dgm:pt modelId="{BA21CC64-79DB-42DE-9AD2-1B8AAD094E18}" type="sibTrans" cxnId="{B068F2F0-0CD3-4949-90D7-3A97574E57D6}">
      <dgm:prSet/>
      <dgm:spPr/>
      <dgm:t>
        <a:bodyPr/>
        <a:lstStyle/>
        <a:p>
          <a:endParaRPr lang="es-CO"/>
        </a:p>
      </dgm:t>
    </dgm:pt>
    <dgm:pt modelId="{660F7ED6-9834-4054-8DA8-8E72C2951A18}">
      <dgm:prSet phldrT="[Texto]"/>
      <dgm:spPr/>
      <dgm:t>
        <a:bodyPr anchor="ctr"/>
        <a:lstStyle/>
        <a:p>
          <a:r>
            <a:rPr lang="es-ES" dirty="0"/>
            <a:t>…</a:t>
          </a:r>
          <a:endParaRPr lang="es-CO" dirty="0"/>
        </a:p>
      </dgm:t>
    </dgm:pt>
    <dgm:pt modelId="{79C522A7-6955-4570-918E-6594218C55B0}" type="parTrans" cxnId="{4A8CACF3-8FDF-4339-A1BA-681E2C53752A}">
      <dgm:prSet/>
      <dgm:spPr/>
      <dgm:t>
        <a:bodyPr/>
        <a:lstStyle/>
        <a:p>
          <a:endParaRPr lang="es-CO"/>
        </a:p>
      </dgm:t>
    </dgm:pt>
    <dgm:pt modelId="{AD093C9B-E98D-4962-BFB7-A648B04F81C5}" type="sibTrans" cxnId="{4A8CACF3-8FDF-4339-A1BA-681E2C53752A}">
      <dgm:prSet/>
      <dgm:spPr/>
      <dgm:t>
        <a:bodyPr/>
        <a:lstStyle/>
        <a:p>
          <a:endParaRPr lang="es-CO"/>
        </a:p>
      </dgm:t>
    </dgm:pt>
    <dgm:pt modelId="{E52FF339-07DA-417D-A604-537E3CC0BEA5}">
      <dgm:prSet phldrT="[Texto]"/>
      <dgm:spPr/>
      <dgm:t>
        <a:bodyPr/>
        <a:lstStyle/>
        <a:p>
          <a:r>
            <a:rPr lang="es-ES" dirty="0"/>
            <a:t>Selección de Parámetros</a:t>
          </a:r>
          <a:endParaRPr lang="es-CO" dirty="0"/>
        </a:p>
      </dgm:t>
    </dgm:pt>
    <dgm:pt modelId="{6BAC07D1-335A-4F1A-99B5-97C173CB7EC5}" type="parTrans" cxnId="{F63D67FB-68CE-4CEB-9274-FFB39559DCBC}">
      <dgm:prSet/>
      <dgm:spPr/>
      <dgm:t>
        <a:bodyPr/>
        <a:lstStyle/>
        <a:p>
          <a:endParaRPr lang="es-CO"/>
        </a:p>
      </dgm:t>
    </dgm:pt>
    <dgm:pt modelId="{38FF7F9D-933C-4175-A0AD-80EFD4CA8F49}" type="sibTrans" cxnId="{F63D67FB-68CE-4CEB-9274-FFB39559DCBC}">
      <dgm:prSet/>
      <dgm:spPr/>
      <dgm:t>
        <a:bodyPr/>
        <a:lstStyle/>
        <a:p>
          <a:endParaRPr lang="es-CO"/>
        </a:p>
      </dgm:t>
    </dgm:pt>
    <dgm:pt modelId="{65DEE5BD-BE88-4C7A-89E8-C1BE47C3751E}">
      <dgm:prSet phldrT="[Texto]"/>
      <dgm:spPr/>
      <dgm:t>
        <a:bodyPr anchor="ctr"/>
        <a:lstStyle/>
        <a:p>
          <a:r>
            <a:rPr lang="es-ES" dirty="0"/>
            <a:t>Picard </a:t>
          </a:r>
          <a:r>
            <a:rPr lang="es-ES" dirty="0" err="1"/>
            <a:t>Plot</a:t>
          </a:r>
          <a:endParaRPr lang="es-CO" dirty="0"/>
        </a:p>
      </dgm:t>
    </dgm:pt>
    <dgm:pt modelId="{AA565076-1F7F-4C27-811E-87D6960B3206}" type="parTrans" cxnId="{7AC8F8AE-F5A6-4DDD-8679-98896CDD8B25}">
      <dgm:prSet/>
      <dgm:spPr/>
      <dgm:t>
        <a:bodyPr/>
        <a:lstStyle/>
        <a:p>
          <a:endParaRPr lang="es-CO"/>
        </a:p>
      </dgm:t>
    </dgm:pt>
    <dgm:pt modelId="{ED5AB242-B253-4706-A72F-75E30D53602A}" type="sibTrans" cxnId="{7AC8F8AE-F5A6-4DDD-8679-98896CDD8B25}">
      <dgm:prSet/>
      <dgm:spPr/>
      <dgm:t>
        <a:bodyPr/>
        <a:lstStyle/>
        <a:p>
          <a:endParaRPr lang="es-CO"/>
        </a:p>
      </dgm:t>
    </dgm:pt>
    <dgm:pt modelId="{8DD224E7-4314-4722-9FD2-8870C49D1059}">
      <dgm:prSet phldrT="[Texto]"/>
      <dgm:spPr/>
      <dgm:t>
        <a:bodyPr anchor="ctr"/>
        <a:lstStyle/>
        <a:p>
          <a:r>
            <a:rPr lang="es-ES" dirty="0"/>
            <a:t>Curva-L</a:t>
          </a:r>
          <a:endParaRPr lang="es-CO" dirty="0"/>
        </a:p>
      </dgm:t>
    </dgm:pt>
    <dgm:pt modelId="{2EF41198-3724-4DEA-9015-78C76057E6C5}" type="parTrans" cxnId="{B32FBA65-1E93-4E78-B5C0-E03BFA2AD245}">
      <dgm:prSet/>
      <dgm:spPr/>
      <dgm:t>
        <a:bodyPr/>
        <a:lstStyle/>
        <a:p>
          <a:endParaRPr lang="es-CO"/>
        </a:p>
      </dgm:t>
    </dgm:pt>
    <dgm:pt modelId="{71725492-BBAD-434F-802A-C5CCE4398256}" type="sibTrans" cxnId="{B32FBA65-1E93-4E78-B5C0-E03BFA2AD245}">
      <dgm:prSet/>
      <dgm:spPr/>
      <dgm:t>
        <a:bodyPr/>
        <a:lstStyle/>
        <a:p>
          <a:endParaRPr lang="es-CO"/>
        </a:p>
      </dgm:t>
    </dgm:pt>
    <dgm:pt modelId="{55822648-9152-42BD-B9FD-38A28EAFC594}">
      <dgm:prSet phldrT="[Texto]"/>
      <dgm:spPr/>
      <dgm:t>
        <a:bodyPr anchor="ctr"/>
        <a:lstStyle/>
        <a:p>
          <a:r>
            <a:rPr lang="es-ES" dirty="0"/>
            <a:t>…</a:t>
          </a:r>
          <a:endParaRPr lang="es-CO" dirty="0"/>
        </a:p>
      </dgm:t>
    </dgm:pt>
    <dgm:pt modelId="{54B98F49-6597-4A02-8318-70BB358AD608}" type="parTrans" cxnId="{8786DB43-2E65-4D00-9CDD-FF186B190321}">
      <dgm:prSet/>
      <dgm:spPr/>
      <dgm:t>
        <a:bodyPr/>
        <a:lstStyle/>
        <a:p>
          <a:endParaRPr lang="es-CO"/>
        </a:p>
      </dgm:t>
    </dgm:pt>
    <dgm:pt modelId="{B66D1332-1C29-4285-93F3-599239906734}" type="sibTrans" cxnId="{8786DB43-2E65-4D00-9CDD-FF186B190321}">
      <dgm:prSet/>
      <dgm:spPr/>
      <dgm:t>
        <a:bodyPr/>
        <a:lstStyle/>
        <a:p>
          <a:endParaRPr lang="es-CO"/>
        </a:p>
      </dgm:t>
    </dgm:pt>
    <dgm:pt modelId="{13E02C4C-CDB6-4FAF-AFD8-4D79E4F60E4D}">
      <dgm:prSet phldrT="[Texto]"/>
      <dgm:spPr/>
      <dgm:t>
        <a:bodyPr anchor="ctr"/>
        <a:lstStyle/>
        <a:p>
          <a:r>
            <a:rPr lang="es-ES" dirty="0"/>
            <a:t>Heurística (ojímetro)</a:t>
          </a:r>
          <a:endParaRPr lang="es-CO" dirty="0"/>
        </a:p>
      </dgm:t>
    </dgm:pt>
    <dgm:pt modelId="{816364ED-D830-4AF9-809F-F650381FE51D}" type="parTrans" cxnId="{4D97269D-5B1F-46A7-A3E7-53F4C74F4A02}">
      <dgm:prSet/>
      <dgm:spPr/>
      <dgm:t>
        <a:bodyPr/>
        <a:lstStyle/>
        <a:p>
          <a:endParaRPr lang="es-CO"/>
        </a:p>
      </dgm:t>
    </dgm:pt>
    <dgm:pt modelId="{EFE1EE9B-95AB-4955-BA5A-B0411CD931C4}" type="sibTrans" cxnId="{4D97269D-5B1F-46A7-A3E7-53F4C74F4A02}">
      <dgm:prSet/>
      <dgm:spPr/>
      <dgm:t>
        <a:bodyPr/>
        <a:lstStyle/>
        <a:p>
          <a:endParaRPr lang="es-CO"/>
        </a:p>
      </dgm:t>
    </dgm:pt>
    <dgm:pt modelId="{0A081321-BCCC-434B-8236-E70480B38684}">
      <dgm:prSet phldrT="[Texto]"/>
      <dgm:spPr/>
      <dgm:t>
        <a:bodyPr anchor="ctr"/>
        <a:lstStyle/>
        <a:p>
          <a:r>
            <a:rPr lang="es-ES" dirty="0" err="1"/>
            <a:t>Fixed</a:t>
          </a:r>
          <a:r>
            <a:rPr lang="es-ES" dirty="0"/>
            <a:t> </a:t>
          </a:r>
          <a:r>
            <a:rPr lang="es-ES" dirty="0" err="1"/>
            <a:t>Noise</a:t>
          </a:r>
          <a:endParaRPr lang="es-CO" dirty="0"/>
        </a:p>
      </dgm:t>
    </dgm:pt>
    <dgm:pt modelId="{546C1B56-00B9-49AE-849D-A75112DA2E6A}" type="parTrans" cxnId="{43D841DC-60F0-4D81-9C67-DAAAEF2D8667}">
      <dgm:prSet/>
      <dgm:spPr/>
      <dgm:t>
        <a:bodyPr/>
        <a:lstStyle/>
        <a:p>
          <a:endParaRPr lang="es-CO"/>
        </a:p>
      </dgm:t>
    </dgm:pt>
    <dgm:pt modelId="{4EF27490-3E06-4C89-902B-B289D1AB797C}" type="sibTrans" cxnId="{43D841DC-60F0-4D81-9C67-DAAAEF2D8667}">
      <dgm:prSet/>
      <dgm:spPr/>
      <dgm:t>
        <a:bodyPr/>
        <a:lstStyle/>
        <a:p>
          <a:endParaRPr lang="es-CO"/>
        </a:p>
      </dgm:t>
    </dgm:pt>
    <dgm:pt modelId="{35F6AC91-2AE8-4904-8DDA-C43921F6A818}">
      <dgm:prSet phldrT="[Texto]"/>
      <dgm:spPr/>
      <dgm:t>
        <a:bodyPr anchor="ctr"/>
        <a:lstStyle/>
        <a:p>
          <a:r>
            <a:rPr lang="es-ES" b="1" dirty="0"/>
            <a:t>TV</a:t>
          </a:r>
          <a:endParaRPr lang="es-CO" b="1" dirty="0"/>
        </a:p>
      </dgm:t>
    </dgm:pt>
    <dgm:pt modelId="{D532D67A-DDF0-4A30-8C8F-650EC906EA05}" type="parTrans" cxnId="{98AD762A-1777-4B3D-B9DF-94096B60968B}">
      <dgm:prSet/>
      <dgm:spPr/>
      <dgm:t>
        <a:bodyPr/>
        <a:lstStyle/>
        <a:p>
          <a:endParaRPr lang="es-CO"/>
        </a:p>
      </dgm:t>
    </dgm:pt>
    <dgm:pt modelId="{769F926A-7F68-48A9-9056-C1B79CB01B2E}" type="sibTrans" cxnId="{98AD762A-1777-4B3D-B9DF-94096B60968B}">
      <dgm:prSet/>
      <dgm:spPr/>
      <dgm:t>
        <a:bodyPr/>
        <a:lstStyle/>
        <a:p>
          <a:endParaRPr lang="es-CO"/>
        </a:p>
      </dgm:t>
    </dgm:pt>
    <dgm:pt modelId="{11EAE95B-FF81-4E97-9BCC-0CDAE7423063}">
      <dgm:prSet phldrT="[Texto]"/>
      <dgm:spPr/>
      <dgm:t>
        <a:bodyPr anchor="ctr"/>
        <a:lstStyle/>
        <a:p>
          <a:r>
            <a:rPr lang="es-ES" dirty="0"/>
            <a:t>Filtro inverso</a:t>
          </a:r>
          <a:endParaRPr lang="es-CO" dirty="0"/>
        </a:p>
      </dgm:t>
    </dgm:pt>
    <dgm:pt modelId="{D2C769D5-1857-41D6-9B4D-A5A2DA4B7A9E}" type="parTrans" cxnId="{BDDD5B6D-C209-4000-919E-DCF237DC1F34}">
      <dgm:prSet/>
      <dgm:spPr/>
      <dgm:t>
        <a:bodyPr/>
        <a:lstStyle/>
        <a:p>
          <a:endParaRPr lang="es-CO"/>
        </a:p>
      </dgm:t>
    </dgm:pt>
    <dgm:pt modelId="{85ABF9E9-CBD1-4F11-891E-8A18D1A4CD4C}" type="sibTrans" cxnId="{BDDD5B6D-C209-4000-919E-DCF237DC1F34}">
      <dgm:prSet/>
      <dgm:spPr/>
      <dgm:t>
        <a:bodyPr/>
        <a:lstStyle/>
        <a:p>
          <a:endParaRPr lang="es-CO"/>
        </a:p>
      </dgm:t>
    </dgm:pt>
    <dgm:pt modelId="{C3D01F40-C346-43FC-A8C8-51B216C2FF6D}">
      <dgm:prSet phldrT="[Texto]"/>
      <dgm:spPr/>
      <dgm:t>
        <a:bodyPr/>
        <a:lstStyle/>
        <a:p>
          <a:r>
            <a:rPr lang="es-ES" dirty="0" err="1"/>
            <a:t>TSVD</a:t>
          </a:r>
          <a:endParaRPr lang="es-CO" dirty="0"/>
        </a:p>
      </dgm:t>
    </dgm:pt>
    <dgm:pt modelId="{588DF768-8100-4142-B56A-45D5BF6E2C3F}" type="parTrans" cxnId="{E7529144-9FC3-4957-8179-C758F1ACEBBB}">
      <dgm:prSet/>
      <dgm:spPr/>
      <dgm:t>
        <a:bodyPr/>
        <a:lstStyle/>
        <a:p>
          <a:endParaRPr lang="es-CO"/>
        </a:p>
      </dgm:t>
    </dgm:pt>
    <dgm:pt modelId="{6E681653-F6FD-48B2-A803-BB09F85A432C}" type="sibTrans" cxnId="{E7529144-9FC3-4957-8179-C758F1ACEBBB}">
      <dgm:prSet/>
      <dgm:spPr/>
      <dgm:t>
        <a:bodyPr/>
        <a:lstStyle/>
        <a:p>
          <a:endParaRPr lang="es-CO"/>
        </a:p>
      </dgm:t>
    </dgm:pt>
    <dgm:pt modelId="{24571C49-3FB2-4046-AF38-40EE4459BED4}">
      <dgm:prSet phldrT="[Texto]"/>
      <dgm:spPr/>
      <dgm:t>
        <a:bodyPr/>
        <a:lstStyle/>
        <a:p>
          <a:r>
            <a:rPr lang="es-CO" dirty="0"/>
            <a:t>Filtro de Wiener </a:t>
          </a:r>
        </a:p>
      </dgm:t>
    </dgm:pt>
    <dgm:pt modelId="{B5168F08-A216-436D-BA9B-72BAFEDDFB41}" type="parTrans" cxnId="{A1C732FA-4A78-494D-985F-F7283E1EAAE9}">
      <dgm:prSet/>
      <dgm:spPr/>
      <dgm:t>
        <a:bodyPr/>
        <a:lstStyle/>
        <a:p>
          <a:endParaRPr lang="es-CO"/>
        </a:p>
      </dgm:t>
    </dgm:pt>
    <dgm:pt modelId="{93CC3ECA-7C68-41F8-9EA6-7E2993586AA3}" type="sibTrans" cxnId="{A1C732FA-4A78-494D-985F-F7283E1EAAE9}">
      <dgm:prSet/>
      <dgm:spPr/>
      <dgm:t>
        <a:bodyPr/>
        <a:lstStyle/>
        <a:p>
          <a:endParaRPr lang="es-CO"/>
        </a:p>
      </dgm:t>
    </dgm:pt>
    <dgm:pt modelId="{D8EF9732-0F36-493B-8C4F-6839C1B4B574}">
      <dgm:prSet phldrT="[Texto]"/>
      <dgm:spPr/>
      <dgm:t>
        <a:bodyPr anchor="ctr"/>
        <a:lstStyle/>
        <a:p>
          <a:r>
            <a:rPr lang="es-ES" dirty="0" err="1"/>
            <a:t>GCV</a:t>
          </a:r>
          <a:endParaRPr lang="es-CO" dirty="0"/>
        </a:p>
      </dgm:t>
    </dgm:pt>
    <dgm:pt modelId="{077BAC57-8033-477D-B5C4-289B5DBC2F28}" type="parTrans" cxnId="{933EBE6F-26C5-403D-A4C4-535EB8165A33}">
      <dgm:prSet/>
      <dgm:spPr/>
      <dgm:t>
        <a:bodyPr/>
        <a:lstStyle/>
        <a:p>
          <a:endParaRPr lang="es-CO"/>
        </a:p>
      </dgm:t>
    </dgm:pt>
    <dgm:pt modelId="{7FD678E0-A071-46D8-8DDE-12DD7995971E}" type="sibTrans" cxnId="{933EBE6F-26C5-403D-A4C4-535EB8165A33}">
      <dgm:prSet/>
      <dgm:spPr/>
      <dgm:t>
        <a:bodyPr/>
        <a:lstStyle/>
        <a:p>
          <a:endParaRPr lang="es-CO"/>
        </a:p>
      </dgm:t>
    </dgm:pt>
    <dgm:pt modelId="{4022EC3E-F6CC-4384-9CF9-2EB80CE9DF59}">
      <dgm:prSet phldrT="[Texto]"/>
      <dgm:spPr/>
      <dgm:t>
        <a:bodyPr anchor="ctr"/>
        <a:lstStyle/>
        <a:p>
          <a:r>
            <a:rPr lang="es-ES" dirty="0" err="1"/>
            <a:t>UPRE</a:t>
          </a:r>
          <a:endParaRPr lang="es-CO" dirty="0"/>
        </a:p>
      </dgm:t>
    </dgm:pt>
    <dgm:pt modelId="{D304907C-4E59-4691-AE4A-F58EFFC9B5F3}" type="parTrans" cxnId="{BC7C2D3A-6F09-4068-B3BF-FF304A74891F}">
      <dgm:prSet/>
      <dgm:spPr/>
      <dgm:t>
        <a:bodyPr/>
        <a:lstStyle/>
        <a:p>
          <a:endParaRPr lang="es-CO"/>
        </a:p>
      </dgm:t>
    </dgm:pt>
    <dgm:pt modelId="{12EC29E5-F29B-4EB1-B6A7-022CDA6E9B7C}" type="sibTrans" cxnId="{BC7C2D3A-6F09-4068-B3BF-FF304A74891F}">
      <dgm:prSet/>
      <dgm:spPr/>
      <dgm:t>
        <a:bodyPr/>
        <a:lstStyle/>
        <a:p>
          <a:endParaRPr lang="es-CO"/>
        </a:p>
      </dgm:t>
    </dgm:pt>
    <dgm:pt modelId="{505B9C61-1114-4939-BAB3-ACC5A2B06C0F}">
      <dgm:prSet phldrT="[Texto]"/>
      <dgm:spPr/>
      <dgm:t>
        <a:bodyPr/>
        <a:lstStyle/>
        <a:p>
          <a:r>
            <a:rPr lang="es-CO">
              <a:noFill/>
            </a:rPr>
            <a:t> </a:t>
          </a:r>
        </a:p>
      </dgm:t>
    </dgm:pt>
    <dgm:pt modelId="{1226F889-9DFC-47B9-94B8-4AE7BE183545}" type="parTrans" cxnId="{26EC316B-1741-4449-B432-5634F897BB71}">
      <dgm:prSet/>
      <dgm:spPr/>
      <dgm:t>
        <a:bodyPr/>
        <a:lstStyle/>
        <a:p>
          <a:endParaRPr lang="es-CO"/>
        </a:p>
      </dgm:t>
    </dgm:pt>
    <dgm:pt modelId="{1671B3AF-141B-4DB5-9B0F-076E9F31D6E7}" type="sibTrans" cxnId="{26EC316B-1741-4449-B432-5634F897BB71}">
      <dgm:prSet/>
      <dgm:spPr/>
      <dgm:t>
        <a:bodyPr/>
        <a:lstStyle/>
        <a:p>
          <a:endParaRPr lang="es-CO"/>
        </a:p>
      </dgm:t>
    </dgm:pt>
    <dgm:pt modelId="{DD7A78AF-671C-4457-ADF6-2A8093E09AE2}">
      <dgm:prSet phldrT="[Texto]"/>
      <dgm:spPr/>
      <dgm:t>
        <a:bodyPr/>
        <a:lstStyle/>
        <a:p>
          <a:r>
            <a:rPr lang="es-CO">
              <a:noFill/>
            </a:rPr>
            <a:t> </a:t>
          </a:r>
        </a:p>
      </dgm:t>
    </dgm:pt>
    <dgm:pt modelId="{5DB465B9-B384-4000-81ED-69B43ED2BF5F}" type="parTrans" cxnId="{23E1ED10-9C53-4680-93B4-D858835E7A13}">
      <dgm:prSet/>
      <dgm:spPr/>
      <dgm:t>
        <a:bodyPr/>
        <a:lstStyle/>
        <a:p>
          <a:endParaRPr lang="es-CO"/>
        </a:p>
      </dgm:t>
    </dgm:pt>
    <dgm:pt modelId="{713B5DCF-74D0-47DE-BAE5-42BC88A14759}" type="sibTrans" cxnId="{23E1ED10-9C53-4680-93B4-D858835E7A13}">
      <dgm:prSet/>
      <dgm:spPr/>
      <dgm:t>
        <a:bodyPr/>
        <a:lstStyle/>
        <a:p>
          <a:endParaRPr lang="es-CO"/>
        </a:p>
      </dgm:t>
    </dgm:pt>
    <dgm:pt modelId="{C163CF9D-364D-4237-A175-923A6D247205}">
      <dgm:prSet phldrT="[Texto]"/>
      <dgm:spPr/>
      <dgm:t>
        <a:bodyPr/>
        <a:lstStyle/>
        <a:p>
          <a:r>
            <a:rPr lang="es-CO">
              <a:noFill/>
            </a:rPr>
            <a:t> </a:t>
          </a:r>
        </a:p>
      </dgm:t>
    </dgm:pt>
    <dgm:pt modelId="{4C34703A-6B94-4D56-BDC3-8A7BB9505741}" type="parTrans" cxnId="{78021A5A-F13A-49C7-8E0D-2A1E53D7908D}">
      <dgm:prSet/>
      <dgm:spPr/>
      <dgm:t>
        <a:bodyPr/>
        <a:lstStyle/>
        <a:p>
          <a:endParaRPr lang="es-CO"/>
        </a:p>
      </dgm:t>
    </dgm:pt>
    <dgm:pt modelId="{67D272E5-7970-460A-8741-70F9BDCF743C}" type="sibTrans" cxnId="{78021A5A-F13A-49C7-8E0D-2A1E53D7908D}">
      <dgm:prSet/>
      <dgm:spPr/>
      <dgm:t>
        <a:bodyPr/>
        <a:lstStyle/>
        <a:p>
          <a:endParaRPr lang="es-CO"/>
        </a:p>
      </dgm:t>
    </dgm:pt>
    <dgm:pt modelId="{4B1C1C7C-CA26-4FCE-9543-5103104107C4}" type="pres">
      <dgm:prSet presAssocID="{3ED5DCB4-94D8-43FA-9DA5-D002847CBBC6}" presName="Name0" presStyleCnt="0">
        <dgm:presLayoutVars>
          <dgm:dir/>
          <dgm:animLvl val="lvl"/>
          <dgm:resizeHandles val="exact"/>
        </dgm:presLayoutVars>
      </dgm:prSet>
      <dgm:spPr/>
    </dgm:pt>
    <dgm:pt modelId="{113B22D9-2A01-439B-9AEA-C4AC412E8403}" type="pres">
      <dgm:prSet presAssocID="{34954641-D342-4B2B-B9F2-C54595889A67}" presName="composite" presStyleCnt="0"/>
      <dgm:spPr/>
    </dgm:pt>
    <dgm:pt modelId="{9061C891-5B4A-4FFF-A0C0-8B54AB99326F}" type="pres">
      <dgm:prSet presAssocID="{34954641-D342-4B2B-B9F2-C54595889A6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25335D9-5A0F-4E41-A65C-7E45546D36BE}" type="pres">
      <dgm:prSet presAssocID="{34954641-D342-4B2B-B9F2-C54595889A67}" presName="desTx" presStyleLbl="alignAccFollowNode1" presStyleIdx="0" presStyleCnt="3" custLinFactNeighborX="-50173" custLinFactNeighborY="3325">
        <dgm:presLayoutVars>
          <dgm:bulletEnabled val="1"/>
        </dgm:presLayoutVars>
      </dgm:prSet>
      <dgm:spPr/>
    </dgm:pt>
    <dgm:pt modelId="{0EAB3EF9-3DCF-47BA-BADA-00E6B693E68D}" type="pres">
      <dgm:prSet presAssocID="{CB977EB4-4402-4339-AF3A-5105424DDEEB}" presName="space" presStyleCnt="0"/>
      <dgm:spPr/>
    </dgm:pt>
    <dgm:pt modelId="{CEB6B176-A7E5-4EA6-A8C9-30014D701D35}" type="pres">
      <dgm:prSet presAssocID="{BAA70B66-0F9F-4BCE-939B-E7F5DE17F837}" presName="composite" presStyleCnt="0"/>
      <dgm:spPr/>
    </dgm:pt>
    <dgm:pt modelId="{E3DD9569-8EF2-415F-9806-8E29ABFED52C}" type="pres">
      <dgm:prSet presAssocID="{BAA70B66-0F9F-4BCE-939B-E7F5DE17F837}" presName="parTx" presStyleLbl="alignNode1" presStyleIdx="1" presStyleCnt="3" custLinFactNeighborX="-318" custLinFactNeighborY="386">
        <dgm:presLayoutVars>
          <dgm:chMax val="0"/>
          <dgm:chPref val="0"/>
          <dgm:bulletEnabled val="1"/>
        </dgm:presLayoutVars>
      </dgm:prSet>
      <dgm:spPr/>
    </dgm:pt>
    <dgm:pt modelId="{343D8FCA-954A-4AB5-9D38-337A3FF62247}" type="pres">
      <dgm:prSet presAssocID="{BAA70B66-0F9F-4BCE-939B-E7F5DE17F837}" presName="desTx" presStyleLbl="alignAccFollowNode1" presStyleIdx="1" presStyleCnt="3">
        <dgm:presLayoutVars>
          <dgm:bulletEnabled val="1"/>
        </dgm:presLayoutVars>
      </dgm:prSet>
      <dgm:spPr/>
    </dgm:pt>
    <dgm:pt modelId="{76AB71B2-FB24-49F3-A9F5-6FEABBFA1CD3}" type="pres">
      <dgm:prSet presAssocID="{B514C28B-7E6C-47C8-B4DB-3D89351D12D8}" presName="space" presStyleCnt="0"/>
      <dgm:spPr/>
    </dgm:pt>
    <dgm:pt modelId="{97907138-78B3-4CBE-A9A9-7E5539E7693B}" type="pres">
      <dgm:prSet presAssocID="{E52FF339-07DA-417D-A604-537E3CC0BEA5}" presName="composite" presStyleCnt="0"/>
      <dgm:spPr/>
    </dgm:pt>
    <dgm:pt modelId="{E5BC16DE-B8AA-4A25-99E7-32E48863F938}" type="pres">
      <dgm:prSet presAssocID="{E52FF339-07DA-417D-A604-537E3CC0BEA5}" presName="parTx" presStyleLbl="alignNode1" presStyleIdx="2" presStyleCnt="3" custLinFactNeighborX="324">
        <dgm:presLayoutVars>
          <dgm:chMax val="0"/>
          <dgm:chPref val="0"/>
          <dgm:bulletEnabled val="1"/>
        </dgm:presLayoutVars>
      </dgm:prSet>
      <dgm:spPr/>
    </dgm:pt>
    <dgm:pt modelId="{6F945B35-A8B1-4FB8-B587-E5795F0D3FFF}" type="pres">
      <dgm:prSet presAssocID="{E52FF339-07DA-417D-A604-537E3CC0BEA5}" presName="desTx" presStyleLbl="alignAccFollowNode1" presStyleIdx="2" presStyleCnt="3" custLinFactNeighborX="324">
        <dgm:presLayoutVars>
          <dgm:bulletEnabled val="1"/>
        </dgm:presLayoutVars>
      </dgm:prSet>
      <dgm:spPr/>
    </dgm:pt>
  </dgm:ptLst>
  <dgm:cxnLst>
    <dgm:cxn modelId="{787EE202-83D5-41B4-A4F9-9A5715EA988B}" type="presOf" srcId="{11EAE95B-FF81-4E97-9BCC-0CDAE7423063}" destId="{343D8FCA-954A-4AB5-9D38-337A3FF62247}" srcOrd="0" destOrd="0" presId="urn:microsoft.com/office/officeart/2005/8/layout/hList1"/>
    <dgm:cxn modelId="{B98F3708-7B0C-4A51-B2A9-FD2A2F73A30F}" type="presOf" srcId="{BAA70B66-0F9F-4BCE-939B-E7F5DE17F837}" destId="{E3DD9569-8EF2-415F-9806-8E29ABFED52C}" srcOrd="0" destOrd="0" presId="urn:microsoft.com/office/officeart/2005/8/layout/hList1"/>
    <dgm:cxn modelId="{23E1ED10-9C53-4680-93B4-D858835E7A13}" srcId="{34954641-D342-4B2B-B9F2-C54595889A67}" destId="{DD7A78AF-671C-4457-ADF6-2A8093E09AE2}" srcOrd="4" destOrd="0" parTransId="{5DB465B9-B384-4000-81ED-69B43ED2BF5F}" sibTransId="{713B5DCF-74D0-47DE-BAE5-42BC88A14759}"/>
    <dgm:cxn modelId="{3630E91D-0A56-4D63-B0A9-66669EDB5C96}" srcId="{3ED5DCB4-94D8-43FA-9DA5-D002847CBBC6}" destId="{34954641-D342-4B2B-B9F2-C54595889A67}" srcOrd="0" destOrd="0" parTransId="{2D87AD05-36F5-4BCF-AA3F-5B588BFD97D3}" sibTransId="{CB977EB4-4402-4339-AF3A-5105424DDEEB}"/>
    <dgm:cxn modelId="{4E0A7722-D68E-4C18-832F-7EDB10D71B45}" type="presOf" srcId="{24571C49-3FB2-4046-AF38-40EE4459BED4}" destId="{343D8FCA-954A-4AB5-9D38-337A3FF62247}" srcOrd="0" destOrd="2" presId="urn:microsoft.com/office/officeart/2005/8/layout/hList1"/>
    <dgm:cxn modelId="{C85B3428-00F9-4941-9F0C-5290D166B900}" type="presOf" srcId="{55822648-9152-42BD-B9FD-38A28EAFC594}" destId="{6F945B35-A8B1-4FB8-B587-E5795F0D3FFF}" srcOrd="0" destOrd="6" presId="urn:microsoft.com/office/officeart/2005/8/layout/hList1"/>
    <dgm:cxn modelId="{98AD762A-1777-4B3D-B9DF-94096B60968B}" srcId="{BAA70B66-0F9F-4BCE-939B-E7F5DE17F837}" destId="{35F6AC91-2AE8-4904-8DDA-C43921F6A818}" srcOrd="4" destOrd="0" parTransId="{D532D67A-DDF0-4A30-8C8F-650EC906EA05}" sibTransId="{769F926A-7F68-48A9-9056-C1B79CB01B2E}"/>
    <dgm:cxn modelId="{20E5AB2A-565D-4EFA-830E-907B329B13ED}" type="presOf" srcId="{34954641-D342-4B2B-B9F2-C54595889A67}" destId="{9061C891-5B4A-4FFF-A0C0-8B54AB99326F}" srcOrd="0" destOrd="0" presId="urn:microsoft.com/office/officeart/2005/8/layout/hList1"/>
    <dgm:cxn modelId="{7CB5742C-809B-4B38-BFDC-AF6A375F12C6}" type="presOf" srcId="{660F7ED6-9834-4054-8DA8-8E72C2951A18}" destId="{343D8FCA-954A-4AB5-9D38-337A3FF62247}" srcOrd="0" destOrd="5" presId="urn:microsoft.com/office/officeart/2005/8/layout/hList1"/>
    <dgm:cxn modelId="{BC7C2D3A-6F09-4068-B3BF-FF304A74891F}" srcId="{E52FF339-07DA-417D-A604-537E3CC0BEA5}" destId="{4022EC3E-F6CC-4384-9CF9-2EB80CE9DF59}" srcOrd="5" destOrd="0" parTransId="{D304907C-4E59-4691-AE4A-F58EFFC9B5F3}" sibTransId="{12EC29E5-F29B-4EB1-B6A7-022CDA6E9B7C}"/>
    <dgm:cxn modelId="{C2E1CC5C-6502-492A-A7D8-723179051D71}" srcId="{34954641-D342-4B2B-B9F2-C54595889A67}" destId="{0FE47882-B58C-4ABC-AB5F-F70C53A9E882}" srcOrd="1" destOrd="0" parTransId="{A6B1865B-3270-4533-B9A7-57FF1EE1F4F9}" sibTransId="{3A26F42E-5CD9-4230-BB6B-C4AA33C9610A}"/>
    <dgm:cxn modelId="{8786DB43-2E65-4D00-9CDD-FF186B190321}" srcId="{E52FF339-07DA-417D-A604-537E3CC0BEA5}" destId="{55822648-9152-42BD-B9FD-38A28EAFC594}" srcOrd="6" destOrd="0" parTransId="{54B98F49-6597-4A02-8318-70BB358AD608}" sibTransId="{B66D1332-1C29-4285-93F3-599239906734}"/>
    <dgm:cxn modelId="{E7529144-9FC3-4957-8179-C758F1ACEBBB}" srcId="{BAA70B66-0F9F-4BCE-939B-E7F5DE17F837}" destId="{C3D01F40-C346-43FC-A8C8-51B216C2FF6D}" srcOrd="1" destOrd="0" parTransId="{588DF768-8100-4142-B56A-45D5BF6E2C3F}" sibTransId="{6E681653-F6FD-48B2-A803-BB09F85A432C}"/>
    <dgm:cxn modelId="{B32FBA65-1E93-4E78-B5C0-E03BFA2AD245}" srcId="{E52FF339-07DA-417D-A604-537E3CC0BEA5}" destId="{8DD224E7-4314-4722-9FD2-8870C49D1059}" srcOrd="2" destOrd="0" parTransId="{2EF41198-3724-4DEA-9015-78C76057E6C5}" sibTransId="{71725492-BBAD-434F-802A-C5CCE4398256}"/>
    <dgm:cxn modelId="{6CC5D348-A14B-411D-872E-514627B59F6C}" type="presOf" srcId="{D8EF9732-0F36-493B-8C4F-6839C1B4B574}" destId="{6F945B35-A8B1-4FB8-B587-E5795F0D3FFF}" srcOrd="0" destOrd="4" presId="urn:microsoft.com/office/officeart/2005/8/layout/hList1"/>
    <dgm:cxn modelId="{26EC316B-1741-4449-B432-5634F897BB71}" srcId="{34954641-D342-4B2B-B9F2-C54595889A67}" destId="{505B9C61-1114-4939-BAB3-ACC5A2B06C0F}" srcOrd="2" destOrd="0" parTransId="{1226F889-9DFC-47B9-94B8-4AE7BE183545}" sibTransId="{1671B3AF-141B-4DB5-9B0F-076E9F31D6E7}"/>
    <dgm:cxn modelId="{BDDD5B6D-C209-4000-919E-DCF237DC1F34}" srcId="{BAA70B66-0F9F-4BCE-939B-E7F5DE17F837}" destId="{11EAE95B-FF81-4E97-9BCC-0CDAE7423063}" srcOrd="0" destOrd="0" parTransId="{D2C769D5-1857-41D6-9B4D-A5A2DA4B7A9E}" sibTransId="{85ABF9E9-CBD1-4F11-891E-8A18D1A4CD4C}"/>
    <dgm:cxn modelId="{E065BD6E-6D2F-44B2-A2E5-A8995E64A02E}" type="presOf" srcId="{DD7A78AF-671C-4457-ADF6-2A8093E09AE2}" destId="{225335D9-5A0F-4E41-A65C-7E45546D36BE}" srcOrd="0" destOrd="4" presId="urn:microsoft.com/office/officeart/2005/8/layout/hList1"/>
    <dgm:cxn modelId="{933EBE6F-26C5-403D-A4C4-535EB8165A33}" srcId="{E52FF339-07DA-417D-A604-537E3CC0BEA5}" destId="{D8EF9732-0F36-493B-8C4F-6839C1B4B574}" srcOrd="4" destOrd="0" parTransId="{077BAC57-8033-477D-B5C4-289B5DBC2F28}" sibTransId="{7FD678E0-A071-46D8-8DDE-12DD7995971E}"/>
    <dgm:cxn modelId="{DD3AF84F-2BDB-431A-9284-6F7328D7C33F}" type="presOf" srcId="{8DD224E7-4314-4722-9FD2-8870C49D1059}" destId="{6F945B35-A8B1-4FB8-B587-E5795F0D3FFF}" srcOrd="0" destOrd="2" presId="urn:microsoft.com/office/officeart/2005/8/layout/hList1"/>
    <dgm:cxn modelId="{78021A5A-F13A-49C7-8E0D-2A1E53D7908D}" srcId="{34954641-D342-4B2B-B9F2-C54595889A67}" destId="{C163CF9D-364D-4237-A175-923A6D247205}" srcOrd="3" destOrd="0" parTransId="{4C34703A-6B94-4D56-BDC3-8A7BB9505741}" sibTransId="{67D272E5-7970-460A-8741-70F9BDCF743C}"/>
    <dgm:cxn modelId="{54D9925A-BAD2-4EA2-A2C4-C60452E0D930}" type="presOf" srcId="{65DEE5BD-BE88-4C7A-89E8-C1BE47C3751E}" destId="{6F945B35-A8B1-4FB8-B587-E5795F0D3FFF}" srcOrd="0" destOrd="1" presId="urn:microsoft.com/office/officeart/2005/8/layout/hList1"/>
    <dgm:cxn modelId="{5A8DC088-2192-445A-A9BF-13515CA3E64B}" type="presOf" srcId="{C163CF9D-364D-4237-A175-923A6D247205}" destId="{225335D9-5A0F-4E41-A65C-7E45546D36BE}" srcOrd="0" destOrd="3" presId="urn:microsoft.com/office/officeart/2005/8/layout/hList1"/>
    <dgm:cxn modelId="{924CE88A-2106-4D17-A2AC-D1F500351669}" type="presOf" srcId="{0A081321-BCCC-434B-8236-E70480B38684}" destId="{6F945B35-A8B1-4FB8-B587-E5795F0D3FFF}" srcOrd="0" destOrd="3" presId="urn:microsoft.com/office/officeart/2005/8/layout/hList1"/>
    <dgm:cxn modelId="{9B87C896-153B-4FBD-B827-DDA345C4D0BE}" type="presOf" srcId="{3ED5DCB4-94D8-43FA-9DA5-D002847CBBC6}" destId="{4B1C1C7C-CA26-4FCE-9543-5103104107C4}" srcOrd="0" destOrd="0" presId="urn:microsoft.com/office/officeart/2005/8/layout/hList1"/>
    <dgm:cxn modelId="{4D97269D-5B1F-46A7-A3E7-53F4C74F4A02}" srcId="{E52FF339-07DA-417D-A604-537E3CC0BEA5}" destId="{13E02C4C-CDB6-4FAF-AFD8-4D79E4F60E4D}" srcOrd="0" destOrd="0" parTransId="{816364ED-D830-4AF9-809F-F650381FE51D}" sibTransId="{EFE1EE9B-95AB-4955-BA5A-B0411CD931C4}"/>
    <dgm:cxn modelId="{396267A0-61B5-4B8A-82BB-BC9282A6381A}" type="presOf" srcId="{13E02C4C-CDB6-4FAF-AFD8-4D79E4F60E4D}" destId="{6F945B35-A8B1-4FB8-B587-E5795F0D3FFF}" srcOrd="0" destOrd="0" presId="urn:microsoft.com/office/officeart/2005/8/layout/hList1"/>
    <dgm:cxn modelId="{88ACECA3-5839-492A-BB41-BA47C6387BF8}" type="presOf" srcId="{C3D01F40-C346-43FC-A8C8-51B216C2FF6D}" destId="{343D8FCA-954A-4AB5-9D38-337A3FF62247}" srcOrd="0" destOrd="1" presId="urn:microsoft.com/office/officeart/2005/8/layout/hList1"/>
    <dgm:cxn modelId="{8F7BA2AC-4026-4A8B-A439-2B5075EA9D3D}" type="presOf" srcId="{24A86189-2A29-4148-BF50-A9F2BA72DC90}" destId="{225335D9-5A0F-4E41-A65C-7E45546D36BE}" srcOrd="0" destOrd="0" presId="urn:microsoft.com/office/officeart/2005/8/layout/hList1"/>
    <dgm:cxn modelId="{7AC8F8AE-F5A6-4DDD-8679-98896CDD8B25}" srcId="{E52FF339-07DA-417D-A604-537E3CC0BEA5}" destId="{65DEE5BD-BE88-4C7A-89E8-C1BE47C3751E}" srcOrd="1" destOrd="0" parTransId="{AA565076-1F7F-4C27-811E-87D6960B3206}" sibTransId="{ED5AB242-B253-4706-A72F-75E30D53602A}"/>
    <dgm:cxn modelId="{0FCA51B6-A6AE-4F13-8970-BB6964F56068}" type="presOf" srcId="{E52FF339-07DA-417D-A604-537E3CC0BEA5}" destId="{E5BC16DE-B8AA-4A25-99E7-32E48863F938}" srcOrd="0" destOrd="0" presId="urn:microsoft.com/office/officeart/2005/8/layout/hList1"/>
    <dgm:cxn modelId="{EFDCA4B9-53D8-4EFA-926A-813BA0A14158}" type="presOf" srcId="{FE28CD97-D235-4C36-957E-A360080DC037}" destId="{343D8FCA-954A-4AB5-9D38-337A3FF62247}" srcOrd="0" destOrd="3" presId="urn:microsoft.com/office/officeart/2005/8/layout/hList1"/>
    <dgm:cxn modelId="{8DDC7DBC-A610-4820-AEDD-1EF3FF241D16}" type="presOf" srcId="{0FE47882-B58C-4ABC-AB5F-F70C53A9E882}" destId="{225335D9-5A0F-4E41-A65C-7E45546D36BE}" srcOrd="0" destOrd="1" presId="urn:microsoft.com/office/officeart/2005/8/layout/hList1"/>
    <dgm:cxn modelId="{627DB0C5-BBFC-413B-808A-F0F0CB4D8735}" srcId="{3ED5DCB4-94D8-43FA-9DA5-D002847CBBC6}" destId="{BAA70B66-0F9F-4BCE-939B-E7F5DE17F837}" srcOrd="1" destOrd="0" parTransId="{26283594-1A9D-4196-8148-59ACAC0F5004}" sibTransId="{B514C28B-7E6C-47C8-B4DB-3D89351D12D8}"/>
    <dgm:cxn modelId="{153669CD-64C3-4D9F-A8D6-1645EB186B10}" type="presOf" srcId="{505B9C61-1114-4939-BAB3-ACC5A2B06C0F}" destId="{225335D9-5A0F-4E41-A65C-7E45546D36BE}" srcOrd="0" destOrd="2" presId="urn:microsoft.com/office/officeart/2005/8/layout/hList1"/>
    <dgm:cxn modelId="{43D841DC-60F0-4D81-9C67-DAAAEF2D8667}" srcId="{E52FF339-07DA-417D-A604-537E3CC0BEA5}" destId="{0A081321-BCCC-434B-8236-E70480B38684}" srcOrd="3" destOrd="0" parTransId="{546C1B56-00B9-49AE-849D-A75112DA2E6A}" sibTransId="{4EF27490-3E06-4C89-902B-B289D1AB797C}"/>
    <dgm:cxn modelId="{C65555DF-A628-405D-82F0-52696F1C20DD}" srcId="{34954641-D342-4B2B-B9F2-C54595889A67}" destId="{24A86189-2A29-4148-BF50-A9F2BA72DC90}" srcOrd="0" destOrd="0" parTransId="{299BC497-6FCA-4D3D-9293-8EB81B09BA53}" sibTransId="{94899857-56B6-49F5-AE60-A7E6182B44D4}"/>
    <dgm:cxn modelId="{ADCB1AE7-FAB0-41D3-8EB6-64179CD61C30}" type="presOf" srcId="{35F6AC91-2AE8-4904-8DDA-C43921F6A818}" destId="{343D8FCA-954A-4AB5-9D38-337A3FF62247}" srcOrd="0" destOrd="4" presId="urn:microsoft.com/office/officeart/2005/8/layout/hList1"/>
    <dgm:cxn modelId="{B068F2F0-0CD3-4949-90D7-3A97574E57D6}" srcId="{BAA70B66-0F9F-4BCE-939B-E7F5DE17F837}" destId="{FE28CD97-D235-4C36-957E-A360080DC037}" srcOrd="3" destOrd="0" parTransId="{6E6BA610-EC36-4F2D-AC7A-1FE767FE9DAD}" sibTransId="{BA21CC64-79DB-42DE-9AD2-1B8AAD094E18}"/>
    <dgm:cxn modelId="{4A8CACF3-8FDF-4339-A1BA-681E2C53752A}" srcId="{BAA70B66-0F9F-4BCE-939B-E7F5DE17F837}" destId="{660F7ED6-9834-4054-8DA8-8E72C2951A18}" srcOrd="5" destOrd="0" parTransId="{79C522A7-6955-4570-918E-6594218C55B0}" sibTransId="{AD093C9B-E98D-4962-BFB7-A648B04F81C5}"/>
    <dgm:cxn modelId="{969946F7-FD14-4F71-B751-92EF3BB781FA}" type="presOf" srcId="{4022EC3E-F6CC-4384-9CF9-2EB80CE9DF59}" destId="{6F945B35-A8B1-4FB8-B587-E5795F0D3FFF}" srcOrd="0" destOrd="5" presId="urn:microsoft.com/office/officeart/2005/8/layout/hList1"/>
    <dgm:cxn modelId="{A1C732FA-4A78-494D-985F-F7283E1EAAE9}" srcId="{BAA70B66-0F9F-4BCE-939B-E7F5DE17F837}" destId="{24571C49-3FB2-4046-AF38-40EE4459BED4}" srcOrd="2" destOrd="0" parTransId="{B5168F08-A216-436D-BA9B-72BAFEDDFB41}" sibTransId="{93CC3ECA-7C68-41F8-9EA6-7E2993586AA3}"/>
    <dgm:cxn modelId="{F63D67FB-68CE-4CEB-9274-FFB39559DCBC}" srcId="{3ED5DCB4-94D8-43FA-9DA5-D002847CBBC6}" destId="{E52FF339-07DA-417D-A604-537E3CC0BEA5}" srcOrd="2" destOrd="0" parTransId="{6BAC07D1-335A-4F1A-99B5-97C173CB7EC5}" sibTransId="{38FF7F9D-933C-4175-A0AD-80EFD4CA8F49}"/>
    <dgm:cxn modelId="{9BD4C087-E2D7-441B-B1EE-F71C31D7123F}" type="presParOf" srcId="{4B1C1C7C-CA26-4FCE-9543-5103104107C4}" destId="{113B22D9-2A01-439B-9AEA-C4AC412E8403}" srcOrd="0" destOrd="0" presId="urn:microsoft.com/office/officeart/2005/8/layout/hList1"/>
    <dgm:cxn modelId="{E4A75E6E-CC0D-40EF-A059-EDEDBBC7F138}" type="presParOf" srcId="{113B22D9-2A01-439B-9AEA-C4AC412E8403}" destId="{9061C891-5B4A-4FFF-A0C0-8B54AB99326F}" srcOrd="0" destOrd="0" presId="urn:microsoft.com/office/officeart/2005/8/layout/hList1"/>
    <dgm:cxn modelId="{02970BEA-E24E-4B59-BA24-317D19FDC6C8}" type="presParOf" srcId="{113B22D9-2A01-439B-9AEA-C4AC412E8403}" destId="{225335D9-5A0F-4E41-A65C-7E45546D36BE}" srcOrd="1" destOrd="0" presId="urn:microsoft.com/office/officeart/2005/8/layout/hList1"/>
    <dgm:cxn modelId="{7BA77137-24BD-4987-95B3-AECC28758F5C}" type="presParOf" srcId="{4B1C1C7C-CA26-4FCE-9543-5103104107C4}" destId="{0EAB3EF9-3DCF-47BA-BADA-00E6B693E68D}" srcOrd="1" destOrd="0" presId="urn:microsoft.com/office/officeart/2005/8/layout/hList1"/>
    <dgm:cxn modelId="{7DE973C4-3948-4BE7-B619-352BA3755564}" type="presParOf" srcId="{4B1C1C7C-CA26-4FCE-9543-5103104107C4}" destId="{CEB6B176-A7E5-4EA6-A8C9-30014D701D35}" srcOrd="2" destOrd="0" presId="urn:microsoft.com/office/officeart/2005/8/layout/hList1"/>
    <dgm:cxn modelId="{77CE5514-F636-474B-9EF2-55A8B54C4779}" type="presParOf" srcId="{CEB6B176-A7E5-4EA6-A8C9-30014D701D35}" destId="{E3DD9569-8EF2-415F-9806-8E29ABFED52C}" srcOrd="0" destOrd="0" presId="urn:microsoft.com/office/officeart/2005/8/layout/hList1"/>
    <dgm:cxn modelId="{12C615C2-DA7B-4BED-AE25-858D941ADB6A}" type="presParOf" srcId="{CEB6B176-A7E5-4EA6-A8C9-30014D701D35}" destId="{343D8FCA-954A-4AB5-9D38-337A3FF62247}" srcOrd="1" destOrd="0" presId="urn:microsoft.com/office/officeart/2005/8/layout/hList1"/>
    <dgm:cxn modelId="{277C2BC4-DDD3-4B73-B4F8-A9F9391030CC}" type="presParOf" srcId="{4B1C1C7C-CA26-4FCE-9543-5103104107C4}" destId="{76AB71B2-FB24-49F3-A9F5-6FEABBFA1CD3}" srcOrd="3" destOrd="0" presId="urn:microsoft.com/office/officeart/2005/8/layout/hList1"/>
    <dgm:cxn modelId="{F20E690B-912B-4878-9E63-4364E9ED4369}" type="presParOf" srcId="{4B1C1C7C-CA26-4FCE-9543-5103104107C4}" destId="{97907138-78B3-4CBE-A9A9-7E5539E7693B}" srcOrd="4" destOrd="0" presId="urn:microsoft.com/office/officeart/2005/8/layout/hList1"/>
    <dgm:cxn modelId="{5DDB031C-4569-4B4A-8EBA-04B066660DFF}" type="presParOf" srcId="{97907138-78B3-4CBE-A9A9-7E5539E7693B}" destId="{E5BC16DE-B8AA-4A25-99E7-32E48863F938}" srcOrd="0" destOrd="0" presId="urn:microsoft.com/office/officeart/2005/8/layout/hList1"/>
    <dgm:cxn modelId="{ACB1B7B3-6049-4BB6-8F09-8501136A3B82}" type="presParOf" srcId="{97907138-78B3-4CBE-A9A9-7E5539E7693B}" destId="{6F945B35-A8B1-4FB8-B587-E5795F0D3FF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1C891-5B4A-4FFF-A0C0-8B54AB99326F}">
      <dsp:nvSpPr>
        <dsp:cNvPr id="0" name=""/>
        <dsp:cNvSpPr/>
      </dsp:nvSpPr>
      <dsp:spPr>
        <a:xfrm>
          <a:off x="3149" y="81735"/>
          <a:ext cx="3071148" cy="9766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kern="1200" dirty="0">
              <a:effectLst/>
              <a:latin typeface="LM Roman 10" panose="00000500000000000000" pitchFamily="50" charset="0"/>
              <a:ea typeface="Times New Roman" panose="02020603050405020304" pitchFamily="18" charset="0"/>
            </a:rPr>
            <a:t>Problema</a:t>
          </a:r>
          <a:endParaRPr lang="es-CO" sz="2400" kern="1200" dirty="0"/>
        </a:p>
      </dsp:txBody>
      <dsp:txXfrm>
        <a:off x="3149" y="81735"/>
        <a:ext cx="3071148" cy="976619"/>
      </dsp:txXfrm>
    </dsp:sp>
    <dsp:sp modelId="{225335D9-5A0F-4E41-A65C-7E45546D36BE}">
      <dsp:nvSpPr>
        <dsp:cNvPr id="0" name=""/>
        <dsp:cNvSpPr/>
      </dsp:nvSpPr>
      <dsp:spPr>
        <a:xfrm>
          <a:off x="0" y="1140090"/>
          <a:ext cx="3071148" cy="336399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es-ES" sz="2400" b="1" i="1" kern="1200" smtClean="0">
                  <a:latin typeface="Cambria Math" panose="02040503050406030204" pitchFamily="18" charset="0"/>
                </a:rPr>
                <m:t>𝑨𝒙</m:t>
              </m:r>
              <m:r>
                <a:rPr lang="es-ES" sz="2400" b="1" i="1" kern="1200" smtClean="0">
                  <a:latin typeface="Cambria Math" panose="02040503050406030204" pitchFamily="18" charset="0"/>
                </a:rPr>
                <m:t>=</m:t>
              </m:r>
              <m:r>
                <a:rPr lang="es-ES" sz="2400" b="1" i="1" kern="1200" smtClean="0">
                  <a:latin typeface="Cambria Math" panose="02040503050406030204" pitchFamily="18" charset="0"/>
                </a:rPr>
                <m:t>𝒃</m:t>
              </m:r>
            </m:oMath>
          </a14:m>
          <a:endParaRPr lang="es-CO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es-ES" sz="2400" b="0" i="1" kern="1200" smtClean="0">
                  <a:latin typeface="Cambria Math" panose="02040503050406030204" pitchFamily="18" charset="0"/>
                </a:rPr>
                <m:t>𝐴𝑥</m:t>
              </m:r>
              <m:r>
                <a:rPr lang="es-ES" sz="2400" b="0" i="1" kern="1200" smtClean="0">
                  <a:latin typeface="Cambria Math" panose="02040503050406030204" pitchFamily="18" charset="0"/>
                </a:rPr>
                <m:t>+</m:t>
              </m:r>
              <m:r>
                <a:rPr lang="es-ES" sz="2400" b="0" i="1" kern="1200" smtClean="0">
                  <a:latin typeface="Cambria Math" panose="02040503050406030204" pitchFamily="18" charset="0"/>
                </a:rPr>
                <m:t>𝑛</m:t>
              </m:r>
              <m:r>
                <a:rPr lang="es-ES" sz="2400" b="0" i="1" kern="1200" smtClean="0">
                  <a:latin typeface="Cambria Math" panose="02040503050406030204" pitchFamily="18" charset="0"/>
                </a:rPr>
                <m:t>=</m:t>
              </m:r>
              <m:r>
                <a:rPr lang="es-ES" sz="2400" b="0" i="1" kern="1200" smtClean="0">
                  <a:latin typeface="Cambria Math" panose="02040503050406030204" pitchFamily="18" charset="0"/>
                </a:rPr>
                <m:t>𝑏</m:t>
              </m:r>
            </m:oMath>
          </a14:m>
          <a:endParaRPr lang="es-CO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func>
                <m:funcPr>
                  <m:ctrlPr>
                    <a:rPr lang="es-ES" sz="2400" b="0" i="1" kern="1200" smtClean="0">
                      <a:latin typeface="Cambria Math" panose="02040503050406030204" pitchFamily="18" charset="0"/>
                    </a:rPr>
                  </m:ctrlPr>
                </m:funcPr>
                <m:fName>
                  <m:limLow>
                    <m:limLowPr>
                      <m:ctrlPr>
                        <a:rPr lang="es-ES" sz="2400" b="0" i="1" kern="1200" smtClean="0">
                          <a:latin typeface="Cambria Math" panose="02040503050406030204" pitchFamily="18" charset="0"/>
                        </a:rPr>
                      </m:ctrlPr>
                    </m:limLowPr>
                    <m:e>
                      <m:r>
                        <m:rPr>
                          <m:sty m:val="p"/>
                        </m:rPr>
                        <a:rPr lang="es-ES" sz="2400" b="0" i="0" kern="1200" smtClean="0">
                          <a:latin typeface="Cambria Math" panose="02040503050406030204" pitchFamily="18" charset="0"/>
                        </a:rPr>
                        <m:t>min</m:t>
                      </m:r>
                    </m:e>
                    <m:lim>
                      <m:r>
                        <a:rPr lang="es-ES" sz="2400" b="0" i="1" kern="1200" smtClean="0">
                          <a:latin typeface="Cambria Math" panose="02040503050406030204" pitchFamily="18" charset="0"/>
                        </a:rPr>
                        <m:t>𝑥</m:t>
                      </m:r>
                    </m:lim>
                  </m:limLow>
                </m:fName>
                <m:e>
                  <m:sSub>
                    <m:sSubPr>
                      <m:ctrlPr>
                        <a:rPr lang="es-ES" sz="24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d>
                        <m:dPr>
                          <m:begChr m:val="‖"/>
                          <m:endChr m:val="‖"/>
                          <m:ctrlPr>
                            <a:rPr lang="es-ES" sz="2400" b="0" i="1" kern="12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kern="1200" smtClean="0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s-ES" sz="2400" b="0" i="1" kern="120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400" b="0" i="1" kern="120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e>
                    <m:sub>
                      <m:r>
                        <a:rPr lang="es-ES" sz="2400" b="0" i="1" kern="1200" smtClean="0"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e>
              </m:func>
            </m:oMath>
          </a14:m>
          <a:endParaRPr lang="es-CO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func>
                <m:funcPr>
                  <m:ctrlPr>
                    <a:rPr lang="es-ES" sz="2400" b="1" i="1" kern="1200" smtClean="0">
                      <a:latin typeface="Cambria Math" panose="02040503050406030204" pitchFamily="18" charset="0"/>
                    </a:rPr>
                  </m:ctrlPr>
                </m:funcPr>
                <m:fName>
                  <m:limLow>
                    <m:limLowPr>
                      <m:ctrlPr>
                        <a:rPr lang="es-ES" sz="2400" b="1" i="1" kern="1200" smtClean="0">
                          <a:latin typeface="Cambria Math" panose="02040503050406030204" pitchFamily="18" charset="0"/>
                        </a:rPr>
                      </m:ctrlPr>
                    </m:limLowPr>
                    <m:e>
                      <m:r>
                        <a:rPr lang="es-ES" sz="2400" b="1" i="0" kern="1200" smtClean="0">
                          <a:latin typeface="Cambria Math" panose="02040503050406030204" pitchFamily="18" charset="0"/>
                        </a:rPr>
                        <m:t>𝐦𝐢𝐧</m:t>
                      </m:r>
                    </m:e>
                    <m:lim>
                      <m:r>
                        <a:rPr lang="es-ES" sz="2400" b="1" i="0" kern="1200" smtClean="0">
                          <a:latin typeface="Cambria Math" panose="02040503050406030204" pitchFamily="18" charset="0"/>
                        </a:rPr>
                        <m:t>𝐱</m:t>
                      </m:r>
                    </m:lim>
                  </m:limLow>
                </m:fName>
                <m:e>
                  <m:sSubSup>
                    <m:sSubSupPr>
                      <m:ctrlPr>
                        <a:rPr lang="es-ES" sz="2400" b="1" i="1" kern="1200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d>
                        <m:dPr>
                          <m:begChr m:val="‖"/>
                          <m:endChr m:val="‖"/>
                          <m:ctrlPr>
                            <a:rPr lang="es-ES" sz="2400" b="1" i="1" kern="12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1" i="1" kern="1200">
                              <a:latin typeface="Cambria Math" panose="02040503050406030204" pitchFamily="18" charset="0"/>
                            </a:rPr>
                            <m:t>𝑨𝒙</m:t>
                          </m:r>
                          <m:r>
                            <a:rPr lang="es-ES" sz="2400" b="1" i="1" kern="12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400" b="1" i="1" kern="120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e>
                    <m:sub>
                      <m:r>
                        <a:rPr lang="es-ES" sz="2400" b="1" i="1" kern="1200" smtClean="0">
                          <a:latin typeface="Cambria Math" panose="02040503050406030204" pitchFamily="18" charset="0"/>
                        </a:rPr>
                        <m:t>𝟐</m:t>
                      </m:r>
                    </m:sub>
                    <m:sup>
                      <m:r>
                        <a:rPr lang="es-ES" sz="2400" b="1" i="1" kern="1200" smtClean="0">
                          <a:latin typeface="Cambria Math" panose="02040503050406030204" pitchFamily="18" charset="0"/>
                        </a:rPr>
                        <m:t>𝟐</m:t>
                      </m:r>
                    </m:sup>
                  </m:sSubSup>
                  <m:r>
                    <a:rPr lang="es-ES" sz="2400" b="1" i="1" kern="1200" smtClean="0">
                      <a:latin typeface="Cambria Math" panose="02040503050406030204" pitchFamily="18" charset="0"/>
                    </a:rPr>
                    <m:t>+</m:t>
                  </m:r>
                  <m:sSup>
                    <m:sSupPr>
                      <m:ctrlPr>
                        <a:rPr lang="es-ES" sz="2400" b="1" i="1" kern="120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s-ES" sz="2400" b="1" i="1" kern="1200" smtClean="0">
                          <a:latin typeface="Cambria Math" panose="02040503050406030204" pitchFamily="18" charset="0"/>
                        </a:rPr>
                        <m:t>𝝀</m:t>
                      </m:r>
                    </m:e>
                    <m:sup>
                      <m:r>
                        <a:rPr lang="es-ES" sz="2400" b="1" i="1" kern="1200" smtClean="0">
                          <a:latin typeface="Cambria Math" panose="02040503050406030204" pitchFamily="18" charset="0"/>
                        </a:rPr>
                        <m:t>𝟐</m:t>
                      </m:r>
                    </m:sup>
                  </m:sSup>
                  <m:r>
                    <a:rPr lang="es-ES" sz="2400" b="1" i="1" kern="1200">
                      <a:latin typeface="Cambria Math" panose="02040503050406030204" pitchFamily="18" charset="0"/>
                    </a:rPr>
                    <m:t>𝑻𝑽</m:t>
                  </m:r>
                  <m:r>
                    <a:rPr lang="es-ES" sz="2400" b="1" i="1" kern="1200">
                      <a:latin typeface="Cambria Math" panose="02040503050406030204" pitchFamily="18" charset="0"/>
                    </a:rPr>
                    <m:t>(</m:t>
                  </m:r>
                  <m:r>
                    <a:rPr lang="es-ES" sz="2400" b="1" i="1" kern="1200">
                      <a:latin typeface="Cambria Math" panose="02040503050406030204" pitchFamily="18" charset="0"/>
                    </a:rPr>
                    <m:t>𝒙</m:t>
                  </m:r>
                  <m:r>
                    <a:rPr lang="es-ES" sz="2400" b="1" i="1" kern="1200">
                      <a:latin typeface="Cambria Math" panose="02040503050406030204" pitchFamily="18" charset="0"/>
                    </a:rPr>
                    <m:t>)</m:t>
                  </m:r>
                </m:e>
              </m:func>
            </m:oMath>
          </a14:m>
          <a:endParaRPr lang="es-CO" sz="24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O" sz="2400" kern="1200" dirty="0"/>
        </a:p>
      </dsp:txBody>
      <dsp:txXfrm>
        <a:off x="0" y="1140090"/>
        <a:ext cx="3071148" cy="3363997"/>
      </dsp:txXfrm>
    </dsp:sp>
    <dsp:sp modelId="{E3DD9569-8EF2-415F-9806-8E29ABFED52C}">
      <dsp:nvSpPr>
        <dsp:cNvPr id="0" name=""/>
        <dsp:cNvSpPr/>
      </dsp:nvSpPr>
      <dsp:spPr>
        <a:xfrm>
          <a:off x="3494493" y="85505"/>
          <a:ext cx="3071148" cy="976619"/>
        </a:xfrm>
        <a:prstGeom prst="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kern="1200" dirty="0">
              <a:effectLst/>
              <a:latin typeface="LM Roman 10" panose="00000500000000000000" pitchFamily="50" charset="0"/>
              <a:ea typeface="Times New Roman" panose="02020603050405020304" pitchFamily="18" charset="0"/>
            </a:rPr>
            <a:t>Métodos de Regularización </a:t>
          </a:r>
          <a:endParaRPr lang="es-CO" sz="2400" kern="1200" dirty="0"/>
        </a:p>
      </dsp:txBody>
      <dsp:txXfrm>
        <a:off x="3494493" y="85505"/>
        <a:ext cx="3071148" cy="976619"/>
      </dsp:txXfrm>
    </dsp:sp>
    <dsp:sp modelId="{343D8FCA-954A-4AB5-9D38-337A3FF62247}">
      <dsp:nvSpPr>
        <dsp:cNvPr id="0" name=""/>
        <dsp:cNvSpPr/>
      </dsp:nvSpPr>
      <dsp:spPr>
        <a:xfrm>
          <a:off x="3504259" y="1058354"/>
          <a:ext cx="3071148" cy="3363997"/>
        </a:xfrm>
        <a:prstGeom prst="rect">
          <a:avLst/>
        </a:prstGeom>
        <a:solidFill>
          <a:schemeClr val="accent4">
            <a:tint val="40000"/>
            <a:alpha val="90000"/>
            <a:hueOff val="5430963"/>
            <a:satOff val="-25622"/>
            <a:lumOff val="-92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5430963"/>
              <a:satOff val="-25622"/>
              <a:lumOff val="-9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Filtro inverso</a:t>
          </a:r>
          <a:endParaRPr lang="es-CO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 err="1"/>
            <a:t>TSVD</a:t>
          </a:r>
          <a:endParaRPr lang="es-CO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dirty="0"/>
            <a:t>Filtro de Wiener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i="1" kern="1200" dirty="0"/>
            <a:t>Tikhonov</a:t>
          </a:r>
          <a:endParaRPr lang="es-CO" sz="2400" i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b="1" kern="1200" dirty="0"/>
            <a:t>TV</a:t>
          </a:r>
          <a:endParaRPr lang="es-CO" sz="24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…</a:t>
          </a:r>
          <a:endParaRPr lang="es-CO" sz="2400" kern="1200" dirty="0"/>
        </a:p>
      </dsp:txBody>
      <dsp:txXfrm>
        <a:off x="3504259" y="1058354"/>
        <a:ext cx="3071148" cy="3363997"/>
      </dsp:txXfrm>
    </dsp:sp>
    <dsp:sp modelId="{E5BC16DE-B8AA-4A25-99E7-32E48863F938}">
      <dsp:nvSpPr>
        <dsp:cNvPr id="0" name=""/>
        <dsp:cNvSpPr/>
      </dsp:nvSpPr>
      <dsp:spPr>
        <a:xfrm>
          <a:off x="7008519" y="81735"/>
          <a:ext cx="3071148" cy="976619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Selección de Parámetros</a:t>
          </a:r>
          <a:endParaRPr lang="es-CO" sz="2400" kern="1200" dirty="0"/>
        </a:p>
      </dsp:txBody>
      <dsp:txXfrm>
        <a:off x="7008519" y="81735"/>
        <a:ext cx="3071148" cy="976619"/>
      </dsp:txXfrm>
    </dsp:sp>
    <dsp:sp modelId="{6F945B35-A8B1-4FB8-B587-E5795F0D3FFF}">
      <dsp:nvSpPr>
        <dsp:cNvPr id="0" name=""/>
        <dsp:cNvSpPr/>
      </dsp:nvSpPr>
      <dsp:spPr>
        <a:xfrm>
          <a:off x="7008519" y="1058354"/>
          <a:ext cx="3071148" cy="3363997"/>
        </a:xfrm>
        <a:prstGeom prst="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Heurística (ojímetro)</a:t>
          </a:r>
          <a:endParaRPr lang="es-CO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Picard </a:t>
          </a:r>
          <a:r>
            <a:rPr lang="es-ES" sz="2400" kern="1200" dirty="0" err="1"/>
            <a:t>Plot</a:t>
          </a:r>
          <a:endParaRPr lang="es-CO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Curva-L</a:t>
          </a:r>
          <a:endParaRPr lang="es-CO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 err="1"/>
            <a:t>Fixed</a:t>
          </a:r>
          <a:r>
            <a:rPr lang="es-ES" sz="2400" kern="1200" dirty="0"/>
            <a:t> </a:t>
          </a:r>
          <a:r>
            <a:rPr lang="es-ES" sz="2400" kern="1200" dirty="0" err="1"/>
            <a:t>Noise</a:t>
          </a:r>
          <a:endParaRPr lang="es-CO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 err="1"/>
            <a:t>GCV</a:t>
          </a:r>
          <a:endParaRPr lang="es-CO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 err="1"/>
            <a:t>UPRE</a:t>
          </a:r>
          <a:endParaRPr lang="es-CO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…</a:t>
          </a:r>
          <a:endParaRPr lang="es-CO" sz="2400" kern="1200" dirty="0"/>
        </a:p>
      </dsp:txBody>
      <dsp:txXfrm>
        <a:off x="7008519" y="1058354"/>
        <a:ext cx="3071148" cy="3363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12DA6-D139-4D26-95F9-A897C30D6392}" type="datetimeFigureOut">
              <a:rPr lang="es-CO" smtClean="0"/>
              <a:t>11/11/2020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6BEE3-5219-49AF-8094-76DDB0AEF5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76566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A0A53-93F5-4C58-AFFB-3212C537526C}" type="datetimeFigureOut">
              <a:rPr lang="es-CO" smtClean="0"/>
              <a:t>11/11/2020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C6BE2-0CF8-44A8-9BBC-994D7B8D3C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590674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3C6BE2-0CF8-44A8-9BBC-994D7B8D3C79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2043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GCV</a:t>
            </a:r>
            <a:r>
              <a:rPr lang="es-ES" dirty="0"/>
              <a:t> </a:t>
            </a:r>
            <a:r>
              <a:rPr lang="es-ES" dirty="0" err="1"/>
              <a:t>Generalized</a:t>
            </a:r>
            <a:r>
              <a:rPr lang="es-ES" dirty="0"/>
              <a:t> Cross </a:t>
            </a:r>
            <a:r>
              <a:rPr lang="es-ES" dirty="0" err="1"/>
              <a:t>Validation</a:t>
            </a:r>
            <a:endParaRPr lang="es-ES" dirty="0"/>
          </a:p>
          <a:p>
            <a:r>
              <a:rPr lang="es-CO" dirty="0" err="1"/>
              <a:t>UPRE</a:t>
            </a:r>
            <a:r>
              <a:rPr lang="es-CO" dirty="0"/>
              <a:t> </a:t>
            </a:r>
            <a:r>
              <a:rPr lang="es-CO" dirty="0" err="1"/>
              <a:t>Unbiased</a:t>
            </a:r>
            <a:r>
              <a:rPr lang="es-CO" dirty="0"/>
              <a:t> </a:t>
            </a:r>
            <a:r>
              <a:rPr lang="es-CO" dirty="0" err="1"/>
              <a:t>Predictive</a:t>
            </a:r>
            <a:r>
              <a:rPr lang="es-CO" dirty="0"/>
              <a:t> </a:t>
            </a:r>
            <a:r>
              <a:rPr lang="es-CO" dirty="0" err="1"/>
              <a:t>Risk</a:t>
            </a:r>
            <a:endParaRPr lang="es-CO" dirty="0"/>
          </a:p>
          <a:p>
            <a:endParaRPr lang="es-C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3C6BE2-0CF8-44A8-9BBC-994D7B8D3C79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2191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 err="1">
                <a:latin typeface="LM Roman 10" panose="00000500000000000000" pitchFamily="50" charset="0"/>
                <a:ea typeface="Times New Roman" panose="02020603050405020304" pitchFamily="18" charset="0"/>
              </a:rPr>
              <a:t>Optical</a:t>
            </a:r>
            <a:r>
              <a:rPr lang="es-ES" sz="1200" dirty="0">
                <a:latin typeface="LM Roman 10" panose="00000500000000000000" pitchFamily="50" charset="0"/>
                <a:ea typeface="Times New Roman" panose="02020603050405020304" pitchFamily="18" charset="0"/>
              </a:rPr>
              <a:t> </a:t>
            </a:r>
            <a:r>
              <a:rPr lang="es-ES" sz="1200" dirty="0" err="1">
                <a:latin typeface="LM Roman 10" panose="00000500000000000000" pitchFamily="50" charset="0"/>
                <a:ea typeface="Times New Roman" panose="02020603050405020304" pitchFamily="18" charset="0"/>
              </a:rPr>
              <a:t>Topography</a:t>
            </a:r>
            <a:r>
              <a:rPr lang="es-ES" sz="1200" dirty="0">
                <a:latin typeface="LM Roman 10" panose="00000500000000000000" pitchFamily="50" charset="0"/>
                <a:ea typeface="Times New Roman" panose="02020603050405020304" pitchFamily="18" charset="0"/>
              </a:rPr>
              <a:t> medición de </a:t>
            </a:r>
            <a:r>
              <a:rPr lang="es-ES" sz="1200" dirty="0" err="1">
                <a:latin typeface="LM Roman 10" panose="00000500000000000000" pitchFamily="50" charset="0"/>
                <a:ea typeface="Times New Roman" panose="02020603050405020304" pitchFamily="18" charset="0"/>
              </a:rPr>
              <a:t>Reflectacncia</a:t>
            </a:r>
            <a:r>
              <a:rPr lang="es-ES" sz="1200" dirty="0">
                <a:latin typeface="LM Roman 10" panose="00000500000000000000" pitchFamily="50" charset="0"/>
                <a:ea typeface="Times New Roman" panose="02020603050405020304" pitchFamily="18" charset="0"/>
              </a:rPr>
              <a:t> difusa de un objeto a fin de obtener </a:t>
            </a:r>
            <a:r>
              <a:rPr lang="es-ES" sz="1200" dirty="0" err="1">
                <a:latin typeface="LM Roman 10" panose="00000500000000000000" pitchFamily="50" charset="0"/>
                <a:ea typeface="Times New Roman" panose="02020603050405020304" pitchFamily="18" charset="0"/>
              </a:rPr>
              <a:t>porpiedades</a:t>
            </a:r>
            <a:r>
              <a:rPr lang="es-ES" sz="1200" dirty="0">
                <a:latin typeface="LM Roman 10" panose="00000500000000000000" pitchFamily="50" charset="0"/>
                <a:ea typeface="Times New Roman" panose="02020603050405020304" pitchFamily="18" charset="0"/>
              </a:rPr>
              <a:t> ópticas.</a:t>
            </a:r>
            <a:endParaRPr lang="es-ES" dirty="0"/>
          </a:p>
          <a:p>
            <a:r>
              <a:rPr lang="es-CO" dirty="0"/>
              <a:t>Hitachi ETG-100 </a:t>
            </a:r>
            <a:r>
              <a:rPr lang="es-CO" dirty="0" err="1"/>
              <a:t>system</a:t>
            </a:r>
            <a:endParaRPr lang="es-CO" dirty="0"/>
          </a:p>
          <a:p>
            <a:r>
              <a:rPr lang="es-CO" dirty="0"/>
              <a:t>ACTIVIDAD CEREBRAL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3C6BE2-0CF8-44A8-9BBC-994D7B8D3C79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1774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 err="1">
                <a:latin typeface="LM Roman 10" panose="00000500000000000000" pitchFamily="50" charset="0"/>
                <a:ea typeface="Times New Roman" panose="02020603050405020304" pitchFamily="18" charset="0"/>
              </a:rPr>
              <a:t>Optical</a:t>
            </a:r>
            <a:r>
              <a:rPr lang="es-ES" sz="1200" dirty="0">
                <a:latin typeface="LM Roman 10" panose="00000500000000000000" pitchFamily="50" charset="0"/>
                <a:ea typeface="Times New Roman" panose="02020603050405020304" pitchFamily="18" charset="0"/>
              </a:rPr>
              <a:t> </a:t>
            </a:r>
            <a:r>
              <a:rPr lang="es-ES" sz="1200" dirty="0" err="1">
                <a:latin typeface="LM Roman 10" panose="00000500000000000000" pitchFamily="50" charset="0"/>
                <a:ea typeface="Times New Roman" panose="02020603050405020304" pitchFamily="18" charset="0"/>
              </a:rPr>
              <a:t>Topography</a:t>
            </a:r>
            <a:r>
              <a:rPr lang="es-ES" sz="1200" dirty="0">
                <a:latin typeface="LM Roman 10" panose="00000500000000000000" pitchFamily="50" charset="0"/>
                <a:ea typeface="Times New Roman" panose="02020603050405020304" pitchFamily="18" charset="0"/>
              </a:rPr>
              <a:t> medición de </a:t>
            </a:r>
            <a:r>
              <a:rPr lang="es-ES" sz="1200" dirty="0" err="1">
                <a:latin typeface="LM Roman 10" panose="00000500000000000000" pitchFamily="50" charset="0"/>
                <a:ea typeface="Times New Roman" panose="02020603050405020304" pitchFamily="18" charset="0"/>
              </a:rPr>
              <a:t>Reflectacncia</a:t>
            </a:r>
            <a:r>
              <a:rPr lang="es-ES" sz="1200" dirty="0">
                <a:latin typeface="LM Roman 10" panose="00000500000000000000" pitchFamily="50" charset="0"/>
                <a:ea typeface="Times New Roman" panose="02020603050405020304" pitchFamily="18" charset="0"/>
              </a:rPr>
              <a:t> difusa de un objeto a fin de obtener </a:t>
            </a:r>
            <a:r>
              <a:rPr lang="es-ES" sz="1200" dirty="0" err="1">
                <a:latin typeface="LM Roman 10" panose="00000500000000000000" pitchFamily="50" charset="0"/>
                <a:ea typeface="Times New Roman" panose="02020603050405020304" pitchFamily="18" charset="0"/>
              </a:rPr>
              <a:t>porpiedades</a:t>
            </a:r>
            <a:r>
              <a:rPr lang="es-ES" sz="1200" dirty="0">
                <a:latin typeface="LM Roman 10" panose="00000500000000000000" pitchFamily="50" charset="0"/>
                <a:ea typeface="Times New Roman" panose="02020603050405020304" pitchFamily="18" charset="0"/>
              </a:rPr>
              <a:t> ópticas. (cambios pequeños en las propiedades ópticas para medir actividad cerebral)</a:t>
            </a:r>
            <a:endParaRPr lang="es-ES" dirty="0"/>
          </a:p>
          <a:p>
            <a:r>
              <a:rPr lang="es-ES" dirty="0" err="1"/>
              <a:t>GCV</a:t>
            </a:r>
            <a:r>
              <a:rPr lang="es-ES" dirty="0"/>
              <a:t> </a:t>
            </a:r>
            <a:r>
              <a:rPr lang="es-ES" dirty="0" err="1"/>
              <a:t>Generalized</a:t>
            </a:r>
            <a:r>
              <a:rPr lang="es-ES" dirty="0"/>
              <a:t> Cross </a:t>
            </a:r>
            <a:r>
              <a:rPr lang="es-ES" dirty="0" err="1"/>
              <a:t>Validation</a:t>
            </a:r>
            <a:endParaRPr lang="es-ES" dirty="0"/>
          </a:p>
          <a:p>
            <a:r>
              <a:rPr lang="es-CO" dirty="0" err="1"/>
              <a:t>UPRE</a:t>
            </a:r>
            <a:r>
              <a:rPr lang="es-CO" dirty="0"/>
              <a:t> </a:t>
            </a:r>
            <a:r>
              <a:rPr lang="es-CO" dirty="0" err="1"/>
              <a:t>Unbiased</a:t>
            </a:r>
            <a:r>
              <a:rPr lang="es-CO" dirty="0"/>
              <a:t> </a:t>
            </a:r>
            <a:r>
              <a:rPr lang="es-CO" dirty="0" err="1"/>
              <a:t>Predictive</a:t>
            </a:r>
            <a:r>
              <a:rPr lang="es-CO" dirty="0"/>
              <a:t> </a:t>
            </a:r>
            <a:r>
              <a:rPr lang="es-CO" dirty="0" err="1"/>
              <a:t>Risk</a:t>
            </a:r>
            <a:endParaRPr lang="es-CO" dirty="0"/>
          </a:p>
          <a:p>
            <a:r>
              <a:rPr lang="es-CO" dirty="0"/>
              <a:t>DP Discrepancia </a:t>
            </a:r>
            <a:r>
              <a:rPr lang="es-CO" dirty="0" err="1"/>
              <a:t>Principle</a:t>
            </a:r>
            <a:endParaRPr lang="es-CO" dirty="0"/>
          </a:p>
          <a:p>
            <a:r>
              <a:rPr lang="es-CO" dirty="0" err="1"/>
              <a:t>NCP</a:t>
            </a:r>
            <a:r>
              <a:rPr lang="es-CO" dirty="0"/>
              <a:t> </a:t>
            </a:r>
            <a:r>
              <a:rPr lang="es-CO" dirty="0" err="1"/>
              <a:t>Normalized</a:t>
            </a:r>
            <a:r>
              <a:rPr lang="es-CO" dirty="0"/>
              <a:t> </a:t>
            </a:r>
            <a:r>
              <a:rPr lang="es-CO" dirty="0" err="1"/>
              <a:t>Cumulative</a:t>
            </a:r>
            <a:r>
              <a:rPr lang="es-CO" dirty="0"/>
              <a:t> </a:t>
            </a:r>
            <a:r>
              <a:rPr lang="es-CO" dirty="0" err="1"/>
              <a:t>Periodogram</a:t>
            </a:r>
            <a:endParaRPr lang="es-C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3C6BE2-0CF8-44A8-9BBC-994D7B8D3C79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2242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s-C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3C6BE2-0CF8-44A8-9BBC-994D7B8D3C79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328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s-C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3C6BE2-0CF8-44A8-9BBC-994D7B8D3C79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4434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>
                <a:latin typeface="LM Roman 10" panose="00000500000000000000" pitchFamily="50" charset="0"/>
                <a:ea typeface="Times New Roman" panose="02020603050405020304" pitchFamily="18" charset="0"/>
              </a:rPr>
              <a:t>El método de la curva en L no encuentra lambda para soluciones muy mal planteadas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dirty="0">
              <a:latin typeface="LM Roman 10" panose="00000500000000000000" pitchFamily="50" charset="0"/>
              <a:ea typeface="Times New Roman" panose="02020603050405020304" pitchFamily="18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3C6BE2-0CF8-44A8-9BBC-994D7B8D3C79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96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3C6BE2-0CF8-44A8-9BBC-994D7B8D3C79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142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/>
              <a:t>11/01/2017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Universidad de los Andes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C49A-EF8B-4D51-8CE2-33138C204A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207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/>
              <a:t>11/01/2017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Universidad de los Andes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C49A-EF8B-4D51-8CE2-33138C204A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657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/>
              <a:t>11/01/2017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Universidad de los Andes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C49A-EF8B-4D51-8CE2-33138C204A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185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/>
              <a:t>11/01/2017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Universidad de los Andes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C49A-EF8B-4D51-8CE2-33138C204A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426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/>
              <a:t>11/01/2017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Universidad de los Andes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C49A-EF8B-4D51-8CE2-33138C204A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857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/>
              <a:t>11/01/2017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Universidad de los Andes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C49A-EF8B-4D51-8CE2-33138C204A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58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/>
              <a:t>11/01/2017</a:t>
            </a: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Universidad de los Andes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C49A-EF8B-4D51-8CE2-33138C204A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674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/>
              <a:t>11/01/2017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Universidad de los Andes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C49A-EF8B-4D51-8CE2-33138C204A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003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/>
              <a:t>11/01/2017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Universidad de los Andes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C49A-EF8B-4D51-8CE2-33138C204A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1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/>
              <a:t>11/01/2017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Universidad de los Andes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C49A-EF8B-4D51-8CE2-33138C204A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914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/>
              <a:t>11/01/2017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Universidad de los Andes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C49A-EF8B-4D51-8CE2-33138C204A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1285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O"/>
              <a:t>11/01/2017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O"/>
              <a:t>Universidad de los Andes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C49A-EF8B-4D51-8CE2-33138C204A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914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1"/>
          <p:cNvSpPr/>
          <p:nvPr/>
        </p:nvSpPr>
        <p:spPr>
          <a:xfrm>
            <a:off x="613611" y="68182"/>
            <a:ext cx="3717759" cy="3531675"/>
          </a:xfrm>
          <a:custGeom>
            <a:avLst/>
            <a:gdLst/>
            <a:ahLst/>
            <a:cxnLst/>
            <a:rect l="l" t="t" r="r" b="b"/>
            <a:pathLst>
              <a:path w="2514600" h="2514600">
                <a:moveTo>
                  <a:pt x="0" y="1257300"/>
                </a:moveTo>
                <a:lnTo>
                  <a:pt x="4167" y="1154175"/>
                </a:lnTo>
                <a:lnTo>
                  <a:pt x="16455" y="1053347"/>
                </a:lnTo>
                <a:lnTo>
                  <a:pt x="36540" y="955140"/>
                </a:lnTo>
                <a:lnTo>
                  <a:pt x="64098" y="859877"/>
                </a:lnTo>
                <a:lnTo>
                  <a:pt x="98805" y="767881"/>
                </a:lnTo>
                <a:lnTo>
                  <a:pt x="140337" y="679476"/>
                </a:lnTo>
                <a:lnTo>
                  <a:pt x="188373" y="594986"/>
                </a:lnTo>
                <a:lnTo>
                  <a:pt x="242586" y="514734"/>
                </a:lnTo>
                <a:lnTo>
                  <a:pt x="302655" y="439042"/>
                </a:lnTo>
                <a:lnTo>
                  <a:pt x="368255" y="368236"/>
                </a:lnTo>
                <a:lnTo>
                  <a:pt x="439063" y="302638"/>
                </a:lnTo>
                <a:lnTo>
                  <a:pt x="514755" y="242572"/>
                </a:lnTo>
                <a:lnTo>
                  <a:pt x="595009" y="188360"/>
                </a:lnTo>
                <a:lnTo>
                  <a:pt x="679499" y="140328"/>
                </a:lnTo>
                <a:lnTo>
                  <a:pt x="767903" y="98798"/>
                </a:lnTo>
                <a:lnTo>
                  <a:pt x="859896" y="64093"/>
                </a:lnTo>
                <a:lnTo>
                  <a:pt x="955157" y="36537"/>
                </a:lnTo>
                <a:lnTo>
                  <a:pt x="1053359" y="16454"/>
                </a:lnTo>
                <a:lnTo>
                  <a:pt x="1154182" y="4167"/>
                </a:lnTo>
                <a:lnTo>
                  <a:pt x="1257300" y="0"/>
                </a:lnTo>
                <a:lnTo>
                  <a:pt x="1360424" y="4167"/>
                </a:lnTo>
                <a:lnTo>
                  <a:pt x="1461252" y="16454"/>
                </a:lnTo>
                <a:lnTo>
                  <a:pt x="1559459" y="36537"/>
                </a:lnTo>
                <a:lnTo>
                  <a:pt x="1654722" y="64093"/>
                </a:lnTo>
                <a:lnTo>
                  <a:pt x="1746718" y="98798"/>
                </a:lnTo>
                <a:lnTo>
                  <a:pt x="1835123" y="140328"/>
                </a:lnTo>
                <a:lnTo>
                  <a:pt x="1919613" y="188360"/>
                </a:lnTo>
                <a:lnTo>
                  <a:pt x="1999865" y="242572"/>
                </a:lnTo>
                <a:lnTo>
                  <a:pt x="2075557" y="302638"/>
                </a:lnTo>
                <a:lnTo>
                  <a:pt x="2146363" y="368236"/>
                </a:lnTo>
                <a:lnTo>
                  <a:pt x="2211961" y="439042"/>
                </a:lnTo>
                <a:lnTo>
                  <a:pt x="2272027" y="514734"/>
                </a:lnTo>
                <a:lnTo>
                  <a:pt x="2326239" y="594986"/>
                </a:lnTo>
                <a:lnTo>
                  <a:pt x="2374271" y="679476"/>
                </a:lnTo>
                <a:lnTo>
                  <a:pt x="2415801" y="767881"/>
                </a:lnTo>
                <a:lnTo>
                  <a:pt x="2450506" y="859877"/>
                </a:lnTo>
                <a:lnTo>
                  <a:pt x="2478062" y="955140"/>
                </a:lnTo>
                <a:lnTo>
                  <a:pt x="2498145" y="1053347"/>
                </a:lnTo>
                <a:lnTo>
                  <a:pt x="2510432" y="1154175"/>
                </a:lnTo>
                <a:lnTo>
                  <a:pt x="2514600" y="1257300"/>
                </a:lnTo>
                <a:lnTo>
                  <a:pt x="2510432" y="1360424"/>
                </a:lnTo>
                <a:lnTo>
                  <a:pt x="2498145" y="1461252"/>
                </a:lnTo>
                <a:lnTo>
                  <a:pt x="2478062" y="1559459"/>
                </a:lnTo>
                <a:lnTo>
                  <a:pt x="2450506" y="1654722"/>
                </a:lnTo>
                <a:lnTo>
                  <a:pt x="2415801" y="1746718"/>
                </a:lnTo>
                <a:lnTo>
                  <a:pt x="2374271" y="1835123"/>
                </a:lnTo>
                <a:lnTo>
                  <a:pt x="2326239" y="1919613"/>
                </a:lnTo>
                <a:lnTo>
                  <a:pt x="2272027" y="1999865"/>
                </a:lnTo>
                <a:lnTo>
                  <a:pt x="2211961" y="2075557"/>
                </a:lnTo>
                <a:lnTo>
                  <a:pt x="2146363" y="2146363"/>
                </a:lnTo>
                <a:lnTo>
                  <a:pt x="2075557" y="2211961"/>
                </a:lnTo>
                <a:lnTo>
                  <a:pt x="1999865" y="2272027"/>
                </a:lnTo>
                <a:lnTo>
                  <a:pt x="1919613" y="2326239"/>
                </a:lnTo>
                <a:lnTo>
                  <a:pt x="1835123" y="2374271"/>
                </a:lnTo>
                <a:lnTo>
                  <a:pt x="1746718" y="2415801"/>
                </a:lnTo>
                <a:lnTo>
                  <a:pt x="1654722" y="2450506"/>
                </a:lnTo>
                <a:lnTo>
                  <a:pt x="1559459" y="2478062"/>
                </a:lnTo>
                <a:lnTo>
                  <a:pt x="1461252" y="2498145"/>
                </a:lnTo>
                <a:lnTo>
                  <a:pt x="1360424" y="2510432"/>
                </a:lnTo>
                <a:lnTo>
                  <a:pt x="1257300" y="2514600"/>
                </a:lnTo>
                <a:lnTo>
                  <a:pt x="1154182" y="2510432"/>
                </a:lnTo>
                <a:lnTo>
                  <a:pt x="1053359" y="2498145"/>
                </a:lnTo>
                <a:lnTo>
                  <a:pt x="955157" y="2478062"/>
                </a:lnTo>
                <a:lnTo>
                  <a:pt x="859896" y="2450506"/>
                </a:lnTo>
                <a:lnTo>
                  <a:pt x="767903" y="2415801"/>
                </a:lnTo>
                <a:lnTo>
                  <a:pt x="679499" y="2374271"/>
                </a:lnTo>
                <a:lnTo>
                  <a:pt x="595009" y="2326239"/>
                </a:lnTo>
                <a:lnTo>
                  <a:pt x="514755" y="2272027"/>
                </a:lnTo>
                <a:lnTo>
                  <a:pt x="439063" y="2211961"/>
                </a:lnTo>
                <a:lnTo>
                  <a:pt x="368255" y="2146363"/>
                </a:lnTo>
                <a:lnTo>
                  <a:pt x="302655" y="2075557"/>
                </a:lnTo>
                <a:lnTo>
                  <a:pt x="242586" y="1999865"/>
                </a:lnTo>
                <a:lnTo>
                  <a:pt x="188373" y="1919613"/>
                </a:lnTo>
                <a:lnTo>
                  <a:pt x="140337" y="1835123"/>
                </a:lnTo>
                <a:lnTo>
                  <a:pt x="98805" y="1746718"/>
                </a:lnTo>
                <a:lnTo>
                  <a:pt x="64098" y="1654722"/>
                </a:lnTo>
                <a:lnTo>
                  <a:pt x="36540" y="1559459"/>
                </a:lnTo>
                <a:lnTo>
                  <a:pt x="16455" y="1461252"/>
                </a:lnTo>
                <a:lnTo>
                  <a:pt x="4167" y="1360424"/>
                </a:lnTo>
                <a:lnTo>
                  <a:pt x="0" y="1257300"/>
                </a:lnTo>
                <a:close/>
              </a:path>
            </a:pathLst>
          </a:custGeom>
          <a:ln w="12700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12"/>
          <p:cNvSpPr/>
          <p:nvPr/>
        </p:nvSpPr>
        <p:spPr>
          <a:xfrm>
            <a:off x="424768" y="749279"/>
            <a:ext cx="6848504" cy="1951715"/>
          </a:xfrm>
          <a:custGeom>
            <a:avLst/>
            <a:gdLst/>
            <a:ahLst/>
            <a:cxnLst/>
            <a:rect l="l" t="t" r="r" b="b"/>
            <a:pathLst>
              <a:path w="4724400" h="1143000">
                <a:moveTo>
                  <a:pt x="0" y="1143000"/>
                </a:moveTo>
                <a:lnTo>
                  <a:pt x="4724400" y="1143000"/>
                </a:lnTo>
                <a:lnTo>
                  <a:pt x="47244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14"/>
          <p:cNvSpPr/>
          <p:nvPr/>
        </p:nvSpPr>
        <p:spPr>
          <a:xfrm>
            <a:off x="1051611" y="663610"/>
            <a:ext cx="440261" cy="2416410"/>
          </a:xfrm>
          <a:custGeom>
            <a:avLst/>
            <a:gdLst/>
            <a:ahLst/>
            <a:cxnLst/>
            <a:rect l="l" t="t" r="r" b="b"/>
            <a:pathLst>
              <a:path w="228600" h="1449324">
                <a:moveTo>
                  <a:pt x="228600" y="1449324"/>
                </a:moveTo>
                <a:lnTo>
                  <a:pt x="0" y="1449324"/>
                </a:lnTo>
                <a:lnTo>
                  <a:pt x="0" y="0"/>
                </a:ln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15"/>
          <p:cNvSpPr/>
          <p:nvPr/>
        </p:nvSpPr>
        <p:spPr>
          <a:xfrm>
            <a:off x="10726414" y="830182"/>
            <a:ext cx="440261" cy="2416410"/>
          </a:xfrm>
          <a:custGeom>
            <a:avLst/>
            <a:gdLst/>
            <a:ahLst/>
            <a:cxnLst/>
            <a:rect l="l" t="t" r="r" b="b"/>
            <a:pathLst>
              <a:path w="262000" h="1371600">
                <a:moveTo>
                  <a:pt x="0" y="0"/>
                </a:moveTo>
                <a:lnTo>
                  <a:pt x="262000" y="0"/>
                </a:lnTo>
                <a:lnTo>
                  <a:pt x="262000" y="1371600"/>
                </a:lnTo>
                <a:lnTo>
                  <a:pt x="0" y="1371600"/>
                </a:lnTo>
              </a:path>
            </a:pathLst>
          </a:custGeom>
          <a:ln w="76200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7"/>
          <p:cNvSpPr txBox="1"/>
          <p:nvPr/>
        </p:nvSpPr>
        <p:spPr>
          <a:xfrm>
            <a:off x="4652210" y="5298799"/>
            <a:ext cx="3704717" cy="1956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endParaRPr sz="1200" dirty="0">
              <a:latin typeface="Arial"/>
              <a:cs typeface="Arial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1122948" y="830182"/>
            <a:ext cx="310628" cy="1870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1" name="object 2"/>
          <p:cNvSpPr txBox="1"/>
          <p:nvPr/>
        </p:nvSpPr>
        <p:spPr>
          <a:xfrm>
            <a:off x="9565106" y="1049257"/>
            <a:ext cx="262000" cy="1371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2" name="object 38"/>
          <p:cNvSpPr txBox="1"/>
          <p:nvPr/>
        </p:nvSpPr>
        <p:spPr>
          <a:xfrm>
            <a:off x="1025326" y="1193596"/>
            <a:ext cx="10043726" cy="25376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s-ES" sz="3600" b="1" spc="0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Obtención de Parámetros de Regularización para Imágenes de Telescopios de Gran Envergadura</a:t>
            </a:r>
          </a:p>
        </p:txBody>
      </p:sp>
      <p:sp>
        <p:nvSpPr>
          <p:cNvPr id="15" name="object 8"/>
          <p:cNvSpPr txBox="1"/>
          <p:nvPr/>
        </p:nvSpPr>
        <p:spPr>
          <a:xfrm>
            <a:off x="2196092" y="2965557"/>
            <a:ext cx="7799817" cy="31036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67409" marR="891285" algn="ctr">
              <a:lnSpc>
                <a:spcPts val="2555"/>
              </a:lnSpc>
              <a:spcBef>
                <a:spcPts val="127"/>
              </a:spcBef>
            </a:pPr>
            <a:r>
              <a:rPr lang="es-ES" sz="2400" dirty="0">
                <a:solidFill>
                  <a:srgbClr val="292929"/>
                </a:solidFill>
                <a:latin typeface="LM Roman 10" panose="00000500000000000000" pitchFamily="50" charset="0"/>
                <a:cs typeface="Arial"/>
              </a:rPr>
              <a:t>Presentado por:</a:t>
            </a:r>
          </a:p>
          <a:p>
            <a:pPr marL="867409" marR="891285" algn="ctr">
              <a:lnSpc>
                <a:spcPts val="2555"/>
              </a:lnSpc>
              <a:spcBef>
                <a:spcPts val="127"/>
              </a:spcBef>
            </a:pPr>
            <a:r>
              <a:rPr lang="es-ES" sz="2400" dirty="0">
                <a:solidFill>
                  <a:srgbClr val="292929"/>
                </a:solidFill>
                <a:latin typeface="LM Roman 10" panose="00000500000000000000" pitchFamily="50" charset="0"/>
                <a:cs typeface="Arial"/>
              </a:rPr>
              <a:t>Benjamin Andres Huerfano Zapata</a:t>
            </a:r>
          </a:p>
          <a:p>
            <a:pPr marL="867409" marR="891285" algn="ctr">
              <a:lnSpc>
                <a:spcPts val="2555"/>
              </a:lnSpc>
              <a:spcBef>
                <a:spcPts val="127"/>
              </a:spcBef>
            </a:pPr>
            <a:endParaRPr lang="es-ES" sz="2400" dirty="0">
              <a:solidFill>
                <a:srgbClr val="292929"/>
              </a:solidFill>
              <a:latin typeface="LM Roman 10" panose="00000500000000000000" pitchFamily="50" charset="0"/>
              <a:cs typeface="Arial"/>
            </a:endParaRPr>
          </a:p>
          <a:p>
            <a:pPr marL="867409" marR="891285" algn="ctr">
              <a:lnSpc>
                <a:spcPts val="2555"/>
              </a:lnSpc>
              <a:spcBef>
                <a:spcPts val="127"/>
              </a:spcBef>
            </a:pPr>
            <a:endParaRPr lang="es-ES" sz="2400" dirty="0">
              <a:solidFill>
                <a:srgbClr val="292929"/>
              </a:solidFill>
              <a:latin typeface="LM Roman 10" panose="00000500000000000000" pitchFamily="50" charset="0"/>
              <a:cs typeface="Arial"/>
            </a:endParaRPr>
          </a:p>
          <a:p>
            <a:pPr marL="867409" marR="891285" algn="ctr">
              <a:lnSpc>
                <a:spcPts val="2555"/>
              </a:lnSpc>
              <a:spcBef>
                <a:spcPts val="127"/>
              </a:spcBef>
            </a:pPr>
            <a:r>
              <a:rPr lang="es-ES" sz="2400" dirty="0">
                <a:solidFill>
                  <a:srgbClr val="292929"/>
                </a:solidFill>
                <a:latin typeface="LM Roman 10" panose="00000500000000000000" pitchFamily="50" charset="0"/>
                <a:cs typeface="Arial"/>
              </a:rPr>
              <a:t>Nucleó Temático:</a:t>
            </a:r>
          </a:p>
          <a:p>
            <a:pPr marL="867409" marR="891285" algn="ctr">
              <a:lnSpc>
                <a:spcPts val="2555"/>
              </a:lnSpc>
              <a:spcBef>
                <a:spcPts val="127"/>
              </a:spcBef>
            </a:pPr>
            <a:r>
              <a:rPr lang="es-ES" sz="2400" dirty="0">
                <a:solidFill>
                  <a:srgbClr val="292929"/>
                </a:solidFill>
                <a:latin typeface="LM Roman 10" panose="00000500000000000000" pitchFamily="50" charset="0"/>
                <a:cs typeface="Arial"/>
              </a:rPr>
              <a:t>IEE-3794</a:t>
            </a:r>
          </a:p>
          <a:p>
            <a:pPr marL="867409" marR="891285" algn="ctr">
              <a:lnSpc>
                <a:spcPts val="2555"/>
              </a:lnSpc>
              <a:spcBef>
                <a:spcPts val="127"/>
              </a:spcBef>
            </a:pPr>
            <a:r>
              <a:rPr lang="es-ES" sz="2400" dirty="0">
                <a:solidFill>
                  <a:srgbClr val="292929"/>
                </a:solidFill>
                <a:latin typeface="LM Roman 10" panose="00000500000000000000" pitchFamily="50" charset="0"/>
                <a:cs typeface="Arial"/>
              </a:rPr>
              <a:t>Reconstrucción y restauración de imágenes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146162" y="4182635"/>
            <a:ext cx="7799817" cy="19667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67409" marR="891285" algn="ctr">
              <a:lnSpc>
                <a:spcPts val="2555"/>
              </a:lnSpc>
              <a:spcBef>
                <a:spcPts val="127"/>
              </a:spcBef>
            </a:pPr>
            <a:endParaRPr lang="es-ES" sz="2400" dirty="0">
              <a:solidFill>
                <a:srgbClr val="292929"/>
              </a:solidFill>
              <a:latin typeface="Arial"/>
              <a:cs typeface="Arial"/>
            </a:endParaRPr>
          </a:p>
        </p:txBody>
      </p:sp>
      <p:pic>
        <p:nvPicPr>
          <p:cNvPr id="1026" name="Picture 2" descr="Pontificia Universidad Católica de Chile – Manuales y guías – PROMEDICINA">
            <a:extLst>
              <a:ext uri="{FF2B5EF4-FFF2-40B4-BE49-F238E27FC236}">
                <a16:creationId xmlns:a16="http://schemas.microsoft.com/office/drawing/2014/main" id="{80640056-2DE5-49E9-B1C9-93EFFFFDE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565" y="5135003"/>
            <a:ext cx="2782321" cy="172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18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C0FC49A-EF8B-4D51-8CE2-33138C204A64}" type="slidenum">
              <a:rPr lang="es-CO" sz="14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fld>
            <a:endParaRPr lang="es-CO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1730564" y="57013"/>
            <a:ext cx="8383317" cy="1358900"/>
            <a:chOff x="1507958" y="0"/>
            <a:chExt cx="8383317" cy="1358900"/>
          </a:xfrm>
        </p:grpSpPr>
        <p:sp>
          <p:nvSpPr>
            <p:cNvPr id="5" name="object 39"/>
            <p:cNvSpPr/>
            <p:nvPr/>
          </p:nvSpPr>
          <p:spPr>
            <a:xfrm>
              <a:off x="1507958" y="995781"/>
              <a:ext cx="2133600" cy="101600"/>
            </a:xfrm>
            <a:custGeom>
              <a:avLst/>
              <a:gdLst/>
              <a:ahLst/>
              <a:cxnLst/>
              <a:rect l="l" t="t" r="r" b="b"/>
              <a:pathLst>
                <a:path w="2133600" h="101600">
                  <a:moveTo>
                    <a:pt x="0" y="101600"/>
                  </a:moveTo>
                  <a:lnTo>
                    <a:pt x="2133600" y="101600"/>
                  </a:lnTo>
                  <a:lnTo>
                    <a:pt x="2133600" y="0"/>
                  </a:lnTo>
                  <a:lnTo>
                    <a:pt x="0" y="0"/>
                  </a:lnTo>
                  <a:lnTo>
                    <a:pt x="0" y="101600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" name="object 41"/>
            <p:cNvSpPr/>
            <p:nvPr/>
          </p:nvSpPr>
          <p:spPr>
            <a:xfrm>
              <a:off x="2346158" y="179806"/>
              <a:ext cx="152400" cy="1066800"/>
            </a:xfrm>
            <a:custGeom>
              <a:avLst/>
              <a:gdLst/>
              <a:ahLst/>
              <a:cxnLst/>
              <a:rect l="l" t="t" r="r" b="b"/>
              <a:pathLst>
                <a:path w="152400" h="1066800">
                  <a:moveTo>
                    <a:pt x="152400" y="1066800"/>
                  </a:moveTo>
                  <a:lnTo>
                    <a:pt x="0" y="1066800"/>
                  </a:lnTo>
                  <a:lnTo>
                    <a:pt x="0" y="0"/>
                  </a:lnTo>
                  <a:lnTo>
                    <a:pt x="15240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" name="object 42"/>
            <p:cNvSpPr/>
            <p:nvPr/>
          </p:nvSpPr>
          <p:spPr>
            <a:xfrm>
              <a:off x="9738875" y="0"/>
              <a:ext cx="152400" cy="1073150"/>
            </a:xfrm>
            <a:custGeom>
              <a:avLst/>
              <a:gdLst/>
              <a:ahLst/>
              <a:cxnLst/>
              <a:rect l="l" t="t" r="r" b="b"/>
              <a:pathLst>
                <a:path w="152400" h="1073150">
                  <a:moveTo>
                    <a:pt x="0" y="0"/>
                  </a:moveTo>
                  <a:lnTo>
                    <a:pt x="152400" y="0"/>
                  </a:lnTo>
                  <a:lnTo>
                    <a:pt x="152400" y="1073150"/>
                  </a:lnTo>
                  <a:lnTo>
                    <a:pt x="0" y="1073150"/>
                  </a:lnTo>
                </a:path>
              </a:pathLst>
            </a:custGeom>
            <a:ln w="76200">
              <a:solidFill>
                <a:schemeClr val="accent6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" name="object 7"/>
            <p:cNvSpPr txBox="1"/>
            <p:nvPr/>
          </p:nvSpPr>
          <p:spPr>
            <a:xfrm>
              <a:off x="2314074" y="292100"/>
              <a:ext cx="152400" cy="1066800"/>
            </a:xfrm>
            <a:prstGeom prst="rect">
              <a:avLst/>
            </a:prstGeom>
          </p:spPr>
          <p:txBody>
            <a:bodyPr wrap="square" lIns="0" tIns="0" rIns="0" bIns="0" rtlCol="0" anchor="ctr">
              <a:noAutofit/>
            </a:bodyPr>
            <a:lstStyle/>
            <a:p>
              <a:pPr marL="25400" algn="ctr">
                <a:lnSpc>
                  <a:spcPts val="1000"/>
                </a:lnSpc>
              </a:pPr>
              <a:endParaRPr sz="1000"/>
            </a:p>
          </p:txBody>
        </p:sp>
        <p:sp>
          <p:nvSpPr>
            <p:cNvPr id="10" name="object 6"/>
            <p:cNvSpPr txBox="1"/>
            <p:nvPr/>
          </p:nvSpPr>
          <p:spPr>
            <a:xfrm>
              <a:off x="9738875" y="0"/>
              <a:ext cx="152400" cy="1073150"/>
            </a:xfrm>
            <a:prstGeom prst="rect">
              <a:avLst/>
            </a:prstGeom>
          </p:spPr>
          <p:txBody>
            <a:bodyPr wrap="square" lIns="0" tIns="0" rIns="0" bIns="0" rtlCol="0" anchor="ctr">
              <a:noAutofit/>
            </a:bodyPr>
            <a:lstStyle/>
            <a:p>
              <a:pPr marL="25400" algn="ctr">
                <a:lnSpc>
                  <a:spcPts val="1000"/>
                </a:lnSpc>
              </a:pPr>
              <a:endParaRPr sz="1000"/>
            </a:p>
          </p:txBody>
        </p:sp>
      </p:grpSp>
      <p:sp>
        <p:nvSpPr>
          <p:cNvPr id="13" name="object 38"/>
          <p:cNvSpPr txBox="1"/>
          <p:nvPr/>
        </p:nvSpPr>
        <p:spPr>
          <a:xfrm>
            <a:off x="2615729" y="153429"/>
            <a:ext cx="7344000" cy="1123969"/>
          </a:xfrm>
          <a:prstGeom prst="rect">
            <a:avLst/>
          </a:prstGeom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3600" b="1" dirty="0"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  <a:endParaRPr lang="es-ES" sz="3600" spc="0" dirty="0">
              <a:solidFill>
                <a:srgbClr val="2929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67139" y="1981079"/>
            <a:ext cx="110920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400" dirty="0">
              <a:effectLst/>
              <a:latin typeface="LM Roman 10" panose="00000500000000000000" pitchFamily="50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effectLst/>
                <a:latin typeface="LM Roman 10" panose="00000500000000000000" pitchFamily="50" charset="0"/>
                <a:ea typeface="Times New Roman" panose="02020603050405020304" pitchFamily="18" charset="0"/>
              </a:rPr>
              <a:t>Mal condicionados.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effectLst/>
                <a:latin typeface="LM Roman 10" panose="00000500000000000000" pitchFamily="50" charset="0"/>
                <a:ea typeface="Times New Roman" panose="02020603050405020304" pitchFamily="18" charset="0"/>
              </a:rPr>
              <a:t>La Selección de los parámetros no es trivial.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s-ES" sz="2400" dirty="0">
                <a:latin typeface="LM Roman 10" panose="00000500000000000000" pitchFamily="50" charset="0"/>
                <a:ea typeface="Times New Roman" panose="02020603050405020304" pitchFamily="18" charset="0"/>
              </a:rPr>
              <a:t>Depende de Argumentos de problemas de minimización.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s-ES" sz="2400" dirty="0">
                <a:effectLst/>
                <a:latin typeface="LM Roman 10" panose="00000500000000000000" pitchFamily="50" charset="0"/>
                <a:ea typeface="Times New Roman" panose="02020603050405020304" pitchFamily="18" charset="0"/>
              </a:rPr>
              <a:t>No son perfectos (tienen pros y contras [a nivel comparativo]).</a:t>
            </a:r>
            <a:endParaRPr lang="es-CO" sz="2400" dirty="0">
              <a:effectLst/>
              <a:latin typeface="LM Roman 10" panose="00000500000000000000" pitchFamily="50" charset="0"/>
              <a:ea typeface="Times New Roman" panose="02020603050405020304" pitchFamily="18" charset="0"/>
            </a:endParaRPr>
          </a:p>
        </p:txBody>
      </p:sp>
      <p:sp>
        <p:nvSpPr>
          <p:cNvPr id="15" name="Marcador de pie de página 14">
            <a:extLst>
              <a:ext uri="{FF2B5EF4-FFF2-40B4-BE49-F238E27FC236}">
                <a16:creationId xmlns:a16="http://schemas.microsoft.com/office/drawing/2014/main" id="{7F25D148-0D13-456D-B9E4-A32262408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s-CO" sz="1400" b="1" dirty="0">
                <a:solidFill>
                  <a:schemeClr val="accent2"/>
                </a:solidFill>
              </a:rPr>
              <a:t>Pontificia Universidad Católica de Chile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18B9297-4C5E-48D2-9844-97EBDCE6C895}"/>
              </a:ext>
            </a:extLst>
          </p:cNvPr>
          <p:cNvSpPr/>
          <p:nvPr/>
        </p:nvSpPr>
        <p:spPr>
          <a:xfrm>
            <a:off x="467139" y="1247581"/>
            <a:ext cx="110920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effectLst/>
                <a:latin typeface="LM Roman 10" panose="00000500000000000000" pitchFamily="50" charset="0"/>
                <a:ea typeface="Times New Roman" panose="02020603050405020304" pitchFamily="18" charset="0"/>
              </a:rPr>
              <a:t>Resolución de problemas I</a:t>
            </a:r>
            <a:r>
              <a:rPr lang="es-ES" sz="2400" dirty="0">
                <a:latin typeface="LM Roman 10" panose="00000500000000000000" pitchFamily="50" charset="0"/>
                <a:ea typeface="Times New Roman" panose="02020603050405020304" pitchFamily="18" charset="0"/>
              </a:rPr>
              <a:t>nversos (mal planteados y/o mal condicionados).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>
                <a:latin typeface="LM Roman 10" panose="00000500000000000000" pitchFamily="50" charset="0"/>
                <a:ea typeface="Times New Roman" panose="02020603050405020304" pitchFamily="18" charset="0"/>
              </a:rPr>
              <a:t>Métodos de Regularización.</a:t>
            </a:r>
            <a:endParaRPr lang="es-CO" sz="2400" dirty="0">
              <a:effectLst/>
              <a:latin typeface="LM Roman 10" panose="00000500000000000000" pitchFamily="50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>
                <a:effectLst/>
                <a:latin typeface="LM Roman 10" panose="00000500000000000000" pitchFamily="50" charset="0"/>
                <a:ea typeface="Times New Roman" panose="02020603050405020304" pitchFamily="18" charset="0"/>
              </a:rPr>
              <a:t>Selección de Parámetros de Regularización (buscar </a:t>
            </a:r>
            <a:r>
              <a:rPr lang="es-CO" sz="2400" dirty="0">
                <a:latin typeface="LM Roman 10" panose="00000500000000000000" pitchFamily="50" charset="0"/>
                <a:ea typeface="Times New Roman" panose="02020603050405020304" pitchFamily="18" charset="0"/>
              </a:rPr>
              <a:t>optimización</a:t>
            </a:r>
            <a:r>
              <a:rPr lang="es-CO" sz="2400" dirty="0">
                <a:effectLst/>
                <a:latin typeface="LM Roman 10" panose="00000500000000000000" pitchFamily="50" charset="0"/>
                <a:ea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24064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5" name="Diagrama 24">
                <a:extLst>
                  <a:ext uri="{FF2B5EF4-FFF2-40B4-BE49-F238E27FC236}">
                    <a16:creationId xmlns:a16="http://schemas.microsoft.com/office/drawing/2014/main" id="{2880BD08-A4C5-4AB2-B133-AA9989BD75A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38237344"/>
                  </p:ext>
                </p:extLst>
              </p:nvPr>
            </p:nvGraphicFramePr>
            <p:xfrm>
              <a:off x="1111558" y="2332696"/>
              <a:ext cx="10079668" cy="450408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25" name="Diagrama 24">
                <a:extLst>
                  <a:ext uri="{FF2B5EF4-FFF2-40B4-BE49-F238E27FC236}">
                    <a16:creationId xmlns:a16="http://schemas.microsoft.com/office/drawing/2014/main" id="{2880BD08-A4C5-4AB2-B133-AA9989BD75A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38237344"/>
                  </p:ext>
                </p:extLst>
              </p:nvPr>
            </p:nvGraphicFramePr>
            <p:xfrm>
              <a:off x="1111558" y="2332696"/>
              <a:ext cx="10079668" cy="450408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C0FC49A-EF8B-4D51-8CE2-33138C204A64}" type="slidenum">
              <a:rPr lang="es-CO" sz="14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fld>
            <a:endParaRPr lang="es-CO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1730564" y="57013"/>
            <a:ext cx="8383317" cy="1358900"/>
            <a:chOff x="1507958" y="0"/>
            <a:chExt cx="8383317" cy="1358900"/>
          </a:xfrm>
        </p:grpSpPr>
        <p:sp>
          <p:nvSpPr>
            <p:cNvPr id="5" name="object 39"/>
            <p:cNvSpPr/>
            <p:nvPr/>
          </p:nvSpPr>
          <p:spPr>
            <a:xfrm>
              <a:off x="1507958" y="995781"/>
              <a:ext cx="2133600" cy="101600"/>
            </a:xfrm>
            <a:custGeom>
              <a:avLst/>
              <a:gdLst/>
              <a:ahLst/>
              <a:cxnLst/>
              <a:rect l="l" t="t" r="r" b="b"/>
              <a:pathLst>
                <a:path w="2133600" h="101600">
                  <a:moveTo>
                    <a:pt x="0" y="101600"/>
                  </a:moveTo>
                  <a:lnTo>
                    <a:pt x="2133600" y="101600"/>
                  </a:lnTo>
                  <a:lnTo>
                    <a:pt x="2133600" y="0"/>
                  </a:lnTo>
                  <a:lnTo>
                    <a:pt x="0" y="0"/>
                  </a:lnTo>
                  <a:lnTo>
                    <a:pt x="0" y="101600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" name="object 41"/>
            <p:cNvSpPr/>
            <p:nvPr/>
          </p:nvSpPr>
          <p:spPr>
            <a:xfrm>
              <a:off x="2346158" y="179806"/>
              <a:ext cx="152400" cy="1066800"/>
            </a:xfrm>
            <a:custGeom>
              <a:avLst/>
              <a:gdLst/>
              <a:ahLst/>
              <a:cxnLst/>
              <a:rect l="l" t="t" r="r" b="b"/>
              <a:pathLst>
                <a:path w="152400" h="1066800">
                  <a:moveTo>
                    <a:pt x="152400" y="1066800"/>
                  </a:moveTo>
                  <a:lnTo>
                    <a:pt x="0" y="1066800"/>
                  </a:lnTo>
                  <a:lnTo>
                    <a:pt x="0" y="0"/>
                  </a:lnTo>
                  <a:lnTo>
                    <a:pt x="15240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" name="object 42"/>
            <p:cNvSpPr/>
            <p:nvPr/>
          </p:nvSpPr>
          <p:spPr>
            <a:xfrm>
              <a:off x="9738875" y="0"/>
              <a:ext cx="152400" cy="1073150"/>
            </a:xfrm>
            <a:custGeom>
              <a:avLst/>
              <a:gdLst/>
              <a:ahLst/>
              <a:cxnLst/>
              <a:rect l="l" t="t" r="r" b="b"/>
              <a:pathLst>
                <a:path w="152400" h="1073150">
                  <a:moveTo>
                    <a:pt x="0" y="0"/>
                  </a:moveTo>
                  <a:lnTo>
                    <a:pt x="152400" y="0"/>
                  </a:lnTo>
                  <a:lnTo>
                    <a:pt x="152400" y="1073150"/>
                  </a:lnTo>
                  <a:lnTo>
                    <a:pt x="0" y="1073150"/>
                  </a:lnTo>
                </a:path>
              </a:pathLst>
            </a:custGeom>
            <a:ln w="76200">
              <a:solidFill>
                <a:schemeClr val="accent6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" name="object 7"/>
            <p:cNvSpPr txBox="1"/>
            <p:nvPr/>
          </p:nvSpPr>
          <p:spPr>
            <a:xfrm>
              <a:off x="2314074" y="292100"/>
              <a:ext cx="152400" cy="1066800"/>
            </a:xfrm>
            <a:prstGeom prst="rect">
              <a:avLst/>
            </a:prstGeom>
          </p:spPr>
          <p:txBody>
            <a:bodyPr wrap="square" lIns="0" tIns="0" rIns="0" bIns="0" rtlCol="0" anchor="ctr">
              <a:noAutofit/>
            </a:bodyPr>
            <a:lstStyle/>
            <a:p>
              <a:pPr marL="25400" algn="ctr">
                <a:lnSpc>
                  <a:spcPts val="1000"/>
                </a:lnSpc>
              </a:pPr>
              <a:endParaRPr sz="1000"/>
            </a:p>
          </p:txBody>
        </p:sp>
        <p:sp>
          <p:nvSpPr>
            <p:cNvPr id="10" name="object 6"/>
            <p:cNvSpPr txBox="1"/>
            <p:nvPr/>
          </p:nvSpPr>
          <p:spPr>
            <a:xfrm>
              <a:off x="9738875" y="0"/>
              <a:ext cx="152400" cy="1073150"/>
            </a:xfrm>
            <a:prstGeom prst="rect">
              <a:avLst/>
            </a:prstGeom>
          </p:spPr>
          <p:txBody>
            <a:bodyPr wrap="square" lIns="0" tIns="0" rIns="0" bIns="0" rtlCol="0" anchor="ctr">
              <a:noAutofit/>
            </a:bodyPr>
            <a:lstStyle/>
            <a:p>
              <a:pPr marL="25400" algn="ctr">
                <a:lnSpc>
                  <a:spcPts val="1000"/>
                </a:lnSpc>
              </a:pPr>
              <a:endParaRPr sz="1000"/>
            </a:p>
          </p:txBody>
        </p:sp>
      </p:grpSp>
      <p:sp>
        <p:nvSpPr>
          <p:cNvPr id="13" name="object 38"/>
          <p:cNvSpPr txBox="1"/>
          <p:nvPr/>
        </p:nvSpPr>
        <p:spPr>
          <a:xfrm>
            <a:off x="2615729" y="153429"/>
            <a:ext cx="7344000" cy="1123969"/>
          </a:xfrm>
          <a:prstGeom prst="rect">
            <a:avLst/>
          </a:prstGeom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3600" b="1" dirty="0"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  <a:endParaRPr lang="es-ES" sz="3600" spc="0" dirty="0">
              <a:solidFill>
                <a:srgbClr val="2929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67139" y="1247581"/>
            <a:ext cx="110920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effectLst/>
                <a:latin typeface="LM Roman 10" panose="00000500000000000000" pitchFamily="50" charset="0"/>
                <a:ea typeface="Times New Roman" panose="02020603050405020304" pitchFamily="18" charset="0"/>
              </a:rPr>
              <a:t>Resolución de problemas I</a:t>
            </a:r>
            <a:r>
              <a:rPr lang="es-ES" sz="2400" dirty="0">
                <a:latin typeface="LM Roman 10" panose="00000500000000000000" pitchFamily="50" charset="0"/>
                <a:ea typeface="Times New Roman" panose="02020603050405020304" pitchFamily="18" charset="0"/>
              </a:rPr>
              <a:t>nversos (mal planteados y/o mal condicionados).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>
                <a:latin typeface="LM Roman 10" panose="00000500000000000000" pitchFamily="50" charset="0"/>
                <a:ea typeface="Times New Roman" panose="02020603050405020304" pitchFamily="18" charset="0"/>
              </a:rPr>
              <a:t>Métodos de Regularización.</a:t>
            </a:r>
            <a:endParaRPr lang="es-CO" sz="2400" dirty="0">
              <a:effectLst/>
              <a:latin typeface="LM Roman 10" panose="00000500000000000000" pitchFamily="50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>
                <a:effectLst/>
                <a:latin typeface="LM Roman 10" panose="00000500000000000000" pitchFamily="50" charset="0"/>
                <a:ea typeface="Times New Roman" panose="02020603050405020304" pitchFamily="18" charset="0"/>
              </a:rPr>
              <a:t>Selección de Parámetros de Regularización (buscar </a:t>
            </a:r>
            <a:r>
              <a:rPr lang="es-CO" sz="2400" dirty="0">
                <a:latin typeface="LM Roman 10" panose="00000500000000000000" pitchFamily="50" charset="0"/>
                <a:ea typeface="Times New Roman" panose="02020603050405020304" pitchFamily="18" charset="0"/>
              </a:rPr>
              <a:t>optimización</a:t>
            </a:r>
            <a:r>
              <a:rPr lang="es-CO" sz="2400" dirty="0">
                <a:effectLst/>
                <a:latin typeface="LM Roman 10" panose="00000500000000000000" pitchFamily="50" charset="0"/>
                <a:ea typeface="Times New Roman" panose="02020603050405020304" pitchFamily="18" charset="0"/>
              </a:rPr>
              <a:t>).</a:t>
            </a:r>
          </a:p>
        </p:txBody>
      </p:sp>
      <p:sp>
        <p:nvSpPr>
          <p:cNvPr id="15" name="Marcador de pie de página 14">
            <a:extLst>
              <a:ext uri="{FF2B5EF4-FFF2-40B4-BE49-F238E27FC236}">
                <a16:creationId xmlns:a16="http://schemas.microsoft.com/office/drawing/2014/main" id="{7F25D148-0D13-456D-B9E4-A32262408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s-CO" sz="1400" b="1" dirty="0">
                <a:solidFill>
                  <a:schemeClr val="accent2"/>
                </a:solidFill>
              </a:rPr>
              <a:t>Pontificia Universidad Católica de Chile</a:t>
            </a:r>
          </a:p>
        </p:txBody>
      </p:sp>
    </p:spTree>
    <p:extLst>
      <p:ext uri="{BB962C8B-B14F-4D97-AF65-F5344CB8AC3E}">
        <p14:creationId xmlns:p14="http://schemas.microsoft.com/office/powerpoint/2010/main" val="1748840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C0FC49A-EF8B-4D51-8CE2-33138C204A64}" type="slidenum">
              <a:rPr lang="es-CO" sz="14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fld>
            <a:endParaRPr lang="es-CO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1690808" y="121869"/>
            <a:ext cx="8383317" cy="1358900"/>
            <a:chOff x="1507958" y="0"/>
            <a:chExt cx="8383317" cy="1358900"/>
          </a:xfrm>
        </p:grpSpPr>
        <p:sp>
          <p:nvSpPr>
            <p:cNvPr id="5" name="object 39"/>
            <p:cNvSpPr/>
            <p:nvPr/>
          </p:nvSpPr>
          <p:spPr>
            <a:xfrm>
              <a:off x="1507958" y="995781"/>
              <a:ext cx="2133600" cy="101600"/>
            </a:xfrm>
            <a:custGeom>
              <a:avLst/>
              <a:gdLst/>
              <a:ahLst/>
              <a:cxnLst/>
              <a:rect l="l" t="t" r="r" b="b"/>
              <a:pathLst>
                <a:path w="2133600" h="101600">
                  <a:moveTo>
                    <a:pt x="0" y="101600"/>
                  </a:moveTo>
                  <a:lnTo>
                    <a:pt x="2133600" y="101600"/>
                  </a:lnTo>
                  <a:lnTo>
                    <a:pt x="2133600" y="0"/>
                  </a:lnTo>
                  <a:lnTo>
                    <a:pt x="0" y="0"/>
                  </a:lnTo>
                  <a:lnTo>
                    <a:pt x="0" y="101600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" name="object 41"/>
            <p:cNvSpPr/>
            <p:nvPr/>
          </p:nvSpPr>
          <p:spPr>
            <a:xfrm>
              <a:off x="2346158" y="179806"/>
              <a:ext cx="152400" cy="1066800"/>
            </a:xfrm>
            <a:custGeom>
              <a:avLst/>
              <a:gdLst/>
              <a:ahLst/>
              <a:cxnLst/>
              <a:rect l="l" t="t" r="r" b="b"/>
              <a:pathLst>
                <a:path w="152400" h="1066800">
                  <a:moveTo>
                    <a:pt x="152400" y="1066800"/>
                  </a:moveTo>
                  <a:lnTo>
                    <a:pt x="0" y="1066800"/>
                  </a:lnTo>
                  <a:lnTo>
                    <a:pt x="0" y="0"/>
                  </a:lnTo>
                  <a:lnTo>
                    <a:pt x="15240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" name="object 42"/>
            <p:cNvSpPr/>
            <p:nvPr/>
          </p:nvSpPr>
          <p:spPr>
            <a:xfrm>
              <a:off x="9738875" y="0"/>
              <a:ext cx="152400" cy="1073150"/>
            </a:xfrm>
            <a:custGeom>
              <a:avLst/>
              <a:gdLst/>
              <a:ahLst/>
              <a:cxnLst/>
              <a:rect l="l" t="t" r="r" b="b"/>
              <a:pathLst>
                <a:path w="152400" h="1073150">
                  <a:moveTo>
                    <a:pt x="0" y="0"/>
                  </a:moveTo>
                  <a:lnTo>
                    <a:pt x="152400" y="0"/>
                  </a:lnTo>
                  <a:lnTo>
                    <a:pt x="152400" y="1073150"/>
                  </a:lnTo>
                  <a:lnTo>
                    <a:pt x="0" y="1073150"/>
                  </a:lnTo>
                </a:path>
              </a:pathLst>
            </a:custGeom>
            <a:ln w="76200">
              <a:solidFill>
                <a:schemeClr val="accent6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" name="object 7"/>
            <p:cNvSpPr txBox="1"/>
            <p:nvPr/>
          </p:nvSpPr>
          <p:spPr>
            <a:xfrm>
              <a:off x="2314074" y="292100"/>
              <a:ext cx="152400" cy="1066800"/>
            </a:xfrm>
            <a:prstGeom prst="rect">
              <a:avLst/>
            </a:prstGeom>
          </p:spPr>
          <p:txBody>
            <a:bodyPr wrap="square" lIns="0" tIns="0" rIns="0" bIns="0" rtlCol="0" anchor="ctr">
              <a:noAutofit/>
            </a:bodyPr>
            <a:lstStyle/>
            <a:p>
              <a:pPr marL="25400" algn="ctr">
                <a:lnSpc>
                  <a:spcPts val="1000"/>
                </a:lnSpc>
              </a:pPr>
              <a:endParaRPr sz="1000"/>
            </a:p>
          </p:txBody>
        </p:sp>
        <p:sp>
          <p:nvSpPr>
            <p:cNvPr id="10" name="object 6"/>
            <p:cNvSpPr txBox="1"/>
            <p:nvPr/>
          </p:nvSpPr>
          <p:spPr>
            <a:xfrm>
              <a:off x="9738875" y="0"/>
              <a:ext cx="152400" cy="1073150"/>
            </a:xfrm>
            <a:prstGeom prst="rect">
              <a:avLst/>
            </a:prstGeom>
          </p:spPr>
          <p:txBody>
            <a:bodyPr wrap="square" lIns="0" tIns="0" rIns="0" bIns="0" rtlCol="0" anchor="ctr">
              <a:noAutofit/>
            </a:bodyPr>
            <a:lstStyle/>
            <a:p>
              <a:pPr marL="25400" algn="ctr">
                <a:lnSpc>
                  <a:spcPts val="1000"/>
                </a:lnSpc>
              </a:pPr>
              <a:endParaRPr sz="1000"/>
            </a:p>
          </p:txBody>
        </p:sp>
      </p:grpSp>
      <p:sp>
        <p:nvSpPr>
          <p:cNvPr id="13" name="object 38"/>
          <p:cNvSpPr txBox="1"/>
          <p:nvPr/>
        </p:nvSpPr>
        <p:spPr>
          <a:xfrm>
            <a:off x="2615729" y="153429"/>
            <a:ext cx="7344000" cy="1123969"/>
          </a:xfrm>
          <a:prstGeom prst="rect">
            <a:avLst/>
          </a:prstGeom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3600" b="1" dirty="0">
                <a:latin typeface="Arial" panose="020B0604020202020204" pitchFamily="34" charset="0"/>
                <a:cs typeface="Arial" panose="020B0604020202020204" pitchFamily="34" charset="0"/>
              </a:rPr>
              <a:t>Contexto y Motivación</a:t>
            </a:r>
            <a:endParaRPr lang="es-ES" sz="3600" spc="0" dirty="0">
              <a:solidFill>
                <a:srgbClr val="2929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58602" y="1797780"/>
            <a:ext cx="449858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600" dirty="0">
                <a:latin typeface="LM Roman 10" panose="00000500000000000000" pitchFamily="50" charset="0"/>
                <a:ea typeface="Times New Roman" panose="02020603050405020304" pitchFamily="18" charset="0"/>
              </a:rPr>
              <a:t>Temática apuntada:</a:t>
            </a:r>
          </a:p>
          <a:p>
            <a:pPr algn="just"/>
            <a:r>
              <a:rPr lang="es-ES" sz="2600" dirty="0">
                <a:latin typeface="LM Roman 10" panose="00000500000000000000" pitchFamily="50" charset="0"/>
                <a:ea typeface="Times New Roman" panose="02020603050405020304" pitchFamily="18" charset="0"/>
              </a:rPr>
              <a:t>Imágenes Correlacionadas de Telescopios</a:t>
            </a:r>
            <a:endParaRPr lang="es-CO" sz="2600" dirty="0">
              <a:latin typeface="LM Roman 10" panose="00000500000000000000" pitchFamily="50" charset="0"/>
              <a:ea typeface="Times New Roman" panose="02020603050405020304" pitchFamily="18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B70C4FF-B6DC-4D6D-B263-EC176E5FF5DD}"/>
              </a:ext>
            </a:extLst>
          </p:cNvPr>
          <p:cNvSpPr txBox="1"/>
          <p:nvPr/>
        </p:nvSpPr>
        <p:spPr>
          <a:xfrm>
            <a:off x="1568954" y="5688969"/>
            <a:ext cx="9054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Fuente: </a:t>
            </a:r>
            <a:r>
              <a:rPr lang="es-CO" dirty="0"/>
              <a:t>Online </a:t>
            </a:r>
            <a:r>
              <a:rPr lang="es-CO" dirty="0" err="1"/>
              <a:t>estimation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wavefront</a:t>
            </a:r>
            <a:r>
              <a:rPr lang="es-CO" dirty="0"/>
              <a:t> </a:t>
            </a:r>
            <a:r>
              <a:rPr lang="es-CO" dirty="0" err="1"/>
              <a:t>outer</a:t>
            </a:r>
            <a:r>
              <a:rPr lang="es-CO" dirty="0"/>
              <a:t> </a:t>
            </a:r>
            <a:r>
              <a:rPr lang="es-CO" dirty="0" err="1"/>
              <a:t>scale</a:t>
            </a:r>
            <a:r>
              <a:rPr lang="es-CO" dirty="0"/>
              <a:t> </a:t>
            </a:r>
            <a:r>
              <a:rPr lang="es-CO" dirty="0" err="1"/>
              <a:t>profile</a:t>
            </a:r>
            <a:r>
              <a:rPr lang="es-CO" dirty="0"/>
              <a:t> </a:t>
            </a:r>
            <a:r>
              <a:rPr lang="es-CO" dirty="0" err="1"/>
              <a:t>from</a:t>
            </a:r>
            <a:r>
              <a:rPr lang="es-CO" dirty="0"/>
              <a:t> </a:t>
            </a:r>
            <a:r>
              <a:rPr lang="es-CO" dirty="0" err="1"/>
              <a:t>adaptive</a:t>
            </a:r>
            <a:r>
              <a:rPr lang="es-CO" dirty="0"/>
              <a:t> </a:t>
            </a:r>
            <a:r>
              <a:rPr lang="es-CO" dirty="0" err="1"/>
              <a:t>optics</a:t>
            </a:r>
            <a:r>
              <a:rPr lang="es-CO" dirty="0"/>
              <a:t> </a:t>
            </a:r>
            <a:r>
              <a:rPr lang="es-CO" dirty="0" err="1"/>
              <a:t>telemetry</a:t>
            </a:r>
            <a:r>
              <a:rPr lang="es-ES" dirty="0"/>
              <a:t> </a:t>
            </a:r>
            <a:r>
              <a:rPr lang="en-US" dirty="0"/>
              <a:t> </a:t>
            </a:r>
          </a:p>
          <a:p>
            <a:pPr algn="ctr"/>
            <a:r>
              <a:rPr lang="es-CO" dirty="0"/>
              <a:t>Guesalaga A. </a:t>
            </a:r>
            <a:r>
              <a:rPr lang="es-ES" dirty="0"/>
              <a:t>et al. [1] </a:t>
            </a:r>
            <a:endParaRPr lang="es-CO" dirty="0"/>
          </a:p>
        </p:txBody>
      </p:sp>
      <p:sp>
        <p:nvSpPr>
          <p:cNvPr id="26" name="Marcador de pie de página 14">
            <a:extLst>
              <a:ext uri="{FF2B5EF4-FFF2-40B4-BE49-F238E27FC236}">
                <a16:creationId xmlns:a16="http://schemas.microsoft.com/office/drawing/2014/main" id="{C9ED9507-895C-415C-BB22-AA39E606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s-CO" sz="1400" b="1" dirty="0">
                <a:solidFill>
                  <a:schemeClr val="accent2"/>
                </a:solidFill>
              </a:rPr>
              <a:t>Pontificia Universidad Católica de Chile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79FAB22C-B00B-4865-9964-01B7CD9228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47" t="4976" r="1162" b="1353"/>
          <a:stretch/>
        </p:blipFill>
        <p:spPr bwMode="auto">
          <a:xfrm>
            <a:off x="6516839" y="1228610"/>
            <a:ext cx="4464000" cy="43542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7882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C0FC49A-EF8B-4D51-8CE2-33138C204A64}" type="slidenum">
              <a:rPr lang="es-CO" sz="14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fld>
            <a:endParaRPr lang="es-CO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1690808" y="121869"/>
            <a:ext cx="8383317" cy="1358900"/>
            <a:chOff x="1507958" y="0"/>
            <a:chExt cx="8383317" cy="1358900"/>
          </a:xfrm>
        </p:grpSpPr>
        <p:sp>
          <p:nvSpPr>
            <p:cNvPr id="5" name="object 39"/>
            <p:cNvSpPr/>
            <p:nvPr/>
          </p:nvSpPr>
          <p:spPr>
            <a:xfrm>
              <a:off x="1507958" y="995781"/>
              <a:ext cx="2133600" cy="101600"/>
            </a:xfrm>
            <a:custGeom>
              <a:avLst/>
              <a:gdLst/>
              <a:ahLst/>
              <a:cxnLst/>
              <a:rect l="l" t="t" r="r" b="b"/>
              <a:pathLst>
                <a:path w="2133600" h="101600">
                  <a:moveTo>
                    <a:pt x="0" y="101600"/>
                  </a:moveTo>
                  <a:lnTo>
                    <a:pt x="2133600" y="101600"/>
                  </a:lnTo>
                  <a:lnTo>
                    <a:pt x="2133600" y="0"/>
                  </a:lnTo>
                  <a:lnTo>
                    <a:pt x="0" y="0"/>
                  </a:lnTo>
                  <a:lnTo>
                    <a:pt x="0" y="101600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" name="object 41"/>
            <p:cNvSpPr/>
            <p:nvPr/>
          </p:nvSpPr>
          <p:spPr>
            <a:xfrm>
              <a:off x="2346158" y="179806"/>
              <a:ext cx="152400" cy="1066800"/>
            </a:xfrm>
            <a:custGeom>
              <a:avLst/>
              <a:gdLst/>
              <a:ahLst/>
              <a:cxnLst/>
              <a:rect l="l" t="t" r="r" b="b"/>
              <a:pathLst>
                <a:path w="152400" h="1066800">
                  <a:moveTo>
                    <a:pt x="152400" y="1066800"/>
                  </a:moveTo>
                  <a:lnTo>
                    <a:pt x="0" y="1066800"/>
                  </a:lnTo>
                  <a:lnTo>
                    <a:pt x="0" y="0"/>
                  </a:lnTo>
                  <a:lnTo>
                    <a:pt x="15240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" name="object 42"/>
            <p:cNvSpPr/>
            <p:nvPr/>
          </p:nvSpPr>
          <p:spPr>
            <a:xfrm>
              <a:off x="9738875" y="0"/>
              <a:ext cx="152400" cy="1073150"/>
            </a:xfrm>
            <a:custGeom>
              <a:avLst/>
              <a:gdLst/>
              <a:ahLst/>
              <a:cxnLst/>
              <a:rect l="l" t="t" r="r" b="b"/>
              <a:pathLst>
                <a:path w="152400" h="1073150">
                  <a:moveTo>
                    <a:pt x="0" y="0"/>
                  </a:moveTo>
                  <a:lnTo>
                    <a:pt x="152400" y="0"/>
                  </a:lnTo>
                  <a:lnTo>
                    <a:pt x="152400" y="1073150"/>
                  </a:lnTo>
                  <a:lnTo>
                    <a:pt x="0" y="1073150"/>
                  </a:lnTo>
                </a:path>
              </a:pathLst>
            </a:custGeom>
            <a:ln w="76200">
              <a:solidFill>
                <a:schemeClr val="accent6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" name="object 7"/>
            <p:cNvSpPr txBox="1"/>
            <p:nvPr/>
          </p:nvSpPr>
          <p:spPr>
            <a:xfrm>
              <a:off x="2314074" y="292100"/>
              <a:ext cx="152400" cy="1066800"/>
            </a:xfrm>
            <a:prstGeom prst="rect">
              <a:avLst/>
            </a:prstGeom>
          </p:spPr>
          <p:txBody>
            <a:bodyPr wrap="square" lIns="0" tIns="0" rIns="0" bIns="0" rtlCol="0" anchor="ctr">
              <a:noAutofit/>
            </a:bodyPr>
            <a:lstStyle/>
            <a:p>
              <a:pPr marL="25400" algn="ctr">
                <a:lnSpc>
                  <a:spcPts val="1000"/>
                </a:lnSpc>
              </a:pPr>
              <a:endParaRPr sz="1000"/>
            </a:p>
          </p:txBody>
        </p:sp>
        <p:sp>
          <p:nvSpPr>
            <p:cNvPr id="10" name="object 6"/>
            <p:cNvSpPr txBox="1"/>
            <p:nvPr/>
          </p:nvSpPr>
          <p:spPr>
            <a:xfrm>
              <a:off x="9738875" y="0"/>
              <a:ext cx="152400" cy="1073150"/>
            </a:xfrm>
            <a:prstGeom prst="rect">
              <a:avLst/>
            </a:prstGeom>
          </p:spPr>
          <p:txBody>
            <a:bodyPr wrap="square" lIns="0" tIns="0" rIns="0" bIns="0" rtlCol="0" anchor="ctr">
              <a:noAutofit/>
            </a:bodyPr>
            <a:lstStyle/>
            <a:p>
              <a:pPr marL="25400" algn="ctr">
                <a:lnSpc>
                  <a:spcPts val="1000"/>
                </a:lnSpc>
              </a:pPr>
              <a:endParaRPr sz="1000"/>
            </a:p>
          </p:txBody>
        </p:sp>
      </p:grpSp>
      <p:sp>
        <p:nvSpPr>
          <p:cNvPr id="13" name="object 38"/>
          <p:cNvSpPr txBox="1"/>
          <p:nvPr/>
        </p:nvSpPr>
        <p:spPr>
          <a:xfrm>
            <a:off x="2615729" y="153429"/>
            <a:ext cx="7344000" cy="1123969"/>
          </a:xfrm>
          <a:prstGeom prst="rect">
            <a:avLst/>
          </a:prstGeom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3600" b="1" dirty="0">
                <a:latin typeface="Arial" panose="020B0604020202020204" pitchFamily="34" charset="0"/>
                <a:cs typeface="Arial" panose="020B0604020202020204" pitchFamily="34" charset="0"/>
              </a:rPr>
              <a:t>Contexto y Motivación</a:t>
            </a:r>
            <a:endParaRPr lang="es-ES" sz="3600" spc="0" dirty="0">
              <a:solidFill>
                <a:srgbClr val="2929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98358" y="1764772"/>
            <a:ext cx="996991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600" dirty="0">
                <a:latin typeface="LM Roman 10" panose="00000500000000000000" pitchFamily="50" charset="0"/>
                <a:ea typeface="Times New Roman" panose="02020603050405020304" pitchFamily="18" charset="0"/>
              </a:rPr>
              <a:t>Temática apuntada: Imágenes Correlacionadas de Telescopios</a:t>
            </a:r>
            <a:endParaRPr lang="es-CO" sz="2600" dirty="0">
              <a:latin typeface="LM Roman 10" panose="00000500000000000000" pitchFamily="50" charset="0"/>
              <a:ea typeface="Times New Roman" panose="02020603050405020304" pitchFamily="18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301F8F0-6924-4CD1-9434-01F525C4A82F}"/>
              </a:ext>
            </a:extLst>
          </p:cNvPr>
          <p:cNvSpPr/>
          <p:nvPr/>
        </p:nvSpPr>
        <p:spPr>
          <a:xfrm>
            <a:off x="898358" y="2294996"/>
            <a:ext cx="996991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600" dirty="0">
                <a:latin typeface="LM Roman 10" panose="00000500000000000000" pitchFamily="50" charset="0"/>
                <a:ea typeface="Times New Roman" panose="02020603050405020304" pitchFamily="18" charset="0"/>
              </a:rPr>
              <a:t>6 métodos iniciales deconvolución [2-5].</a:t>
            </a:r>
            <a:endParaRPr lang="es-CO" sz="2600" dirty="0">
              <a:latin typeface="LM Roman 10" panose="00000500000000000000" pitchFamily="50" charset="0"/>
              <a:ea typeface="Times New Roman" panose="02020603050405020304" pitchFamily="18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36B03BE-1A17-48BB-BA90-D824CD30D6C7}"/>
              </a:ext>
            </a:extLst>
          </p:cNvPr>
          <p:cNvSpPr/>
          <p:nvPr/>
        </p:nvSpPr>
        <p:spPr>
          <a:xfrm>
            <a:off x="898358" y="2919193"/>
            <a:ext cx="1045544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600" dirty="0">
                <a:latin typeface="LM Roman 10" panose="00000500000000000000" pitchFamily="50" charset="0"/>
                <a:ea typeface="Times New Roman" panose="02020603050405020304" pitchFamily="18" charset="0"/>
              </a:rPr>
              <a:t>+11 Métodos Aplicados (</a:t>
            </a:r>
            <a:r>
              <a:rPr lang="es-ES" sz="2600" dirty="0" err="1">
                <a:latin typeface="LM Roman 10" panose="00000500000000000000" pitchFamily="50" charset="0"/>
                <a:ea typeface="Times New Roman" panose="02020603050405020304" pitchFamily="18" charset="0"/>
              </a:rPr>
              <a:t>Heuristica</a:t>
            </a:r>
            <a:r>
              <a:rPr lang="es-ES" sz="2600" dirty="0">
                <a:latin typeface="LM Roman 10" panose="00000500000000000000" pitchFamily="50" charset="0"/>
                <a:ea typeface="Times New Roman" panose="02020603050405020304" pitchFamily="18" charset="0"/>
              </a:rPr>
              <a:t>, </a:t>
            </a:r>
            <a:r>
              <a:rPr lang="es-ES" sz="2600" dirty="0" err="1">
                <a:latin typeface="LM Roman 10" panose="00000500000000000000" pitchFamily="50" charset="0"/>
                <a:ea typeface="Times New Roman" panose="02020603050405020304" pitchFamily="18" charset="0"/>
              </a:rPr>
              <a:t>GCV</a:t>
            </a:r>
            <a:r>
              <a:rPr lang="es-ES" sz="2600" dirty="0">
                <a:latin typeface="LM Roman 10" panose="00000500000000000000" pitchFamily="50" charset="0"/>
                <a:ea typeface="Times New Roman" panose="02020603050405020304" pitchFamily="18" charset="0"/>
              </a:rPr>
              <a:t>, </a:t>
            </a:r>
            <a:r>
              <a:rPr lang="es-ES" sz="2600" dirty="0" err="1">
                <a:latin typeface="LM Roman 10" panose="00000500000000000000" pitchFamily="50" charset="0"/>
                <a:ea typeface="Times New Roman" panose="02020603050405020304" pitchFamily="18" charset="0"/>
              </a:rPr>
              <a:t>UPRE</a:t>
            </a:r>
            <a:r>
              <a:rPr lang="es-ES" sz="2600" dirty="0">
                <a:latin typeface="LM Roman 10" panose="00000500000000000000" pitchFamily="50" charset="0"/>
                <a:ea typeface="Times New Roman" panose="02020603050405020304" pitchFamily="18" charset="0"/>
              </a:rPr>
              <a:t>, DP, </a:t>
            </a:r>
            <a:r>
              <a:rPr lang="es-ES" sz="2600" dirty="0" err="1">
                <a:latin typeface="LM Roman 10" panose="00000500000000000000" pitchFamily="50" charset="0"/>
                <a:ea typeface="Times New Roman" panose="02020603050405020304" pitchFamily="18" charset="0"/>
              </a:rPr>
              <a:t>NCP</a:t>
            </a:r>
            <a:r>
              <a:rPr lang="es-ES" sz="2600" dirty="0">
                <a:latin typeface="LM Roman 10" panose="00000500000000000000" pitchFamily="50" charset="0"/>
                <a:ea typeface="Times New Roman" panose="02020603050405020304" pitchFamily="18" charset="0"/>
              </a:rPr>
              <a:t>…) [6].</a:t>
            </a:r>
            <a:endParaRPr lang="es-CO" sz="2600" dirty="0">
              <a:latin typeface="LM Roman 10" panose="00000500000000000000" pitchFamily="50" charset="0"/>
              <a:ea typeface="Times New Roman" panose="02020603050405020304" pitchFamily="18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5F27439-A009-44A3-874B-C2B863998DD7}"/>
              </a:ext>
            </a:extLst>
          </p:cNvPr>
          <p:cNvSpPr/>
          <p:nvPr/>
        </p:nvSpPr>
        <p:spPr>
          <a:xfrm>
            <a:off x="898358" y="3483350"/>
            <a:ext cx="996991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600" dirty="0">
                <a:latin typeface="LM Roman 10" panose="00000500000000000000" pitchFamily="50" charset="0"/>
                <a:ea typeface="Times New Roman" panose="02020603050405020304" pitchFamily="18" charset="0"/>
              </a:rPr>
              <a:t>Regularización por Variación total</a:t>
            </a:r>
            <a:endParaRPr lang="es-CO" sz="2600" dirty="0">
              <a:latin typeface="LM Roman 10" panose="00000500000000000000" pitchFamily="50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7C757E2-E371-43EE-A8C6-0BA8A6D7A955}"/>
                  </a:ext>
                </a:extLst>
              </p:cNvPr>
              <p:cNvSpPr txBox="1"/>
              <p:nvPr/>
            </p:nvSpPr>
            <p:spPr>
              <a:xfrm>
                <a:off x="3715326" y="4562061"/>
                <a:ext cx="5140439" cy="4919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4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s-ES" sz="2400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𝐴𝑥</m:t>
                                      </m:r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𝑇𝑉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s-CO" sz="2400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7C757E2-E371-43EE-A8C6-0BA8A6D7A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326" y="4562061"/>
                <a:ext cx="5140439" cy="491994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Marcador de pie de página 14">
            <a:extLst>
              <a:ext uri="{FF2B5EF4-FFF2-40B4-BE49-F238E27FC236}">
                <a16:creationId xmlns:a16="http://schemas.microsoft.com/office/drawing/2014/main" id="{23A4DE16-6FF2-4B13-80A0-B73573597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s-CO" sz="1400" b="1" dirty="0">
                <a:solidFill>
                  <a:schemeClr val="accent2"/>
                </a:solidFill>
              </a:rPr>
              <a:t>Pontificia Universidad Católica de Chile</a:t>
            </a:r>
          </a:p>
        </p:txBody>
      </p:sp>
    </p:spTree>
    <p:extLst>
      <p:ext uri="{BB962C8B-B14F-4D97-AF65-F5344CB8AC3E}">
        <p14:creationId xmlns:p14="http://schemas.microsoft.com/office/powerpoint/2010/main" val="240250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9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C0FC49A-EF8B-4D51-8CE2-33138C204A64}" type="slidenum">
              <a:rPr lang="es-CO" sz="14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fld>
            <a:endParaRPr lang="es-CO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1690808" y="121869"/>
            <a:ext cx="8383317" cy="1358900"/>
            <a:chOff x="1507958" y="0"/>
            <a:chExt cx="8383317" cy="1358900"/>
          </a:xfrm>
        </p:grpSpPr>
        <p:sp>
          <p:nvSpPr>
            <p:cNvPr id="5" name="object 39"/>
            <p:cNvSpPr/>
            <p:nvPr/>
          </p:nvSpPr>
          <p:spPr>
            <a:xfrm>
              <a:off x="1507958" y="995781"/>
              <a:ext cx="2133600" cy="101600"/>
            </a:xfrm>
            <a:custGeom>
              <a:avLst/>
              <a:gdLst/>
              <a:ahLst/>
              <a:cxnLst/>
              <a:rect l="l" t="t" r="r" b="b"/>
              <a:pathLst>
                <a:path w="2133600" h="101600">
                  <a:moveTo>
                    <a:pt x="0" y="101600"/>
                  </a:moveTo>
                  <a:lnTo>
                    <a:pt x="2133600" y="101600"/>
                  </a:lnTo>
                  <a:lnTo>
                    <a:pt x="2133600" y="0"/>
                  </a:lnTo>
                  <a:lnTo>
                    <a:pt x="0" y="0"/>
                  </a:lnTo>
                  <a:lnTo>
                    <a:pt x="0" y="101600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" name="object 41"/>
            <p:cNvSpPr/>
            <p:nvPr/>
          </p:nvSpPr>
          <p:spPr>
            <a:xfrm>
              <a:off x="2346158" y="179806"/>
              <a:ext cx="152400" cy="1066800"/>
            </a:xfrm>
            <a:custGeom>
              <a:avLst/>
              <a:gdLst/>
              <a:ahLst/>
              <a:cxnLst/>
              <a:rect l="l" t="t" r="r" b="b"/>
              <a:pathLst>
                <a:path w="152400" h="1066800">
                  <a:moveTo>
                    <a:pt x="152400" y="1066800"/>
                  </a:moveTo>
                  <a:lnTo>
                    <a:pt x="0" y="1066800"/>
                  </a:lnTo>
                  <a:lnTo>
                    <a:pt x="0" y="0"/>
                  </a:lnTo>
                  <a:lnTo>
                    <a:pt x="15240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" name="object 42"/>
            <p:cNvSpPr/>
            <p:nvPr/>
          </p:nvSpPr>
          <p:spPr>
            <a:xfrm>
              <a:off x="9738875" y="0"/>
              <a:ext cx="152400" cy="1073150"/>
            </a:xfrm>
            <a:custGeom>
              <a:avLst/>
              <a:gdLst/>
              <a:ahLst/>
              <a:cxnLst/>
              <a:rect l="l" t="t" r="r" b="b"/>
              <a:pathLst>
                <a:path w="152400" h="1073150">
                  <a:moveTo>
                    <a:pt x="0" y="0"/>
                  </a:moveTo>
                  <a:lnTo>
                    <a:pt x="152400" y="0"/>
                  </a:lnTo>
                  <a:lnTo>
                    <a:pt x="152400" y="1073150"/>
                  </a:lnTo>
                  <a:lnTo>
                    <a:pt x="0" y="1073150"/>
                  </a:lnTo>
                </a:path>
              </a:pathLst>
            </a:custGeom>
            <a:ln w="76200">
              <a:solidFill>
                <a:schemeClr val="accent6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" name="object 7"/>
            <p:cNvSpPr txBox="1"/>
            <p:nvPr/>
          </p:nvSpPr>
          <p:spPr>
            <a:xfrm>
              <a:off x="2314074" y="292100"/>
              <a:ext cx="152400" cy="1066800"/>
            </a:xfrm>
            <a:prstGeom prst="rect">
              <a:avLst/>
            </a:prstGeom>
          </p:spPr>
          <p:txBody>
            <a:bodyPr wrap="square" lIns="0" tIns="0" rIns="0" bIns="0" rtlCol="0" anchor="ctr">
              <a:noAutofit/>
            </a:bodyPr>
            <a:lstStyle/>
            <a:p>
              <a:pPr marL="25400" algn="ctr">
                <a:lnSpc>
                  <a:spcPts val="1000"/>
                </a:lnSpc>
              </a:pPr>
              <a:endParaRPr sz="1000"/>
            </a:p>
          </p:txBody>
        </p:sp>
        <p:sp>
          <p:nvSpPr>
            <p:cNvPr id="10" name="object 6"/>
            <p:cNvSpPr txBox="1"/>
            <p:nvPr/>
          </p:nvSpPr>
          <p:spPr>
            <a:xfrm>
              <a:off x="9738875" y="0"/>
              <a:ext cx="152400" cy="1073150"/>
            </a:xfrm>
            <a:prstGeom prst="rect">
              <a:avLst/>
            </a:prstGeom>
          </p:spPr>
          <p:txBody>
            <a:bodyPr wrap="square" lIns="0" tIns="0" rIns="0" bIns="0" rtlCol="0" anchor="ctr">
              <a:noAutofit/>
            </a:bodyPr>
            <a:lstStyle/>
            <a:p>
              <a:pPr marL="25400" algn="ctr">
                <a:lnSpc>
                  <a:spcPts val="1000"/>
                </a:lnSpc>
              </a:pPr>
              <a:endParaRPr sz="1000"/>
            </a:p>
          </p:txBody>
        </p:sp>
      </p:grpSp>
      <p:sp>
        <p:nvSpPr>
          <p:cNvPr id="13" name="object 38"/>
          <p:cNvSpPr txBox="1"/>
          <p:nvPr/>
        </p:nvSpPr>
        <p:spPr>
          <a:xfrm>
            <a:off x="2615729" y="153429"/>
            <a:ext cx="7344000" cy="1123969"/>
          </a:xfrm>
          <a:prstGeom prst="rect">
            <a:avLst/>
          </a:prstGeom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3600" b="1" dirty="0">
                <a:latin typeface="Arial" panose="020B0604020202020204" pitchFamily="34" charset="0"/>
                <a:cs typeface="Arial" panose="020B0604020202020204" pitchFamily="34" charset="0"/>
              </a:rPr>
              <a:t>Contexto y Motivación</a:t>
            </a:r>
            <a:endParaRPr lang="es-ES" sz="3600" spc="0" dirty="0">
              <a:solidFill>
                <a:srgbClr val="2929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7C757E2-E371-43EE-A8C6-0BA8A6D7A955}"/>
                  </a:ext>
                </a:extLst>
              </p:cNvPr>
              <p:cNvSpPr txBox="1"/>
              <p:nvPr/>
            </p:nvSpPr>
            <p:spPr>
              <a:xfrm>
                <a:off x="3727754" y="1062961"/>
                <a:ext cx="5140439" cy="4919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4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s-ES" sz="2400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𝐴𝑥</m:t>
                                      </m:r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𝑇𝑉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s-CO" sz="2400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7C757E2-E371-43EE-A8C6-0BA8A6D7A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754" y="1062961"/>
                <a:ext cx="5140439" cy="491994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Marcador de pie de página 14">
            <a:extLst>
              <a:ext uri="{FF2B5EF4-FFF2-40B4-BE49-F238E27FC236}">
                <a16:creationId xmlns:a16="http://schemas.microsoft.com/office/drawing/2014/main" id="{23A4DE16-6FF2-4B13-80A0-B73573597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s-CO" sz="1400" b="1" dirty="0">
                <a:solidFill>
                  <a:schemeClr val="accent2"/>
                </a:solidFill>
              </a:rPr>
              <a:t>Pontificia Universidad Católica de Chile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0183F78-9E2C-4F1D-B0BA-8A32A5C1B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00" y="1573384"/>
            <a:ext cx="7488000" cy="48653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104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C0FC49A-EF8B-4D51-8CE2-33138C204A64}" type="slidenum">
              <a:rPr lang="es-CO" sz="14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fld>
            <a:endParaRPr lang="es-CO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1690808" y="121869"/>
            <a:ext cx="8383317" cy="1358900"/>
            <a:chOff x="1507958" y="0"/>
            <a:chExt cx="8383317" cy="1358900"/>
          </a:xfrm>
        </p:grpSpPr>
        <p:sp>
          <p:nvSpPr>
            <p:cNvPr id="5" name="object 39"/>
            <p:cNvSpPr/>
            <p:nvPr/>
          </p:nvSpPr>
          <p:spPr>
            <a:xfrm>
              <a:off x="1507958" y="995781"/>
              <a:ext cx="2133600" cy="101600"/>
            </a:xfrm>
            <a:custGeom>
              <a:avLst/>
              <a:gdLst/>
              <a:ahLst/>
              <a:cxnLst/>
              <a:rect l="l" t="t" r="r" b="b"/>
              <a:pathLst>
                <a:path w="2133600" h="101600">
                  <a:moveTo>
                    <a:pt x="0" y="101600"/>
                  </a:moveTo>
                  <a:lnTo>
                    <a:pt x="2133600" y="101600"/>
                  </a:lnTo>
                  <a:lnTo>
                    <a:pt x="2133600" y="0"/>
                  </a:lnTo>
                  <a:lnTo>
                    <a:pt x="0" y="0"/>
                  </a:lnTo>
                  <a:lnTo>
                    <a:pt x="0" y="101600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" name="object 41"/>
            <p:cNvSpPr/>
            <p:nvPr/>
          </p:nvSpPr>
          <p:spPr>
            <a:xfrm>
              <a:off x="2346158" y="179806"/>
              <a:ext cx="152400" cy="1066800"/>
            </a:xfrm>
            <a:custGeom>
              <a:avLst/>
              <a:gdLst/>
              <a:ahLst/>
              <a:cxnLst/>
              <a:rect l="l" t="t" r="r" b="b"/>
              <a:pathLst>
                <a:path w="152400" h="1066800">
                  <a:moveTo>
                    <a:pt x="152400" y="1066800"/>
                  </a:moveTo>
                  <a:lnTo>
                    <a:pt x="0" y="1066800"/>
                  </a:lnTo>
                  <a:lnTo>
                    <a:pt x="0" y="0"/>
                  </a:lnTo>
                  <a:lnTo>
                    <a:pt x="15240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" name="object 42"/>
            <p:cNvSpPr/>
            <p:nvPr/>
          </p:nvSpPr>
          <p:spPr>
            <a:xfrm>
              <a:off x="9738875" y="0"/>
              <a:ext cx="152400" cy="1073150"/>
            </a:xfrm>
            <a:custGeom>
              <a:avLst/>
              <a:gdLst/>
              <a:ahLst/>
              <a:cxnLst/>
              <a:rect l="l" t="t" r="r" b="b"/>
              <a:pathLst>
                <a:path w="152400" h="1073150">
                  <a:moveTo>
                    <a:pt x="0" y="0"/>
                  </a:moveTo>
                  <a:lnTo>
                    <a:pt x="152400" y="0"/>
                  </a:lnTo>
                  <a:lnTo>
                    <a:pt x="152400" y="1073150"/>
                  </a:lnTo>
                  <a:lnTo>
                    <a:pt x="0" y="1073150"/>
                  </a:lnTo>
                </a:path>
              </a:pathLst>
            </a:custGeom>
            <a:ln w="76200">
              <a:solidFill>
                <a:schemeClr val="accent6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" name="object 7"/>
            <p:cNvSpPr txBox="1"/>
            <p:nvPr/>
          </p:nvSpPr>
          <p:spPr>
            <a:xfrm>
              <a:off x="2314074" y="292100"/>
              <a:ext cx="152400" cy="1066800"/>
            </a:xfrm>
            <a:prstGeom prst="rect">
              <a:avLst/>
            </a:prstGeom>
          </p:spPr>
          <p:txBody>
            <a:bodyPr wrap="square" lIns="0" tIns="0" rIns="0" bIns="0" rtlCol="0" anchor="ctr">
              <a:noAutofit/>
            </a:bodyPr>
            <a:lstStyle/>
            <a:p>
              <a:pPr marL="25400" algn="ctr">
                <a:lnSpc>
                  <a:spcPts val="1000"/>
                </a:lnSpc>
              </a:pPr>
              <a:endParaRPr sz="1000"/>
            </a:p>
          </p:txBody>
        </p:sp>
        <p:sp>
          <p:nvSpPr>
            <p:cNvPr id="10" name="object 6"/>
            <p:cNvSpPr txBox="1"/>
            <p:nvPr/>
          </p:nvSpPr>
          <p:spPr>
            <a:xfrm>
              <a:off x="9738875" y="0"/>
              <a:ext cx="152400" cy="1073150"/>
            </a:xfrm>
            <a:prstGeom prst="rect">
              <a:avLst/>
            </a:prstGeom>
          </p:spPr>
          <p:txBody>
            <a:bodyPr wrap="square" lIns="0" tIns="0" rIns="0" bIns="0" rtlCol="0" anchor="ctr">
              <a:noAutofit/>
            </a:bodyPr>
            <a:lstStyle/>
            <a:p>
              <a:pPr marL="25400" algn="ctr">
                <a:lnSpc>
                  <a:spcPts val="1000"/>
                </a:lnSpc>
              </a:pPr>
              <a:endParaRPr sz="1000"/>
            </a:p>
          </p:txBody>
        </p:sp>
      </p:grpSp>
      <p:sp>
        <p:nvSpPr>
          <p:cNvPr id="13" name="object 38"/>
          <p:cNvSpPr txBox="1"/>
          <p:nvPr/>
        </p:nvSpPr>
        <p:spPr>
          <a:xfrm>
            <a:off x="2615729" y="153429"/>
            <a:ext cx="7344000" cy="1123969"/>
          </a:xfrm>
          <a:prstGeom prst="rect">
            <a:avLst/>
          </a:prstGeom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  <a:t>Resolver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7C757E2-E371-43EE-A8C6-0BA8A6D7A955}"/>
                  </a:ext>
                </a:extLst>
              </p:cNvPr>
              <p:cNvSpPr txBox="1"/>
              <p:nvPr/>
            </p:nvSpPr>
            <p:spPr>
              <a:xfrm>
                <a:off x="3727754" y="1062961"/>
                <a:ext cx="5140439" cy="4919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4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s-ES" sz="2400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𝐴𝑥</m:t>
                                      </m:r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𝑇𝑉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s-CO" sz="2400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7C757E2-E371-43EE-A8C6-0BA8A6D7A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754" y="1062961"/>
                <a:ext cx="5140439" cy="491994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Marcador de pie de página 14">
            <a:extLst>
              <a:ext uri="{FF2B5EF4-FFF2-40B4-BE49-F238E27FC236}">
                <a16:creationId xmlns:a16="http://schemas.microsoft.com/office/drawing/2014/main" id="{23A4DE16-6FF2-4B13-80A0-B73573597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5557"/>
            <a:ext cx="4114800" cy="365125"/>
          </a:xfrm>
        </p:spPr>
        <p:txBody>
          <a:bodyPr/>
          <a:lstStyle/>
          <a:p>
            <a:r>
              <a:rPr lang="es-CO" sz="1400" b="1" dirty="0">
                <a:solidFill>
                  <a:schemeClr val="accent2"/>
                </a:solidFill>
              </a:rPr>
              <a:t>Pontificia Universidad Católica de Chile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0183F78-9E2C-4F1D-B0BA-8A32A5C1B6E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 bwMode="auto">
          <a:xfrm>
            <a:off x="2433725" y="1616013"/>
            <a:ext cx="7488000" cy="455385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93BCDFA0-A75D-4DCD-A8F7-76B0DFC3EB51}"/>
              </a:ext>
            </a:extLst>
          </p:cNvPr>
          <p:cNvSpPr txBox="1"/>
          <p:nvPr/>
        </p:nvSpPr>
        <p:spPr>
          <a:xfrm>
            <a:off x="1441174" y="6213933"/>
            <a:ext cx="909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Fuente: </a:t>
            </a:r>
            <a:r>
              <a:rPr lang="es-ES" dirty="0"/>
              <a:t>Clase invitada: Aplicaciones: Deconvoluciones en Astronomía </a:t>
            </a:r>
            <a:r>
              <a:rPr lang="es-ES" dirty="0" err="1"/>
              <a:t>Milovic</a:t>
            </a:r>
            <a:r>
              <a:rPr lang="es-ES" dirty="0"/>
              <a:t>, C. y Prieto C.[7] </a:t>
            </a:r>
            <a:endParaRPr lang="es-CO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B905442-0B0F-418F-9436-8F8292FB9B8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 bwMode="auto">
          <a:xfrm>
            <a:off x="2433725" y="1660076"/>
            <a:ext cx="7488000" cy="45538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750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C0FC49A-EF8B-4D51-8CE2-33138C204A64}" type="slidenum">
              <a:rPr lang="es-CO" sz="14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fld>
            <a:endParaRPr lang="es-CO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1690808" y="121869"/>
            <a:ext cx="8383317" cy="1358900"/>
            <a:chOff x="1507958" y="0"/>
            <a:chExt cx="8383317" cy="1358900"/>
          </a:xfrm>
        </p:grpSpPr>
        <p:sp>
          <p:nvSpPr>
            <p:cNvPr id="5" name="object 39"/>
            <p:cNvSpPr/>
            <p:nvPr/>
          </p:nvSpPr>
          <p:spPr>
            <a:xfrm>
              <a:off x="1507958" y="995781"/>
              <a:ext cx="2133600" cy="101600"/>
            </a:xfrm>
            <a:custGeom>
              <a:avLst/>
              <a:gdLst/>
              <a:ahLst/>
              <a:cxnLst/>
              <a:rect l="l" t="t" r="r" b="b"/>
              <a:pathLst>
                <a:path w="2133600" h="101600">
                  <a:moveTo>
                    <a:pt x="0" y="101600"/>
                  </a:moveTo>
                  <a:lnTo>
                    <a:pt x="2133600" y="101600"/>
                  </a:lnTo>
                  <a:lnTo>
                    <a:pt x="2133600" y="0"/>
                  </a:lnTo>
                  <a:lnTo>
                    <a:pt x="0" y="0"/>
                  </a:lnTo>
                  <a:lnTo>
                    <a:pt x="0" y="101600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" name="object 41"/>
            <p:cNvSpPr/>
            <p:nvPr/>
          </p:nvSpPr>
          <p:spPr>
            <a:xfrm>
              <a:off x="2346158" y="179806"/>
              <a:ext cx="152400" cy="1066800"/>
            </a:xfrm>
            <a:custGeom>
              <a:avLst/>
              <a:gdLst/>
              <a:ahLst/>
              <a:cxnLst/>
              <a:rect l="l" t="t" r="r" b="b"/>
              <a:pathLst>
                <a:path w="152400" h="1066800">
                  <a:moveTo>
                    <a:pt x="152400" y="1066800"/>
                  </a:moveTo>
                  <a:lnTo>
                    <a:pt x="0" y="1066800"/>
                  </a:lnTo>
                  <a:lnTo>
                    <a:pt x="0" y="0"/>
                  </a:lnTo>
                  <a:lnTo>
                    <a:pt x="15240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" name="object 42"/>
            <p:cNvSpPr/>
            <p:nvPr/>
          </p:nvSpPr>
          <p:spPr>
            <a:xfrm>
              <a:off x="9738875" y="0"/>
              <a:ext cx="152400" cy="1073150"/>
            </a:xfrm>
            <a:custGeom>
              <a:avLst/>
              <a:gdLst/>
              <a:ahLst/>
              <a:cxnLst/>
              <a:rect l="l" t="t" r="r" b="b"/>
              <a:pathLst>
                <a:path w="152400" h="1073150">
                  <a:moveTo>
                    <a:pt x="0" y="0"/>
                  </a:moveTo>
                  <a:lnTo>
                    <a:pt x="152400" y="0"/>
                  </a:lnTo>
                  <a:lnTo>
                    <a:pt x="152400" y="1073150"/>
                  </a:lnTo>
                  <a:lnTo>
                    <a:pt x="0" y="1073150"/>
                  </a:lnTo>
                </a:path>
              </a:pathLst>
            </a:custGeom>
            <a:ln w="76200">
              <a:solidFill>
                <a:schemeClr val="accent6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" name="object 7"/>
            <p:cNvSpPr txBox="1"/>
            <p:nvPr/>
          </p:nvSpPr>
          <p:spPr>
            <a:xfrm>
              <a:off x="2314074" y="292100"/>
              <a:ext cx="152400" cy="1066800"/>
            </a:xfrm>
            <a:prstGeom prst="rect">
              <a:avLst/>
            </a:prstGeom>
          </p:spPr>
          <p:txBody>
            <a:bodyPr wrap="square" lIns="0" tIns="0" rIns="0" bIns="0" rtlCol="0" anchor="ctr">
              <a:noAutofit/>
            </a:bodyPr>
            <a:lstStyle/>
            <a:p>
              <a:pPr marL="25400" algn="ctr">
                <a:lnSpc>
                  <a:spcPts val="1000"/>
                </a:lnSpc>
              </a:pPr>
              <a:endParaRPr sz="1000"/>
            </a:p>
          </p:txBody>
        </p:sp>
        <p:sp>
          <p:nvSpPr>
            <p:cNvPr id="10" name="object 6"/>
            <p:cNvSpPr txBox="1"/>
            <p:nvPr/>
          </p:nvSpPr>
          <p:spPr>
            <a:xfrm>
              <a:off x="9738875" y="0"/>
              <a:ext cx="152400" cy="1073150"/>
            </a:xfrm>
            <a:prstGeom prst="rect">
              <a:avLst/>
            </a:prstGeom>
          </p:spPr>
          <p:txBody>
            <a:bodyPr wrap="square" lIns="0" tIns="0" rIns="0" bIns="0" rtlCol="0" anchor="ctr">
              <a:noAutofit/>
            </a:bodyPr>
            <a:lstStyle/>
            <a:p>
              <a:pPr marL="25400" algn="ctr">
                <a:lnSpc>
                  <a:spcPts val="1000"/>
                </a:lnSpc>
              </a:pPr>
              <a:endParaRPr sz="1000"/>
            </a:p>
          </p:txBody>
        </p:sp>
      </p:grpSp>
      <p:sp>
        <p:nvSpPr>
          <p:cNvPr id="13" name="object 38"/>
          <p:cNvSpPr txBox="1"/>
          <p:nvPr/>
        </p:nvSpPr>
        <p:spPr>
          <a:xfrm>
            <a:off x="2615729" y="153429"/>
            <a:ext cx="7344000" cy="1123969"/>
          </a:xfrm>
          <a:prstGeom prst="rect">
            <a:avLst/>
          </a:prstGeom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36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es-ES" sz="3600" spc="0" dirty="0">
              <a:solidFill>
                <a:srgbClr val="2929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Marcador de pie de página 14">
            <a:extLst>
              <a:ext uri="{FF2B5EF4-FFF2-40B4-BE49-F238E27FC236}">
                <a16:creationId xmlns:a16="http://schemas.microsoft.com/office/drawing/2014/main" id="{4F4CEB12-AD66-4C72-A276-D6639AE0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5679"/>
            <a:ext cx="4114800" cy="365125"/>
          </a:xfrm>
        </p:spPr>
        <p:txBody>
          <a:bodyPr/>
          <a:lstStyle/>
          <a:p>
            <a:r>
              <a:rPr lang="es-CO" sz="1400" b="1" dirty="0">
                <a:solidFill>
                  <a:schemeClr val="accent2"/>
                </a:solidFill>
              </a:rPr>
              <a:t>Pontificia Universidad Católica de Chile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EE0A376-22FB-4504-BF87-13B3816699B0}"/>
              </a:ext>
            </a:extLst>
          </p:cNvPr>
          <p:cNvSpPr txBox="1"/>
          <p:nvPr/>
        </p:nvSpPr>
        <p:spPr>
          <a:xfrm>
            <a:off x="5640456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2AA3DCD-D36E-4D19-91D4-8F6D5C82B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25" y="1349899"/>
            <a:ext cx="6000750" cy="493395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9EBD795-4EB6-4B29-A693-0FFD0245C372}"/>
              </a:ext>
            </a:extLst>
          </p:cNvPr>
          <p:cNvSpPr txBox="1"/>
          <p:nvPr/>
        </p:nvSpPr>
        <p:spPr>
          <a:xfrm>
            <a:off x="1441174" y="6213933"/>
            <a:ext cx="909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Fuente: </a:t>
            </a:r>
            <a:r>
              <a:rPr lang="en-US" dirty="0"/>
              <a:t>Selection of regularization parameter for optical topography</a:t>
            </a:r>
            <a:r>
              <a:rPr lang="es-ES" dirty="0"/>
              <a:t> Correia, T.  Et al.[6]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2935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C0FC49A-EF8B-4D51-8CE2-33138C204A64}" type="slidenum">
              <a:rPr lang="es-CO" sz="14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fld>
            <a:endParaRPr lang="es-CO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1507958" y="77623"/>
            <a:ext cx="8383317" cy="1358900"/>
            <a:chOff x="1507958" y="0"/>
            <a:chExt cx="8383317" cy="1358900"/>
          </a:xfrm>
        </p:grpSpPr>
        <p:sp>
          <p:nvSpPr>
            <p:cNvPr id="5" name="object 39"/>
            <p:cNvSpPr/>
            <p:nvPr/>
          </p:nvSpPr>
          <p:spPr>
            <a:xfrm>
              <a:off x="1507958" y="995781"/>
              <a:ext cx="2133600" cy="101600"/>
            </a:xfrm>
            <a:custGeom>
              <a:avLst/>
              <a:gdLst/>
              <a:ahLst/>
              <a:cxnLst/>
              <a:rect l="l" t="t" r="r" b="b"/>
              <a:pathLst>
                <a:path w="2133600" h="101600">
                  <a:moveTo>
                    <a:pt x="0" y="101600"/>
                  </a:moveTo>
                  <a:lnTo>
                    <a:pt x="2133600" y="101600"/>
                  </a:lnTo>
                  <a:lnTo>
                    <a:pt x="2133600" y="0"/>
                  </a:lnTo>
                  <a:lnTo>
                    <a:pt x="0" y="0"/>
                  </a:lnTo>
                  <a:lnTo>
                    <a:pt x="0" y="101600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dirty="0"/>
            </a:p>
          </p:txBody>
        </p:sp>
        <p:sp>
          <p:nvSpPr>
            <p:cNvPr id="6" name="object 41"/>
            <p:cNvSpPr/>
            <p:nvPr/>
          </p:nvSpPr>
          <p:spPr>
            <a:xfrm>
              <a:off x="2346158" y="179806"/>
              <a:ext cx="152400" cy="1066800"/>
            </a:xfrm>
            <a:custGeom>
              <a:avLst/>
              <a:gdLst/>
              <a:ahLst/>
              <a:cxnLst/>
              <a:rect l="l" t="t" r="r" b="b"/>
              <a:pathLst>
                <a:path w="152400" h="1066800">
                  <a:moveTo>
                    <a:pt x="152400" y="1066800"/>
                  </a:moveTo>
                  <a:lnTo>
                    <a:pt x="0" y="1066800"/>
                  </a:lnTo>
                  <a:lnTo>
                    <a:pt x="0" y="0"/>
                  </a:lnTo>
                  <a:lnTo>
                    <a:pt x="15240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dirty="0"/>
            </a:p>
          </p:txBody>
        </p:sp>
        <p:sp>
          <p:nvSpPr>
            <p:cNvPr id="7" name="object 42"/>
            <p:cNvSpPr/>
            <p:nvPr/>
          </p:nvSpPr>
          <p:spPr>
            <a:xfrm>
              <a:off x="9738875" y="0"/>
              <a:ext cx="152400" cy="1073150"/>
            </a:xfrm>
            <a:custGeom>
              <a:avLst/>
              <a:gdLst/>
              <a:ahLst/>
              <a:cxnLst/>
              <a:rect l="l" t="t" r="r" b="b"/>
              <a:pathLst>
                <a:path w="152400" h="1073150">
                  <a:moveTo>
                    <a:pt x="0" y="0"/>
                  </a:moveTo>
                  <a:lnTo>
                    <a:pt x="152400" y="0"/>
                  </a:lnTo>
                  <a:lnTo>
                    <a:pt x="152400" y="1073150"/>
                  </a:lnTo>
                  <a:lnTo>
                    <a:pt x="0" y="1073150"/>
                  </a:lnTo>
                </a:path>
              </a:pathLst>
            </a:custGeom>
            <a:ln w="76200">
              <a:solidFill>
                <a:srgbClr val="CC9900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dirty="0"/>
            </a:p>
          </p:txBody>
        </p:sp>
        <p:sp>
          <p:nvSpPr>
            <p:cNvPr id="9" name="object 7"/>
            <p:cNvSpPr txBox="1"/>
            <p:nvPr/>
          </p:nvSpPr>
          <p:spPr>
            <a:xfrm>
              <a:off x="2314074" y="292100"/>
              <a:ext cx="152400" cy="1066800"/>
            </a:xfrm>
            <a:prstGeom prst="rect">
              <a:avLst/>
            </a:prstGeom>
          </p:spPr>
          <p:txBody>
            <a:bodyPr wrap="square" lIns="0" tIns="0" rIns="0" bIns="0" rtlCol="0" anchor="ctr">
              <a:noAutofit/>
            </a:bodyPr>
            <a:lstStyle/>
            <a:p>
              <a:pPr marL="25400" algn="ctr">
                <a:lnSpc>
                  <a:spcPts val="1000"/>
                </a:lnSpc>
              </a:pPr>
              <a:endParaRPr sz="1000" dirty="0"/>
            </a:p>
          </p:txBody>
        </p:sp>
        <p:sp>
          <p:nvSpPr>
            <p:cNvPr id="10" name="object 6"/>
            <p:cNvSpPr txBox="1"/>
            <p:nvPr/>
          </p:nvSpPr>
          <p:spPr>
            <a:xfrm>
              <a:off x="9738875" y="0"/>
              <a:ext cx="152400" cy="1073150"/>
            </a:xfrm>
            <a:prstGeom prst="rect">
              <a:avLst/>
            </a:prstGeom>
          </p:spPr>
          <p:txBody>
            <a:bodyPr wrap="square" lIns="0" tIns="0" rIns="0" bIns="0" rtlCol="0" anchor="ctr">
              <a:noAutofit/>
            </a:bodyPr>
            <a:lstStyle/>
            <a:p>
              <a:pPr marL="25400" algn="ctr">
                <a:lnSpc>
                  <a:spcPts val="1000"/>
                </a:lnSpc>
              </a:pPr>
              <a:endParaRPr sz="1000" dirty="0"/>
            </a:p>
          </p:txBody>
        </p:sp>
      </p:grpSp>
      <p:sp>
        <p:nvSpPr>
          <p:cNvPr id="13" name="object 38"/>
          <p:cNvSpPr txBox="1"/>
          <p:nvPr/>
        </p:nvSpPr>
        <p:spPr>
          <a:xfrm>
            <a:off x="2432879" y="109183"/>
            <a:ext cx="7344000" cy="1123969"/>
          </a:xfrm>
          <a:prstGeom prst="rect">
            <a:avLst/>
          </a:prstGeom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3600" b="1" dirty="0">
                <a:solidFill>
                  <a:srgbClr val="292929"/>
                </a:solidFill>
                <a:latin typeface="Arial"/>
                <a:cs typeface="Arial"/>
              </a:rPr>
              <a:t>Referencias:</a:t>
            </a:r>
            <a:endParaRPr lang="es-ES" sz="3600" spc="0" dirty="0">
              <a:solidFill>
                <a:srgbClr val="292929"/>
              </a:solidFill>
              <a:latin typeface="Arial"/>
              <a:cs typeface="Arial"/>
            </a:endParaRPr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135816"/>
              </p:ext>
            </p:extLst>
          </p:nvPr>
        </p:nvGraphicFramePr>
        <p:xfrm>
          <a:off x="1017627" y="1058814"/>
          <a:ext cx="9816025" cy="516388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816025">
                  <a:extLst>
                    <a:ext uri="{9D8B030D-6E8A-4147-A177-3AD203B41FA5}">
                      <a16:colId xmlns:a16="http://schemas.microsoft.com/office/drawing/2014/main" val="3645358332"/>
                    </a:ext>
                  </a:extLst>
                </a:gridCol>
              </a:tblGrid>
              <a:tr h="4616234">
                <a:tc>
                  <a:txBody>
                    <a:bodyPr/>
                    <a:lstStyle/>
                    <a:p>
                      <a:pPr marL="342900" indent="-342900" algn="just">
                        <a:lnSpc>
                          <a:spcPct val="100000"/>
                        </a:lnSpc>
                        <a:spcAft>
                          <a:spcPts val="200"/>
                        </a:spcAft>
                        <a:buFont typeface="+mj-lt"/>
                        <a:buAutoNum type="arabicParenR"/>
                      </a:pPr>
                      <a:endParaRPr lang="es-CO" sz="1800" b="0" i="0" kern="1200" dirty="0">
                        <a:solidFill>
                          <a:schemeClr val="tx1"/>
                        </a:solidFill>
                        <a:effectLst/>
                        <a:latin typeface="LM Roman 10" panose="00000500000000000000" pitchFamily="50" charset="0"/>
                        <a:ea typeface="+mn-ea"/>
                        <a:cs typeface="+mn-cs"/>
                      </a:endParaRPr>
                    </a:p>
                    <a:p>
                      <a:pPr marL="342900" indent="-342900" algn="just">
                        <a:lnSpc>
                          <a:spcPct val="100000"/>
                        </a:lnSpc>
                        <a:spcAft>
                          <a:spcPts val="200"/>
                        </a:spcAft>
                        <a:buFont typeface="+mj-lt"/>
                        <a:buAutoNum type="arabicParenR"/>
                      </a:pP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Guesalaga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 A.,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Neichel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 B., Correia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C.M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.,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Butterley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 T., Osborn J.,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Masciadri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 E., Fusco T. and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Sauvage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 J.-F. (2017). Online estimation of the wavefront outer scale profile from adaptive optics telemetry. Monthly Notices of the Royal Astronomical Society, 465(2), 1984-1994</a:t>
                      </a:r>
                    </a:p>
                    <a:p>
                      <a:pPr marL="342900" indent="-342900" algn="just">
                        <a:lnSpc>
                          <a:spcPct val="100000"/>
                        </a:lnSpc>
                        <a:spcAft>
                          <a:spcPts val="200"/>
                        </a:spcAft>
                        <a:buFont typeface="+mj-lt"/>
                        <a:buAutoNum type="arabicParenR"/>
                      </a:pPr>
                      <a:r>
                        <a:rPr lang="es-ES" sz="1800" b="0" i="0" kern="1200" dirty="0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Prieto C. </a:t>
                      </a:r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s-CO" sz="1800" b="0" i="0" kern="1200" dirty="0" err="1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IEE</a:t>
                      </a:r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 3794 – Reconstrucción de Imágenes. Clases 1 a la 10. Pontificia Universidad Católica de Chile. II-2020.</a:t>
                      </a:r>
                    </a:p>
                    <a:p>
                      <a:pPr marL="342900" indent="-342900" algn="just">
                        <a:lnSpc>
                          <a:spcPct val="100000"/>
                        </a:lnSpc>
                        <a:spcAft>
                          <a:spcPts val="200"/>
                        </a:spcAft>
                        <a:buFont typeface="+mj-lt"/>
                        <a:buAutoNum type="arabicParenR"/>
                      </a:pPr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Tejos N, Cristian A. IEE3784 / IIC378 –Procesamiento Avanzado de Imágenes. Clases 2 a la 9 Pontificia Universidad Católica de Chile.II-2020.</a:t>
                      </a:r>
                    </a:p>
                    <a:p>
                      <a:pPr marL="342900" indent="-342900" algn="just">
                        <a:lnSpc>
                          <a:spcPct val="100000"/>
                        </a:lnSpc>
                        <a:spcAft>
                          <a:spcPts val="200"/>
                        </a:spcAft>
                        <a:buFont typeface="+mj-lt"/>
                        <a:buAutoNum type="arabicParenR"/>
                      </a:pPr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E. Candes, T. Tao, </a:t>
                      </a:r>
                      <a:r>
                        <a:rPr lang="es-CO" sz="1800" b="0" i="0" kern="1200" dirty="0" err="1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Near-optimal</a:t>
                      </a:r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b="0" i="0" kern="1200" dirty="0" err="1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signal</a:t>
                      </a:r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b="0" i="0" kern="1200" dirty="0" err="1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recovery</a:t>
                      </a:r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b="0" i="0" kern="1200" dirty="0" err="1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b="0" i="0" kern="1200" dirty="0" err="1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random</a:t>
                      </a:r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b="0" i="0" kern="1200" dirty="0" err="1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projections</a:t>
                      </a:r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 and universal </a:t>
                      </a:r>
                      <a:r>
                        <a:rPr lang="es-CO" sz="1800" b="0" i="0" kern="1200" dirty="0" err="1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encoding</a:t>
                      </a:r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b="0" i="0" kern="1200" dirty="0" err="1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strategies</a:t>
                      </a:r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"  </a:t>
                      </a:r>
                      <a:r>
                        <a:rPr lang="es-CO" sz="1800" b="0" i="0" kern="1200" dirty="0" err="1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Submitted</a:t>
                      </a:r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b="0" i="0" kern="1200" dirty="0" err="1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to</a:t>
                      </a:r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 IEEE </a:t>
                      </a:r>
                      <a:r>
                        <a:rPr lang="es-CO" sz="1800" b="0" i="0" kern="1200" dirty="0" err="1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Transactions</a:t>
                      </a:r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b="0" i="0" kern="1200" dirty="0" err="1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on</a:t>
                      </a:r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b="0" i="0" kern="1200" dirty="0" err="1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Information</a:t>
                      </a:r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b="0" i="0" kern="1200" dirty="0" err="1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Theory</a:t>
                      </a:r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s-CO" sz="1800" b="0" i="0" kern="1200" dirty="0" err="1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November</a:t>
                      </a:r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 2004.</a:t>
                      </a:r>
                    </a:p>
                    <a:p>
                      <a:pPr marL="342900" indent="-342900" algn="just">
                        <a:lnSpc>
                          <a:spcPct val="100000"/>
                        </a:lnSpc>
                        <a:spcAft>
                          <a:spcPts val="200"/>
                        </a:spcAft>
                        <a:buFont typeface="+mj-lt"/>
                        <a:buAutoNum type="arabicParenR"/>
                      </a:pPr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J. </a:t>
                      </a:r>
                      <a:r>
                        <a:rPr lang="es-CO" sz="1800" b="0" i="0" kern="1200" dirty="0" err="1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Bioucas-Dias</a:t>
                      </a:r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, M. Figueiredo, “A new TwIST: </a:t>
                      </a:r>
                      <a:r>
                        <a:rPr lang="es-CO" sz="1800" b="0" i="0" kern="1200" dirty="0" err="1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two</a:t>
                      </a:r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-step iterative </a:t>
                      </a:r>
                      <a:r>
                        <a:rPr lang="es-CO" sz="1800" b="0" i="0" kern="1200" dirty="0" err="1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shrinkage</a:t>
                      </a:r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s-CO" sz="1800" b="0" i="0" kern="1200" dirty="0" err="1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thresholding</a:t>
                      </a:r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s-CO" sz="1800" b="0" i="0" kern="1200" dirty="0" err="1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algorithms</a:t>
                      </a:r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b="0" i="0" kern="1200" dirty="0" err="1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b="0" i="0" kern="1200" dirty="0" err="1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image</a:t>
                      </a:r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b="0" i="0" kern="1200" dirty="0" err="1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restoration</a:t>
                      </a:r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”.</a:t>
                      </a:r>
                    </a:p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Correia, T. M., Gibson, A. P., Schweiger, M., &amp; Hebden, J. C. (2009). Selection of regularization parameter for optical topography. Journal of biomedical optics, 14(3), 034044.</a:t>
                      </a:r>
                      <a:endParaRPr lang="es-CO" sz="1800" b="0" i="0" kern="1200" dirty="0">
                        <a:solidFill>
                          <a:schemeClr val="tx1"/>
                        </a:solidFill>
                        <a:effectLst/>
                        <a:latin typeface="LM Roman 10" panose="00000500000000000000" pitchFamily="50" charset="0"/>
                        <a:ea typeface="+mn-ea"/>
                        <a:cs typeface="+mn-cs"/>
                      </a:endParaRPr>
                    </a:p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s-ES" sz="1800" b="0" i="0" kern="1200" dirty="0" err="1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Milovic</a:t>
                      </a:r>
                      <a:r>
                        <a:rPr lang="es-ES" sz="1800" b="0" i="0" kern="1200" dirty="0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, C. y Prieto C. </a:t>
                      </a:r>
                      <a:r>
                        <a:rPr lang="es-ES" sz="1800" b="0" i="0" kern="1200" dirty="0" err="1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IEE</a:t>
                      </a:r>
                      <a:r>
                        <a:rPr lang="es-ES" sz="1800" b="0" i="0" kern="1200" dirty="0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 3794 – Reconstrucción de Imágenes. Clase invitada: Aplicaciones: Deconvoluciones en </a:t>
                      </a:r>
                      <a:r>
                        <a:rPr lang="es-ES" sz="1800" b="0" i="0" kern="1200" dirty="0" err="1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Astronomia</a:t>
                      </a:r>
                      <a:r>
                        <a:rPr lang="es-ES" sz="1800" b="0" i="0" kern="1200" dirty="0">
                          <a:solidFill>
                            <a:schemeClr val="tx1"/>
                          </a:solidFill>
                          <a:effectLst/>
                          <a:latin typeface="LM Roman 10" panose="00000500000000000000" pitchFamily="50" charset="0"/>
                          <a:ea typeface="+mn-ea"/>
                          <a:cs typeface="+mn-cs"/>
                        </a:rPr>
                        <a:t> . Pontificia Universidad Católica de Chile. II-2020.</a:t>
                      </a: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96306434"/>
                  </a:ext>
                </a:extLst>
              </a:tr>
              <a:tr h="303593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70000"/>
                        </a:lnSpc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endParaRPr lang="es-CO" sz="1800" b="0" dirty="0">
                        <a:effectLst/>
                        <a:latin typeface="LM Roman 10" panose="00000500000000000000" pitchFamily="50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501821143"/>
                  </a:ext>
                </a:extLst>
              </a:tr>
            </a:tbl>
          </a:graphicData>
        </a:graphic>
      </p:graphicFrame>
      <p:sp>
        <p:nvSpPr>
          <p:cNvPr id="15" name="Marcador de pie de página 14">
            <a:extLst>
              <a:ext uri="{FF2B5EF4-FFF2-40B4-BE49-F238E27FC236}">
                <a16:creationId xmlns:a16="http://schemas.microsoft.com/office/drawing/2014/main" id="{1E0C1358-8D8A-421D-AB8C-D3972A94F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s-CO" sz="1400" b="1" dirty="0">
                <a:solidFill>
                  <a:schemeClr val="accent2"/>
                </a:solidFill>
              </a:rPr>
              <a:t>Pontificia Universidad Católica de Chile</a:t>
            </a:r>
          </a:p>
        </p:txBody>
      </p:sp>
    </p:spTree>
    <p:extLst>
      <p:ext uri="{BB962C8B-B14F-4D97-AF65-F5344CB8AC3E}">
        <p14:creationId xmlns:p14="http://schemas.microsoft.com/office/powerpoint/2010/main" val="7783278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2969</TotalTime>
  <Words>658</Words>
  <Application>Microsoft Office PowerPoint</Application>
  <PresentationFormat>Panorámica</PresentationFormat>
  <Paragraphs>103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Calibri</vt:lpstr>
      <vt:lpstr>Arial</vt:lpstr>
      <vt:lpstr>LM Roman 10</vt:lpstr>
      <vt:lpstr>Calibri Light</vt:lpstr>
      <vt:lpstr>Courier New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Benjamin Andres Huerfano Zapata</dc:creator>
  <cp:lastModifiedBy>Benjamin Andres Huerfano Zapata</cp:lastModifiedBy>
  <cp:revision>286</cp:revision>
  <dcterms:created xsi:type="dcterms:W3CDTF">2017-01-10T04:10:38Z</dcterms:created>
  <dcterms:modified xsi:type="dcterms:W3CDTF">2020-11-12T06:41:49Z</dcterms:modified>
</cp:coreProperties>
</file>