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3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411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49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866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457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623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410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341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183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407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12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421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670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208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096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3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9936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33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  <p:sldLayoutId id="2147484330" r:id="rId12"/>
    <p:sldLayoutId id="2147484331" r:id="rId13"/>
    <p:sldLayoutId id="2147484332" r:id="rId14"/>
    <p:sldLayoutId id="2147484333" r:id="rId15"/>
    <p:sldLayoutId id="2147484334" r:id="rId16"/>
    <p:sldLayoutId id="21474843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D589FAB5-C79E-42C9-931B-B5EA8BB03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4" r="-1" b="4956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CA3B47-BF70-490C-A6CB-32B573B8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8384" y="1362325"/>
            <a:ext cx="7709483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cap="none" spc="0" dirty="0">
                <a:solidFill>
                  <a:schemeClr val="bg1"/>
                </a:solidFill>
              </a:rPr>
              <a:t>LEVANTAMIENTO DE 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C2AAD4-8BEC-4EA5-B0E8-00C50C941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9072" y="2852792"/>
            <a:ext cx="5847125" cy="2572193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bg1"/>
                </a:solidFill>
              </a:rPr>
              <a:t>JUAN DAVID CORDOBA HINESTROZA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bg1"/>
                </a:solidFill>
              </a:rPr>
              <a:t>JEISSON ALEXANDER LOPEZ LEAL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bg1"/>
                </a:solidFill>
              </a:rPr>
              <a:t>CRISTIAN CAMILO LADINO MARIN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bg1"/>
                </a:solidFill>
              </a:rPr>
              <a:t>ANDRES ENRIQUE PERUGACHE RODRIGUEZ</a:t>
            </a:r>
          </a:p>
          <a:p>
            <a:pPr indent="-182880" algn="l">
              <a:spcAft>
                <a:spcPts val="600"/>
              </a:spcAft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D182D-E46F-40E1-97C2-E9AD33689933}"/>
              </a:ext>
            </a:extLst>
          </p:cNvPr>
          <p:cNvSpPr txBox="1"/>
          <p:nvPr/>
        </p:nvSpPr>
        <p:spPr>
          <a:xfrm>
            <a:off x="0" y="5808919"/>
            <a:ext cx="411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ESTRATEGIA TIC ANTI-SEXTING, GROOMING Y CIBER BULLYING </a:t>
            </a:r>
          </a:p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DATA-TICS FOR KIDS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5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47C07-7898-401F-97D7-E03C783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D1D4D-9851-43C3-BD46-25A2251F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119359" cy="331893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PLANTEAMIENTO DEL PROBLEMA.</a:t>
            </a:r>
          </a:p>
          <a:p>
            <a:r>
              <a:rPr lang="es-CO" cap="all" dirty="0"/>
              <a:t>Análisis De Información Entrevista Profesores.</a:t>
            </a:r>
          </a:p>
          <a:p>
            <a:r>
              <a:rPr lang="es-ES" dirty="0"/>
              <a:t>ENTREVISTADOS.</a:t>
            </a:r>
          </a:p>
          <a:p>
            <a:r>
              <a:rPr lang="es-ES" dirty="0"/>
              <a:t>PREGUNTAS REALIZADAS A PROFESORES INCLUYE ENTREVISTA.</a:t>
            </a:r>
          </a:p>
          <a:p>
            <a:r>
              <a:rPr lang="es-ES" dirty="0"/>
              <a:t>ANALISIS DE INFORMACION ENCUESTA ALUMNOS.</a:t>
            </a:r>
          </a:p>
          <a:p>
            <a:r>
              <a:rPr lang="es-ES" dirty="0"/>
              <a:t>PREGUNTAS REALIZADAS A ESTUDIANTES.</a:t>
            </a:r>
          </a:p>
          <a:p>
            <a:r>
              <a:rPr lang="es-ES" dirty="0"/>
              <a:t>CONCLUSIÓN. </a:t>
            </a:r>
            <a:br>
              <a:rPr lang="es-CO" b="1" cap="all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305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9D79B-47EB-4C1F-9B97-EE4796FC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DEL PROBLEMA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E0617-A5F1-4AFC-BF2B-B68FD2AE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mal uso de las REDES SOCIALES por parte de los estudiantes de la institución educativa BUENOS AIRES  ha generado una exposición a los riesgos de ciberbullying,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sexting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grooming.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5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CFFF3-EAB5-4768-9AD7-B3CEEFC6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cap="all" dirty="0"/>
              <a:t>Análisis De Información Entrevista Profesores</a:t>
            </a:r>
            <a:br>
              <a:rPr lang="es-CO" b="1" cap="all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C26A3-019D-43B8-BC4C-2222E502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el trabajo de Investigación se realizó una entrevista grupal a los profesores de tecnología, contando con sus experiencias y conocimientos a cerca de los estudiantes de la institución Buenos Aires.</a:t>
            </a:r>
          </a:p>
          <a:p>
            <a:r>
              <a:rPr lang="es-CO" dirty="0"/>
              <a:t> Los docentes nos ayudan a saber el uso de las redes sociales por parte de los estudiantes y así evitar </a:t>
            </a:r>
            <a:r>
              <a:rPr lang="es-ES" b="1" dirty="0">
                <a:solidFill>
                  <a:schemeClr val="tx1"/>
                </a:solidFill>
                <a:latin typeface="Garamond (Cuerpo)"/>
                <a:cs typeface="Arial" panose="020B0604020202020204" pitchFamily="34" charset="0"/>
              </a:rPr>
              <a:t>CIBERBULLYING, SEXTING Y GROOMING. </a:t>
            </a:r>
            <a:endParaRPr lang="es-CO" b="1" dirty="0">
              <a:solidFill>
                <a:schemeClr val="tx1"/>
              </a:solidFill>
              <a:latin typeface="Garamond (Cuerpo)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65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62B6C-8E58-4BA5-97A9-C2A8BCDE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ENTREVISTADOS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D9305F-9515-4960-8C37-7860BCD3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entrevistados son docentes del área de tecnología pertenecientes a la institución Buenos Aires.</a:t>
            </a:r>
          </a:p>
          <a:p>
            <a:r>
              <a:rPr lang="es-CO" dirty="0"/>
              <a:t>El docente Rigoberto Barreto y la docente Diani Baraona, de 38 y 36 años respectivamente. </a:t>
            </a:r>
          </a:p>
          <a:p>
            <a:r>
              <a:rPr lang="es-CO" dirty="0"/>
              <a:t>Ambos con nivel de postgrado, activos en las redes sociales y algunas redes educativas. </a:t>
            </a:r>
          </a:p>
          <a:p>
            <a:r>
              <a:rPr lang="es-CO" dirty="0"/>
              <a:t>Ambos consideran que son responsables en el uso de sus redes sociales.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198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5FECC-0659-4F80-B713-CB8B5E26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PREGUNTAS REALIZADAS A PROFESORES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61467-A5E6-4900-9907-25683595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2" y="2453640"/>
            <a:ext cx="10677158" cy="3802380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sz="2900" dirty="0"/>
              <a:t>¿pueden contarme si agregan a sus estudiantes a las redes sociales?¿Por qué?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¿Identifica cuáles son las redes sociales en las que pertenecen sus estudiantes, y la más usada?,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¿Mantiene una comunicación con su estudiante sobre el manejo de las Redes sociales en las que está activo, el contenido que publica, los amigos que acepta?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¿Identifica las páginas web y programas dirigidos a menores de edad, para prevenir sobre el uso inadecuado de las redes sociales?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¿Conoce las herramientas que puede utilizar para limitar el contenido al que acceden sus estudiantes en Internet?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¿Si usted observa que un estudiante es víctima de alguna conducta inapropiada en las redes sociales, sabría cómo actuar?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¿Cuáles son las consecuencias s que tienen los estudiantes con el uso irresponsable de las redes sociales?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¿Identifica los peligros a los que está expuesto su estudiante en las redes sociales?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¿Sabe qué medidas tomar cuando un estudiante se encuentra involucrados en acciones como ciberbullying, sexting o Grooming?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¿Identifica las actividades relacionadas con la práctica del ciber Bullying?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900" dirty="0"/>
              <a:t>¿Identifica las actividades relacionadas con la práctica del Sexting? </a:t>
            </a:r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B991ECC-CE7B-4AE5-8976-9C35B24AA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73219"/>
              </p:ext>
            </p:extLst>
          </p:nvPr>
        </p:nvGraphicFramePr>
        <p:xfrm>
          <a:off x="10568940" y="534316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showAsIcon="1" r:id="rId3" imgW="914400" imgH="771525" progId="Word.Document.12">
                  <p:embed/>
                </p:oleObj>
              </mc:Choice>
              <mc:Fallback>
                <p:oleObj name="Document" showAsIcon="1" r:id="rId3" imgW="914400" imgH="771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8940" y="534316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A0D0406B-4ADD-42C0-AC72-ECA305511CC5}"/>
              </a:ext>
            </a:extLst>
          </p:cNvPr>
          <p:cNvSpPr txBox="1"/>
          <p:nvPr/>
        </p:nvSpPr>
        <p:spPr>
          <a:xfrm>
            <a:off x="8839198" y="5477632"/>
            <a:ext cx="193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ESTA ENTREVISTA</a:t>
            </a:r>
            <a:endParaRPr lang="es-CO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4838299-5B69-46CB-AF6F-6BEB91A32C45}"/>
              </a:ext>
            </a:extLst>
          </p:cNvPr>
          <p:cNvCxnSpPr/>
          <p:nvPr/>
        </p:nvCxnSpPr>
        <p:spPr>
          <a:xfrm>
            <a:off x="10294620" y="5814260"/>
            <a:ext cx="274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2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91E5E-6271-4F6B-B5B5-660D1335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0" y="982132"/>
            <a:ext cx="9700258" cy="1303867"/>
          </a:xfrm>
        </p:spPr>
        <p:txBody>
          <a:bodyPr>
            <a:normAutofit fontScale="90000"/>
          </a:bodyPr>
          <a:lstStyle/>
          <a:p>
            <a:r>
              <a:rPr lang="es-ES" dirty="0"/>
              <a:t>ANALISIS DE INFORMACIÓN ENCUESTA ESTUDIANTES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1F535-84E7-45A9-862D-78F7B3A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O" dirty="0"/>
              <a:t>Para el trabajo de Investigación se realizó una encuesta grupal a 29 estudiantes de la  institución Buenos Aires.</a:t>
            </a:r>
          </a:p>
          <a:p>
            <a:r>
              <a:rPr lang="es-CO" dirty="0"/>
              <a:t> Los estudiantes nos cuentan sobre como manejan sus redes sociales y nos dan una opción de acuerdo a la pregunta planteada.</a:t>
            </a:r>
          </a:p>
          <a:p>
            <a:r>
              <a:rPr lang="es-CO" dirty="0"/>
              <a:t>Finalmente se hace la encuesta por medio de Google formularios que fueron realizadas con el fin de recolectar información primaria para esta investigación.</a:t>
            </a:r>
          </a:p>
          <a:p>
            <a:r>
              <a:rPr lang="es-CO" dirty="0"/>
              <a:t>Cada pregunta cuenta con diversas opciones múltiples con la que los estudiantes podrán seleccionar la respuesta según corresponda su caso. </a:t>
            </a:r>
          </a:p>
          <a:p>
            <a:r>
              <a:rPr lang="es-CO" dirty="0"/>
              <a:t>Estas preguntas están graficadas por medio de diagramas de barras y diagramas circulares.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9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2E4DB-40BD-4AEA-B5C9-775C833D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73387"/>
          </a:xfrm>
        </p:spPr>
        <p:txBody>
          <a:bodyPr>
            <a:normAutofit fontScale="90000"/>
          </a:bodyPr>
          <a:lstStyle/>
          <a:p>
            <a:r>
              <a:rPr lang="es-ES" dirty="0"/>
              <a:t>PREGUNTAS REALIZADAS A   ESTUDIANTES 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F3255-73FA-42F4-BE52-FC9E489D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10214294" cy="366769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¿Tienes una Red Social?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 los siguientes dispositivos ¿Con cuál te conectas con mayor frecuencia a Redes sociales?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¿Cuánto tiempo al día te conectas a las redes sociales 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Señala las redes sociales en las que tengas una cuenta activa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¿Tienes personas agregadas en tus redes sociales con las que no tengas buena relación?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¿Identificas las páginas web y los programas de protección a menores de edad en línea en tu localidad, barrio y ciudad?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¿Conoces las acciones que debes seguir para cuidar tu privacidad y prevenir riesgos sociales como el sexting, grooming y ciberbullying?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Estas de acuerdo que la Institución Educativa donde estudias debe crear espacios de formación para el uso responsable de las redes sociales para menores de edad en la escuela a través de las TIC.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Puedes definir el ciberbullying como: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Puedes definir el Sexting como: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 Puedes definir el Grooming como: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¿En alguna oportunidad, alguno de tus amigos ha subido o te ha enviado fotografías o mensajes con el objetivo de molestarte? 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9A2866-6DDF-4EB3-9F4B-BFC96CE0D7CC}"/>
              </a:ext>
            </a:extLst>
          </p:cNvPr>
          <p:cNvSpPr txBox="1"/>
          <p:nvPr/>
        </p:nvSpPr>
        <p:spPr>
          <a:xfrm>
            <a:off x="4722218" y="5893439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RESULTADOS ENCUESTA HECHA A ESTUDIANTES</a:t>
            </a:r>
            <a:endParaRPr lang="es-CO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05FEBCF-4024-49E6-AE79-615FDE45D8E2}"/>
              </a:ext>
            </a:extLst>
          </p:cNvPr>
          <p:cNvCxnSpPr/>
          <p:nvPr/>
        </p:nvCxnSpPr>
        <p:spPr>
          <a:xfrm>
            <a:off x="10243305" y="6078105"/>
            <a:ext cx="285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18254DE8-AB75-4357-8739-0BE99F4C8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139943"/>
              </p:ext>
            </p:extLst>
          </p:nvPr>
        </p:nvGraphicFramePr>
        <p:xfrm>
          <a:off x="10528531" y="5606873"/>
          <a:ext cx="1089385" cy="919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showAsIcon="1" r:id="rId3" imgW="914400" imgH="771525" progId="Word.Document.12">
                  <p:embed/>
                </p:oleObj>
              </mc:Choice>
              <mc:Fallback>
                <p:oleObj name="Document" showAsIcon="1" r:id="rId3" imgW="914400" imgH="771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28531" y="5606873"/>
                        <a:ext cx="1089385" cy="919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79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D40BC-E05A-4918-AD9E-F4129428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EBF91-1F89-438D-9235-F5FA9A1B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obtuvo información de acuerdo con la entrevista realizada a los profesores sobre su experiencia y conocimiento.</a:t>
            </a:r>
          </a:p>
          <a:p>
            <a:r>
              <a:rPr lang="es-CO" dirty="0"/>
              <a:t>Los profesores nos ayudaron a conocer como los estudiantes le dan uso a las redes sociales.</a:t>
            </a:r>
          </a:p>
          <a:p>
            <a:r>
              <a:rPr lang="es-CO" dirty="0"/>
              <a:t>Se realizo una encuesta en la que participaron 29 estudiantes en la cual se obtuvieron resultados que confirman nuestra investigación, es necesario crear una herramienta para prevenir </a:t>
            </a:r>
            <a:r>
              <a:rPr lang="es-ES" dirty="0">
                <a:cs typeface="Arial" panose="020B0604020202020204" pitchFamily="34" charset="0"/>
              </a:rPr>
              <a:t>ciberbullying, sexting y grooming en la Institución.</a:t>
            </a:r>
            <a:r>
              <a:rPr lang="es-CO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89657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501</TotalTime>
  <Words>783</Words>
  <Application>Microsoft Office PowerPoint</Application>
  <PresentationFormat>Panorámica</PresentationFormat>
  <Paragraphs>76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Garamond</vt:lpstr>
      <vt:lpstr>Garamond (Cuerpo)</vt:lpstr>
      <vt:lpstr>Orgánico</vt:lpstr>
      <vt:lpstr>Document</vt:lpstr>
      <vt:lpstr>LEVANTAMIENTO DE  INFORMACIÓN</vt:lpstr>
      <vt:lpstr>CONTENIDO</vt:lpstr>
      <vt:lpstr>PLANTEAMIENTO DEL PROBLEMA</vt:lpstr>
      <vt:lpstr>Análisis De Información Entrevista Profesores </vt:lpstr>
      <vt:lpstr>ENTREVISTADOS</vt:lpstr>
      <vt:lpstr>PREGUNTAS REALIZADAS A PROFESORES</vt:lpstr>
      <vt:lpstr>ANALISIS DE INFORMACIÓN ENCUESTA ESTUDIANTES</vt:lpstr>
      <vt:lpstr>PREGUNTAS REALIZADAS A   ESTUDIANTES  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LEVANTAMIENTO DE  INFORMACIÓN</dc:title>
  <dc:creator>APRENDIZ</dc:creator>
  <cp:lastModifiedBy>APRENDIZ</cp:lastModifiedBy>
  <cp:revision>38</cp:revision>
  <dcterms:created xsi:type="dcterms:W3CDTF">2019-09-18T23:53:35Z</dcterms:created>
  <dcterms:modified xsi:type="dcterms:W3CDTF">2019-09-21T02:23:47Z</dcterms:modified>
</cp:coreProperties>
</file>