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DD44-F7F1-496B-B669-8A74E753A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6246-9AAC-4CA4-A764-B56AE8EB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1274-6CF3-4C56-88E5-FF9CAD93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3725-561D-45EB-9F0D-6C8D94EB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C974-F129-4380-AE3C-24655076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38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81F3-56C4-4603-87B6-35360FAE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AE8B2-08F3-4E86-B7AF-44B0FE86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A422-B69D-4349-A7DB-8058EDA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8973-F1B0-442B-9200-6896B7C4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FC0E-A498-4058-832D-65EF0324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37156-D1C2-4868-AE52-482B91920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E864-01E2-47C2-BF45-9A6E1649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5092-F28B-4308-B549-E9CC4371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963A-7503-46C1-85C3-F556BDFD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A7D4-A6FE-4A9C-99B1-DFCE99D5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8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CCC-AD5F-411D-89C8-8B4A4EAC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10FA-D6B4-44A9-99B9-1C169645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377C-9A0D-489C-9FE7-99522714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8583-61C7-4F00-B3E2-2B7990B8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22CD-6617-4E70-9E52-77BD7992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7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15FD-19BE-4CB1-916E-C71D3FB8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383C-BF11-4427-8CE1-630606FC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60C5-115E-4CA7-BF7C-B633F0CE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B4A0-F2D5-493F-8C6B-5DF91F63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9294-0441-468D-9B92-92FE8065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7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A49-07BD-4FCA-AF03-DD2433A8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2EA0-D86B-4575-81F5-65927A72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3E593-334A-4BE9-8B84-67DD61F4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5951-9C3F-4B07-AD43-2E158A50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1AFDF-C8AA-4079-B73F-7A71B71B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3AFD6-D119-4CDD-9BE8-FE5498F2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2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7BC-5F7D-4AFA-86F4-FF9436B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119E-BB09-4D47-B7DA-78175C99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A1D09-4C56-4AE2-8B5A-A1AC23E1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3EA55-7269-4507-8310-8DC9D759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1611-033A-4471-98A9-FFB3A161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0A91B-D2FA-41A4-B4EC-A21D7494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74BED-8DAB-4131-97D7-43EED34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69059-4339-44A3-ADC3-30ED4263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66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298B-86B1-44EF-83BE-1DA115D7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C9C3-C667-44B0-A32E-E11E3AF0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326B0-5829-4612-A42F-843C7CA5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7318-623B-4E76-86D8-00B5CAC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7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41E3-AC17-44E0-BA9A-E01249B6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AB8A3-E59C-4280-804A-3ADF19FD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0358-BDCB-4C08-8135-8EC7E8F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93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F0A5-3671-474E-9D45-FB033C1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F830-5558-4C9C-AA8A-F8C6DAD9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A82DD-F4B4-494E-A169-CDBBAB35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4BFC-9106-4648-8A2D-D1658BC8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A206-C29C-45EA-BDAC-9B6076D2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B33E4-73AA-4E66-8B70-BBC6509F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4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2FA8-E1DB-40FA-BC75-96DC40D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C5AB-70DC-4E24-8E48-F2E8F9AF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D0306-E6DD-4510-8C3A-F7F58BB2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B530-8C6B-478E-8E64-6697CE51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A3DB7-1BFD-4E21-9D7C-3D1A3648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8027-D654-4EDE-BDC7-0523EB26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4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0B902-75E0-4CA5-9F71-B7E49C8C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F6FC4-84BB-4EAB-8F2B-20C78837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B695-B9EB-40E4-A01A-099D0A3B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9854-016C-43F1-876B-AFC30F797ED6}" type="datetimeFigureOut">
              <a:rPr lang="en-AU" smtClean="0"/>
              <a:t>30/06/2022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882-28F6-4735-999F-CF37E706C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2952-198E-488D-B153-C2352A7F8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CD91-8A6D-4D69-A3E4-03118FAE6A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7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430-74AE-4FDE-85E6-AFD2A1247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3A469-B21B-49A2-85F2-D1EFEFAA9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6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B312-8064-4900-AD71-C1EDE7BF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 v maintenance cost- 547km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AAABE-95E3-4B90-8B00-FAB61886A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1269000"/>
            <a:ext cx="7680000" cy="4320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B79F1-39FF-4E25-ACFB-2473C8F0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9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8E8D-120D-45FE-B855-F5E23561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 v maintenance cost- 585km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084-E32C-4FC0-BD57-B9416B22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AF1C02-9350-4A8A-94CA-91E94C66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Del v maintenance cost- 547km </vt:lpstr>
      <vt:lpstr>Del v maintenance cost- 585km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Geng Tong Andrew</dc:creator>
  <cp:lastModifiedBy>Ng Geng Tong Andrew</cp:lastModifiedBy>
  <cp:revision>3</cp:revision>
  <dcterms:created xsi:type="dcterms:W3CDTF">2022-06-30T07:29:41Z</dcterms:created>
  <dcterms:modified xsi:type="dcterms:W3CDTF">2022-06-30T11:23:19Z</dcterms:modified>
</cp:coreProperties>
</file>