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BDF9-4759-4EB7-9AA7-074A68E99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64831-331C-4B51-990B-6F60FA16A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E7743-65D1-4979-922F-1A2D9D62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C45F-705E-4741-8290-F4EC8BA2A678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BE5D5-0A76-4037-A4F7-9F0E0CA3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FD253-BFD7-4199-803D-1D0292D6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FB1-ACCE-4219-97B7-721BCF1DC8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6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20CD-8886-4192-8562-6B743223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584AD-C114-4F4E-B9BB-06F1EFAC7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4BC22-6DF4-4F50-88FE-FDC8D4E8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C45F-705E-4741-8290-F4EC8BA2A678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10D5-7DBC-438A-A877-B61800EF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8A9CB-8486-4FE4-AA3B-B390D14E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FB1-ACCE-4219-97B7-721BCF1DC8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30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F086C-7617-490D-A82F-123AB4DE9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2EF02-D243-4BAC-B766-F4AD5C29F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7908-DD53-49A5-BED1-F8F39353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C45F-705E-4741-8290-F4EC8BA2A678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74D34-C23F-4595-A11C-53713C24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F2701-7891-42CE-9EB4-C2DFC4A7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FB1-ACCE-4219-97B7-721BCF1DC8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89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3EF3-1B2F-4D36-8FD7-CA2A6D77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6797-4E34-4751-9F04-8BF1328D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A1D3E-0A17-4004-A384-9E1F1CB2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C45F-705E-4741-8290-F4EC8BA2A678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49BB6-A3A1-43AF-B163-9EE723B7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D07ED-70B0-48DE-9111-BD8BBA6D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FB1-ACCE-4219-97B7-721BCF1DC8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4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68C9-8E21-44A0-85B2-11B3599F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3F9B-AA77-46A9-8F55-5A59B4FF5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96037-6D72-4B62-8BC0-4A5C0927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C45F-705E-4741-8290-F4EC8BA2A678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36F44-7D72-4E1C-B7ED-2BE9AC8A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7D0EA-0BDB-4F5E-98D5-06B5AD20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FB1-ACCE-4219-97B7-721BCF1DC8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83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7C99-3B27-4703-BA3A-FD80F799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3D78-BD6F-412D-A871-6BB80D3D0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D493F-D861-4D28-8AB8-E5CE52333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47919-4BAD-422A-9FC8-ADA4B83A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C45F-705E-4741-8290-F4EC8BA2A678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DDCC1-7174-46F7-B704-17294CF5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CB2E7-EACF-42BD-810F-33C275E0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FB1-ACCE-4219-97B7-721BCF1DC8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25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CCEB-5058-45D4-9C7C-574CCE2B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9CBC7-4688-4242-B61C-38BA2E2F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01719-DFF4-476E-9BAB-AA96B23A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BD559-2AA9-4DBB-A96F-C597C12DE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94623-E626-4AF0-8E20-14B09DBF3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EB6F1-92BD-41EE-A624-54D28AB0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C45F-705E-4741-8290-F4EC8BA2A678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CAF87-D880-470E-BFC1-D2C86716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23482-6A26-44BD-9F2B-8BD83F5E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FB1-ACCE-4219-97B7-721BCF1DC8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97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ACB5-2295-4305-8CB6-40B22E90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2BEF3-1D5A-4BBF-9205-66A927B7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C45F-705E-4741-8290-F4EC8BA2A678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50550-6138-46B3-9F44-DD47E738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4C88C-C966-4044-91C4-27382A5F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FB1-ACCE-4219-97B7-721BCF1DC8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37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1A2C5-80BC-424E-9EBD-D8C79EEA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C45F-705E-4741-8290-F4EC8BA2A678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645B8-3E7D-470D-8519-867DE983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26876-DE26-426C-9013-FD70E1F0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FB1-ACCE-4219-97B7-721BCF1DC8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34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5B01-30D7-420B-8207-732A76B5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9054-D50E-430B-921A-5B2E79A32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AB9F7-4992-4387-BEDD-5E9776EF2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40574-0272-420D-A647-CC8A2C41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C45F-705E-4741-8290-F4EC8BA2A678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4FD99-A31F-4F5F-8849-AD943233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0549E-6B88-4932-808A-A80D93F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FB1-ACCE-4219-97B7-721BCF1DC8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10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34D3-C8B2-4C39-8B8E-13679A62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07ADC-31F0-44B9-A589-EF11475C6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2D575-74A3-47F9-A493-2255909F9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B0B7-71C7-44AA-A3E0-DDE2AE61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C45F-705E-4741-8290-F4EC8BA2A678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10F5B-B338-473C-94C5-EF9417E0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50602-72FB-4383-9DCC-2399D139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FB1-ACCE-4219-97B7-721BCF1DC8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57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F4281-DD99-4C19-BBD7-4CB507DD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39ACF-6316-46F6-BB68-8535AC79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38403-33C4-4D1A-9454-95B01748A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9C45F-705E-4741-8290-F4EC8BA2A678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CB09-534C-4762-AE74-978F9CAED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0C82E-B35F-4300-8847-BDA669502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0FB1-ACCE-4219-97B7-721BCF1DC8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86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EA2B-495B-4FC5-97A1-AC106AC5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FC8BB-8F64-4A37-AEF5-EB90BB095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12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2BDA-C6E2-4B00-B80B-2D0E34A5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386D-C88F-4736-A260-6A39B489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10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42E6-B26E-4A07-AD5D-FC48E3E4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3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ABC4-649E-4473-93DF-38C0C41F0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83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</vt:lpstr>
      <vt:lpstr>2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Andrii Denysenko</dc:creator>
  <cp:lastModifiedBy>Andrii Denysenko</cp:lastModifiedBy>
  <cp:revision>1</cp:revision>
  <dcterms:created xsi:type="dcterms:W3CDTF">2019-09-14T20:53:44Z</dcterms:created>
  <dcterms:modified xsi:type="dcterms:W3CDTF">2019-09-14T20:54:04Z</dcterms:modified>
</cp:coreProperties>
</file>