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estrial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estrial-regular.fnt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норамная фотография с подписью">
  <p:cSld name="Панорамная фотография с подписью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>
  <p:cSld name="Заголовок и подпись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>
  <p:cSld name="Цитата с подписью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>
  <p:cSld name="Карточка имени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колонки">
  <p:cSld name="Три колонки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толбец с тремя рисунками">
  <p:cSld name="Столбец с тремя рисунками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LAUNCH.IO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KUKURUZNIK</a:t>
            </a: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 </a:t>
            </a:r>
            <a:endParaRPr b="1" i="0" sz="20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WHY IS IT IMPORTANT?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HOW DOES IT WORK?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WILL THIS IDEA CHANGE?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Site that collects all information in one place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THE FUTURE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Will be common as </a:t>
            </a:r>
            <a:r>
              <a:rPr lang="en-US"/>
              <a:t>airplane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schedule now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 that allows to find all sort of data about any launch: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Live and offline flights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Booking trip to the launch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Earth observation data</a:t>
            </a:r>
            <a:endParaRPr/>
          </a:p>
          <a:p>
            <a:pPr indent="-6985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Контур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