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B3406-CFDE-462C-AB5F-196615A26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Launch.io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312F3-CF67-4085-9976-48D30DEAB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KUKURUZNIK</a:t>
            </a:r>
            <a:r>
              <a:rPr lang="en-US" dirty="0"/>
              <a:t>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560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C6F2E-917D-46A1-B5F5-FF16E5FC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55476-AA22-4538-B4A5-803962FB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EAE92-01DF-493E-9794-D883C274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3EC31-12D7-4DBD-BE09-31D33632D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0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5C54A-0EAD-4E1B-B9D2-5494B16B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AB933C-981B-481D-A021-4A212733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9BFEE-D9AE-44D5-B84A-28689DA9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idea change?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4400D-9437-46BA-89DF-BF5BE3BA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Site that </a:t>
            </a:r>
            <a:r>
              <a:rPr lang="en-US" dirty="0"/>
              <a:t>collects all information in one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4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3A3E4-AD23-4E2E-9355-F4FE4194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future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45268-FA88-4B2F-B4A7-9DB3820C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common as bus schedule now</a:t>
            </a:r>
          </a:p>
          <a:p>
            <a:r>
              <a:rPr lang="en-US" dirty="0"/>
              <a:t>App that allows to find all sort of data about any launch: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Live and offline flights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Booking trip to the launch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Earth observation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59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63</TotalTime>
  <Words>63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Контур</vt:lpstr>
      <vt:lpstr>Launch.io</vt:lpstr>
      <vt:lpstr>Презентация PowerPoint</vt:lpstr>
      <vt:lpstr>Why is it important?</vt:lpstr>
      <vt:lpstr>How does it work?</vt:lpstr>
      <vt:lpstr>What will this idea change?</vt:lpstr>
      <vt:lpstr>In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Launch.io</dc:title>
  <dc:creator>Alex Makarchuk</dc:creator>
  <cp:lastModifiedBy>Alex Makarchuk</cp:lastModifiedBy>
  <cp:revision>6</cp:revision>
  <dcterms:created xsi:type="dcterms:W3CDTF">2018-10-20T23:08:16Z</dcterms:created>
  <dcterms:modified xsi:type="dcterms:W3CDTF">2018-10-21T00:11:27Z</dcterms:modified>
</cp:coreProperties>
</file>