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64" r:id="rId6"/>
    <p:sldId id="265" r:id="rId7"/>
    <p:sldId id="267" r:id="rId8"/>
    <p:sldId id="268" r:id="rId9"/>
    <p:sldId id="269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97D5-9D4A-B6EE-7DBE-A51D314D68E7}" v="404" dt="2023-04-19T19:30:40.213"/>
    <p1510:client id="{33009123-526B-BCB0-9F26-31B2AD594AE2}" v="76" dt="2023-04-19T20:47:20.160"/>
    <p1510:client id="{6334DCFA-E64C-E781-6C1E-C858E062921F}" v="7" dt="2023-04-19T19:42:30.752"/>
    <p1510:client id="{9F589EF7-FDE5-6CA5-18A7-7D9A376C56D7}" v="48" dt="2023-04-19T19:50:21.387"/>
    <p1510:client id="{A691CBCF-FE2F-3944-E71B-854353CD7EC1}" v="416" dt="2023-04-19T20:25:35.132"/>
    <p1510:client id="{B03321A8-A168-1267-B0A0-A8313E277E5F}" v="238" dt="2023-04-20T19:48:35.599"/>
    <p1510:client id="{B94FEC1D-65EB-FA75-98FF-01019304CC31}" v="26" dt="2023-04-22T20:42:29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Soares Couto Neto" userId="S::1368777@sga.pucminas.br::4a0fa482-33da-4db2-b7a6-8174fcd699b6" providerId="AD" clId="Web-{9F589EF7-FDE5-6CA5-18A7-7D9A376C56D7}"/>
    <pc:docChg chg="addSld delSld modSld">
      <pc:chgData name="Antonio Soares Couto Neto" userId="S::1368777@sga.pucminas.br::4a0fa482-33da-4db2-b7a6-8174fcd699b6" providerId="AD" clId="Web-{9F589EF7-FDE5-6CA5-18A7-7D9A376C56D7}" dt="2023-04-19T19:50:21.387" v="30" actId="1076"/>
      <pc:docMkLst>
        <pc:docMk/>
      </pc:docMkLst>
      <pc:sldChg chg="modSp">
        <pc:chgData name="Antonio Soares Couto Neto" userId="S::1368777@sga.pucminas.br::4a0fa482-33da-4db2-b7a6-8174fcd699b6" providerId="AD" clId="Web-{9F589EF7-FDE5-6CA5-18A7-7D9A376C56D7}" dt="2023-04-19T19:48:35.369" v="12" actId="1076"/>
        <pc:sldMkLst>
          <pc:docMk/>
          <pc:sldMk cId="32684339" sldId="257"/>
        </pc:sldMkLst>
        <pc:spChg chg="mod">
          <ac:chgData name="Antonio Soares Couto Neto" userId="S::1368777@sga.pucminas.br::4a0fa482-33da-4db2-b7a6-8174fcd699b6" providerId="AD" clId="Web-{9F589EF7-FDE5-6CA5-18A7-7D9A376C56D7}" dt="2023-04-19T19:48:35.369" v="12" actId="1076"/>
          <ac:spMkLst>
            <pc:docMk/>
            <pc:sldMk cId="32684339" sldId="257"/>
            <ac:spMk id="5" creationId="{5C73DF4B-77D0-F715-7B72-589B66C586F8}"/>
          </ac:spMkLst>
        </pc:spChg>
      </pc:sldChg>
      <pc:sldChg chg="modSp">
        <pc:chgData name="Antonio Soares Couto Neto" userId="S::1368777@sga.pucminas.br::4a0fa482-33da-4db2-b7a6-8174fcd699b6" providerId="AD" clId="Web-{9F589EF7-FDE5-6CA5-18A7-7D9A376C56D7}" dt="2023-04-19T19:50:15.262" v="28" actId="1076"/>
        <pc:sldMkLst>
          <pc:docMk/>
          <pc:sldMk cId="470144004" sldId="258"/>
        </pc:sldMkLst>
        <pc:spChg chg="mod">
          <ac:chgData name="Antonio Soares Couto Neto" userId="S::1368777@sga.pucminas.br::4a0fa482-33da-4db2-b7a6-8174fcd699b6" providerId="AD" clId="Web-{9F589EF7-FDE5-6CA5-18A7-7D9A376C56D7}" dt="2023-04-19T19:50:12.699" v="26" actId="1076"/>
          <ac:spMkLst>
            <pc:docMk/>
            <pc:sldMk cId="470144004" sldId="258"/>
            <ac:spMk id="2" creationId="{553C8777-B751-6CE4-E1D1-0E710040ECEA}"/>
          </ac:spMkLst>
        </pc:spChg>
        <pc:spChg chg="mod">
          <ac:chgData name="Antonio Soares Couto Neto" userId="S::1368777@sga.pucminas.br::4a0fa482-33da-4db2-b7a6-8174fcd699b6" providerId="AD" clId="Web-{9F589EF7-FDE5-6CA5-18A7-7D9A376C56D7}" dt="2023-04-19T19:50:14.199" v="27" actId="1076"/>
          <ac:spMkLst>
            <pc:docMk/>
            <pc:sldMk cId="470144004" sldId="258"/>
            <ac:spMk id="4" creationId="{25E8BD57-85B7-B942-89E9-277E5A4812C2}"/>
          </ac:spMkLst>
        </pc:spChg>
        <pc:spChg chg="mod">
          <ac:chgData name="Antonio Soares Couto Neto" userId="S::1368777@sga.pucminas.br::4a0fa482-33da-4db2-b7a6-8174fcd699b6" providerId="AD" clId="Web-{9F589EF7-FDE5-6CA5-18A7-7D9A376C56D7}" dt="2023-04-19T19:50:15.262" v="28" actId="1076"/>
          <ac:spMkLst>
            <pc:docMk/>
            <pc:sldMk cId="470144004" sldId="258"/>
            <ac:spMk id="5" creationId="{5C73DF4B-77D0-F715-7B72-589B66C586F8}"/>
          </ac:spMkLst>
        </pc:spChg>
      </pc:sldChg>
      <pc:sldChg chg="delSp">
        <pc:chgData name="Antonio Soares Couto Neto" userId="S::1368777@sga.pucminas.br::4a0fa482-33da-4db2-b7a6-8174fcd699b6" providerId="AD" clId="Web-{9F589EF7-FDE5-6CA5-18A7-7D9A376C56D7}" dt="2023-04-19T19:47:28.117" v="1"/>
        <pc:sldMkLst>
          <pc:docMk/>
          <pc:sldMk cId="1319761365" sldId="264"/>
        </pc:sldMkLst>
        <pc:spChg chg="del">
          <ac:chgData name="Antonio Soares Couto Neto" userId="S::1368777@sga.pucminas.br::4a0fa482-33da-4db2-b7a6-8174fcd699b6" providerId="AD" clId="Web-{9F589EF7-FDE5-6CA5-18A7-7D9A376C56D7}" dt="2023-04-19T19:47:28.117" v="1"/>
          <ac:spMkLst>
            <pc:docMk/>
            <pc:sldMk cId="1319761365" sldId="264"/>
            <ac:spMk id="13" creationId="{35ED8725-7FAA-4A6F-5EE9-679F0F9C94CE}"/>
          </ac:spMkLst>
        </pc:spChg>
      </pc:sldChg>
      <pc:sldChg chg="addSp delSp modSp add del">
        <pc:chgData name="Antonio Soares Couto Neto" userId="S::1368777@sga.pucminas.br::4a0fa482-33da-4db2-b7a6-8174fcd699b6" providerId="AD" clId="Web-{9F589EF7-FDE5-6CA5-18A7-7D9A376C56D7}" dt="2023-04-19T19:48:55.463" v="17"/>
        <pc:sldMkLst>
          <pc:docMk/>
          <pc:sldMk cId="140258178" sldId="265"/>
        </pc:sldMkLst>
        <pc:spChg chg="add mod">
          <ac:chgData name="Antonio Soares Couto Neto" userId="S::1368777@sga.pucminas.br::4a0fa482-33da-4db2-b7a6-8174fcd699b6" providerId="AD" clId="Web-{9F589EF7-FDE5-6CA5-18A7-7D9A376C56D7}" dt="2023-04-19T19:47:43.368" v="8" actId="20577"/>
          <ac:spMkLst>
            <pc:docMk/>
            <pc:sldMk cId="140258178" sldId="265"/>
            <ac:spMk id="7" creationId="{DA1F0846-F8AD-5EBB-1A27-6B3DDEBE8B14}"/>
          </ac:spMkLst>
        </pc:spChg>
        <pc:spChg chg="del">
          <ac:chgData name="Antonio Soares Couto Neto" userId="S::1368777@sga.pucminas.br::4a0fa482-33da-4db2-b7a6-8174fcd699b6" providerId="AD" clId="Web-{9F589EF7-FDE5-6CA5-18A7-7D9A376C56D7}" dt="2023-04-19T19:47:25.102" v="0"/>
          <ac:spMkLst>
            <pc:docMk/>
            <pc:sldMk cId="140258178" sldId="265"/>
            <ac:spMk id="9" creationId="{37BD92C1-BACE-CAD6-26F1-7857FC2F6216}"/>
          </ac:spMkLst>
        </pc:spChg>
      </pc:sldChg>
      <pc:sldChg chg="addSp delSp modSp add del">
        <pc:chgData name="Antonio Soares Couto Neto" userId="S::1368777@sga.pucminas.br::4a0fa482-33da-4db2-b7a6-8174fcd699b6" providerId="AD" clId="Web-{9F589EF7-FDE5-6CA5-18A7-7D9A376C56D7}" dt="2023-04-19T19:50:21.387" v="30" actId="1076"/>
        <pc:sldMkLst>
          <pc:docMk/>
          <pc:sldMk cId="2424857073" sldId="266"/>
        </pc:sldMkLst>
        <pc:spChg chg="del">
          <ac:chgData name="Antonio Soares Couto Neto" userId="S::1368777@sga.pucminas.br::4a0fa482-33da-4db2-b7a6-8174fcd699b6" providerId="AD" clId="Web-{9F589EF7-FDE5-6CA5-18A7-7D9A376C56D7}" dt="2023-04-19T19:47:31.024" v="2"/>
          <ac:spMkLst>
            <pc:docMk/>
            <pc:sldMk cId="2424857073" sldId="266"/>
            <ac:spMk id="3" creationId="{A3B075E7-64F8-0696-748D-906AB9CB0DB6}"/>
          </ac:spMkLst>
        </pc:spChg>
        <pc:spChg chg="add del mod">
          <ac:chgData name="Antonio Soares Couto Neto" userId="S::1368777@sga.pucminas.br::4a0fa482-33da-4db2-b7a6-8174fcd699b6" providerId="AD" clId="Web-{9F589EF7-FDE5-6CA5-18A7-7D9A376C56D7}" dt="2023-04-19T19:48:44.557" v="14"/>
          <ac:spMkLst>
            <pc:docMk/>
            <pc:sldMk cId="2424857073" sldId="266"/>
            <ac:spMk id="4" creationId="{CE9F9173-AA18-E49F-7437-D2A55C37972D}"/>
          </ac:spMkLst>
        </pc:spChg>
        <pc:spChg chg="add mod">
          <ac:chgData name="Antonio Soares Couto Neto" userId="S::1368777@sga.pucminas.br::4a0fa482-33da-4db2-b7a6-8174fcd699b6" providerId="AD" clId="Web-{9F589EF7-FDE5-6CA5-18A7-7D9A376C56D7}" dt="2023-04-19T19:50:21.387" v="30" actId="1076"/>
          <ac:spMkLst>
            <pc:docMk/>
            <pc:sldMk cId="2424857073" sldId="266"/>
            <ac:spMk id="7" creationId="{625FC620-21CA-6FD7-7092-A9CDF9412E33}"/>
          </ac:spMkLst>
        </pc:spChg>
      </pc:sldChg>
    </pc:docChg>
  </pc:docChgLst>
  <pc:docChgLst>
    <pc:chgData name="Antonio Soares Couto Neto" userId="S::1368777@sga.pucminas.br::4a0fa482-33da-4db2-b7a6-8174fcd699b6" providerId="AD" clId="Web-{135197D5-9D4A-B6EE-7DBE-A51D314D68E7}"/>
    <pc:docChg chg="modSld">
      <pc:chgData name="Antonio Soares Couto Neto" userId="S::1368777@sga.pucminas.br::4a0fa482-33da-4db2-b7a6-8174fcd699b6" providerId="AD" clId="Web-{135197D5-9D4A-B6EE-7DBE-A51D314D68E7}" dt="2023-04-19T19:30:40.213" v="261" actId="1076"/>
      <pc:docMkLst>
        <pc:docMk/>
      </pc:docMkLst>
      <pc:sldChg chg="addSp delSp modSp">
        <pc:chgData name="Antonio Soares Couto Neto" userId="S::1368777@sga.pucminas.br::4a0fa482-33da-4db2-b7a6-8174fcd699b6" providerId="AD" clId="Web-{135197D5-9D4A-B6EE-7DBE-A51D314D68E7}" dt="2023-04-19T19:23:30.277" v="21" actId="1076"/>
        <pc:sldMkLst>
          <pc:docMk/>
          <pc:sldMk cId="1319761365" sldId="264"/>
        </pc:sldMkLst>
        <pc:spChg chg="add del">
          <ac:chgData name="Antonio Soares Couto Neto" userId="S::1368777@sga.pucminas.br::4a0fa482-33da-4db2-b7a6-8174fcd699b6" providerId="AD" clId="Web-{135197D5-9D4A-B6EE-7DBE-A51D314D68E7}" dt="2023-04-19T19:23:00.636" v="18"/>
          <ac:spMkLst>
            <pc:docMk/>
            <pc:sldMk cId="1319761365" sldId="264"/>
            <ac:spMk id="6" creationId="{187201C4-144A-1EE9-262A-8DA01AC1AC19}"/>
          </ac:spMkLst>
        </pc:spChg>
        <pc:spChg chg="add mod">
          <ac:chgData name="Antonio Soares Couto Neto" userId="S::1368777@sga.pucminas.br::4a0fa482-33da-4db2-b7a6-8174fcd699b6" providerId="AD" clId="Web-{135197D5-9D4A-B6EE-7DBE-A51D314D68E7}" dt="2023-04-19T19:23:30.277" v="21" actId="1076"/>
          <ac:spMkLst>
            <pc:docMk/>
            <pc:sldMk cId="1319761365" sldId="264"/>
            <ac:spMk id="13" creationId="{35ED8725-7FAA-4A6F-5EE9-679F0F9C94CE}"/>
          </ac:spMkLst>
        </pc:spChg>
      </pc:sldChg>
      <pc:sldChg chg="addSp delSp modSp modTransition">
        <pc:chgData name="Antonio Soares Couto Neto" userId="S::1368777@sga.pucminas.br::4a0fa482-33da-4db2-b7a6-8174fcd699b6" providerId="AD" clId="Web-{135197D5-9D4A-B6EE-7DBE-A51D314D68E7}" dt="2023-04-19T19:29:19.851" v="243" actId="20577"/>
        <pc:sldMkLst>
          <pc:docMk/>
          <pc:sldMk cId="140258178" sldId="265"/>
        </pc:sldMkLst>
        <pc:spChg chg="add del mod ord">
          <ac:chgData name="Antonio Soares Couto Neto" userId="S::1368777@sga.pucminas.br::4a0fa482-33da-4db2-b7a6-8174fcd699b6" providerId="AD" clId="Web-{135197D5-9D4A-B6EE-7DBE-A51D314D68E7}" dt="2023-04-19T19:23:09.089" v="19"/>
          <ac:spMkLst>
            <pc:docMk/>
            <pc:sldMk cId="140258178" sldId="265"/>
            <ac:spMk id="7" creationId="{C615EA4D-9B1C-B2F0-A45D-B0063439DA71}"/>
          </ac:spMkLst>
        </pc:spChg>
        <pc:spChg chg="add mod">
          <ac:chgData name="Antonio Soares Couto Neto" userId="S::1368777@sga.pucminas.br::4a0fa482-33da-4db2-b7a6-8174fcd699b6" providerId="AD" clId="Web-{135197D5-9D4A-B6EE-7DBE-A51D314D68E7}" dt="2023-04-19T19:23:40.184" v="23" actId="1076"/>
          <ac:spMkLst>
            <pc:docMk/>
            <pc:sldMk cId="140258178" sldId="265"/>
            <ac:spMk id="9" creationId="{37BD92C1-BACE-CAD6-26F1-7857FC2F6216}"/>
          </ac:spMkLst>
        </pc:spChg>
        <pc:spChg chg="mod">
          <ac:chgData name="Antonio Soares Couto Neto" userId="S::1368777@sga.pucminas.br::4a0fa482-33da-4db2-b7a6-8174fcd699b6" providerId="AD" clId="Web-{135197D5-9D4A-B6EE-7DBE-A51D314D68E7}" dt="2023-04-19T19:27:16.503" v="130" actId="20577"/>
          <ac:spMkLst>
            <pc:docMk/>
            <pc:sldMk cId="140258178" sldId="265"/>
            <ac:spMk id="15" creationId="{B53BC7C9-555E-2749-49A5-42FCF81289B1}"/>
          </ac:spMkLst>
        </pc:spChg>
        <pc:spChg chg="mod">
          <ac:chgData name="Antonio Soares Couto Neto" userId="S::1368777@sga.pucminas.br::4a0fa482-33da-4db2-b7a6-8174fcd699b6" providerId="AD" clId="Web-{135197D5-9D4A-B6EE-7DBE-A51D314D68E7}" dt="2023-04-19T19:28:51.663" v="209" actId="1076"/>
          <ac:spMkLst>
            <pc:docMk/>
            <pc:sldMk cId="140258178" sldId="265"/>
            <ac:spMk id="22" creationId="{FFB98450-C96E-35A8-66C1-462A547D190A}"/>
          </ac:spMkLst>
        </pc:spChg>
        <pc:spChg chg="mod">
          <ac:chgData name="Antonio Soares Couto Neto" userId="S::1368777@sga.pucminas.br::4a0fa482-33da-4db2-b7a6-8174fcd699b6" providerId="AD" clId="Web-{135197D5-9D4A-B6EE-7DBE-A51D314D68E7}" dt="2023-04-19T19:29:19.851" v="243" actId="20577"/>
          <ac:spMkLst>
            <pc:docMk/>
            <pc:sldMk cId="140258178" sldId="265"/>
            <ac:spMk id="34" creationId="{2862ECE3-8012-3ED2-A46B-956EE807372B}"/>
          </ac:spMkLst>
        </pc:spChg>
      </pc:sldChg>
      <pc:sldChg chg="addSp delSp modSp modTransition delAnim">
        <pc:chgData name="Antonio Soares Couto Neto" userId="S::1368777@sga.pucminas.br::4a0fa482-33da-4db2-b7a6-8174fcd699b6" providerId="AD" clId="Web-{135197D5-9D4A-B6EE-7DBE-A51D314D68E7}" dt="2023-04-19T19:30:40.213" v="261" actId="1076"/>
        <pc:sldMkLst>
          <pc:docMk/>
          <pc:sldMk cId="2424857073" sldId="266"/>
        </pc:sldMkLst>
        <pc:spChg chg="add mod">
          <ac:chgData name="Antonio Soares Couto Neto" userId="S::1368777@sga.pucminas.br::4a0fa482-33da-4db2-b7a6-8174fcd699b6" providerId="AD" clId="Web-{135197D5-9D4A-B6EE-7DBE-A51D314D68E7}" dt="2023-04-19T19:29:37.789" v="245" actId="1076"/>
          <ac:spMkLst>
            <pc:docMk/>
            <pc:sldMk cId="2424857073" sldId="266"/>
            <ac:spMk id="3" creationId="{A3B075E7-64F8-0696-748D-906AB9CB0DB6}"/>
          </ac:spMkLst>
        </pc:spChg>
        <pc:spChg chg="add mod">
          <ac:chgData name="Antonio Soares Couto Neto" userId="S::1368777@sga.pucminas.br::4a0fa482-33da-4db2-b7a6-8174fcd699b6" providerId="AD" clId="Web-{135197D5-9D4A-B6EE-7DBE-A51D314D68E7}" dt="2023-04-19T19:30:40.213" v="261" actId="1076"/>
          <ac:spMkLst>
            <pc:docMk/>
            <pc:sldMk cId="2424857073" sldId="266"/>
            <ac:spMk id="5" creationId="{88AE0C4B-3EF9-0C36-084E-2CBFE5E0C137}"/>
          </ac:spMkLst>
        </pc:spChg>
        <pc:grpChg chg="del">
          <ac:chgData name="Antonio Soares Couto Neto" userId="S::1368777@sga.pucminas.br::4a0fa482-33da-4db2-b7a6-8174fcd699b6" providerId="AD" clId="Web-{135197D5-9D4A-B6EE-7DBE-A51D314D68E7}" dt="2023-04-19T19:17:26.797" v="0"/>
          <ac:grpSpMkLst>
            <pc:docMk/>
            <pc:sldMk cId="2424857073" sldId="266"/>
            <ac:grpSpMk id="7" creationId="{A07B4732-3AA9-CC9E-AAD2-2AAA80309A5C}"/>
          </ac:grpSpMkLst>
        </pc:grpChg>
      </pc:sldChg>
    </pc:docChg>
  </pc:docChgLst>
  <pc:docChgLst>
    <pc:chgData name="Antonio Soares Couto Neto" userId="S::1368777@sga.pucminas.br::4a0fa482-33da-4db2-b7a6-8174fcd699b6" providerId="AD" clId="Web-{6334DCFA-E64C-E781-6C1E-C858E062921F}"/>
    <pc:docChg chg="modSld">
      <pc:chgData name="Antonio Soares Couto Neto" userId="S::1368777@sga.pucminas.br::4a0fa482-33da-4db2-b7a6-8174fcd699b6" providerId="AD" clId="Web-{6334DCFA-E64C-E781-6C1E-C858E062921F}" dt="2023-04-19T19:42:30.752" v="6"/>
      <pc:docMkLst>
        <pc:docMk/>
      </pc:docMkLst>
      <pc:sldChg chg="addSp delSp modSp addAnim delAnim">
        <pc:chgData name="Antonio Soares Couto Neto" userId="S::1368777@sga.pucminas.br::4a0fa482-33da-4db2-b7a6-8174fcd699b6" providerId="AD" clId="Web-{6334DCFA-E64C-E781-6C1E-C858E062921F}" dt="2023-04-19T19:42:30.752" v="6"/>
        <pc:sldMkLst>
          <pc:docMk/>
          <pc:sldMk cId="1958629078" sldId="261"/>
        </pc:sldMkLst>
        <pc:spChg chg="add del mod">
          <ac:chgData name="Antonio Soares Couto Neto" userId="S::1368777@sga.pucminas.br::4a0fa482-33da-4db2-b7a6-8174fcd699b6" providerId="AD" clId="Web-{6334DCFA-E64C-E781-6C1E-C858E062921F}" dt="2023-04-19T19:42:06.814" v="3"/>
          <ac:spMkLst>
            <pc:docMk/>
            <pc:sldMk cId="1958629078" sldId="261"/>
            <ac:spMk id="3" creationId="{D3AA4067-F266-CDC1-6EBE-A46DB063AE49}"/>
          </ac:spMkLst>
        </pc:spChg>
        <pc:spChg chg="add del mod">
          <ac:chgData name="Antonio Soares Couto Neto" userId="S::1368777@sga.pucminas.br::4a0fa482-33da-4db2-b7a6-8174fcd699b6" providerId="AD" clId="Web-{6334DCFA-E64C-E781-6C1E-C858E062921F}" dt="2023-04-19T19:42:30.752" v="6"/>
          <ac:spMkLst>
            <pc:docMk/>
            <pc:sldMk cId="1958629078" sldId="261"/>
            <ac:spMk id="7" creationId="{ADA35DBB-B918-EB23-F600-EF14C43B016E}"/>
          </ac:spMkLst>
        </pc:spChg>
      </pc:sldChg>
    </pc:docChg>
  </pc:docChgLst>
  <pc:docChgLst>
    <pc:chgData name="Antonio Soares Couto Neto" userId="S::1368777@sga.pucminas.br::4a0fa482-33da-4db2-b7a6-8174fcd699b6" providerId="AD" clId="Web-{33009123-526B-BCB0-9F26-31B2AD594AE2}"/>
    <pc:docChg chg="modSld">
      <pc:chgData name="Antonio Soares Couto Neto" userId="S::1368777@sga.pucminas.br::4a0fa482-33da-4db2-b7a6-8174fcd699b6" providerId="AD" clId="Web-{33009123-526B-BCB0-9F26-31B2AD594AE2}" dt="2023-04-19T20:47:20.160" v="55"/>
      <pc:docMkLst>
        <pc:docMk/>
      </pc:docMkLst>
      <pc:sldChg chg="addSp delSp modSp addAnim delAnim">
        <pc:chgData name="Antonio Soares Couto Neto" userId="S::1368777@sga.pucminas.br::4a0fa482-33da-4db2-b7a6-8174fcd699b6" providerId="AD" clId="Web-{33009123-526B-BCB0-9F26-31B2AD594AE2}" dt="2023-04-19T20:47:20.160" v="55"/>
        <pc:sldMkLst>
          <pc:docMk/>
          <pc:sldMk cId="203240559" sldId="259"/>
        </pc:sldMkLst>
        <pc:spChg chg="add del mod">
          <ac:chgData name="Antonio Soares Couto Neto" userId="S::1368777@sga.pucminas.br::4a0fa482-33da-4db2-b7a6-8174fcd699b6" providerId="AD" clId="Web-{33009123-526B-BCB0-9F26-31B2AD594AE2}" dt="2023-04-19T20:45:28.028" v="34"/>
          <ac:spMkLst>
            <pc:docMk/>
            <pc:sldMk cId="203240559" sldId="259"/>
            <ac:spMk id="4" creationId="{33C06F0B-AA3E-AFE6-308F-D476DD1F1C89}"/>
          </ac:spMkLst>
        </pc:spChg>
        <pc:spChg chg="add del mod">
          <ac:chgData name="Antonio Soares Couto Neto" userId="S::1368777@sga.pucminas.br::4a0fa482-33da-4db2-b7a6-8174fcd699b6" providerId="AD" clId="Web-{33009123-526B-BCB0-9F26-31B2AD594AE2}" dt="2023-04-19T20:47:20.160" v="55"/>
          <ac:spMkLst>
            <pc:docMk/>
            <pc:sldMk cId="203240559" sldId="259"/>
            <ac:spMk id="6" creationId="{A2D5CDB3-91FD-371A-F3CC-728022E45CDD}"/>
          </ac:spMkLst>
        </pc:spChg>
        <pc:spChg chg="add del mod">
          <ac:chgData name="Antonio Soares Couto Neto" userId="S::1368777@sga.pucminas.br::4a0fa482-33da-4db2-b7a6-8174fcd699b6" providerId="AD" clId="Web-{33009123-526B-BCB0-9F26-31B2AD594AE2}" dt="2023-04-19T20:47:16.972" v="53" actId="20577"/>
          <ac:spMkLst>
            <pc:docMk/>
            <pc:sldMk cId="203240559" sldId="259"/>
            <ac:spMk id="14" creationId="{D0BCCB27-ED48-734D-C40C-6CA8948C5284}"/>
          </ac:spMkLst>
        </pc:spChg>
      </pc:sldChg>
      <pc:sldChg chg="addSp delSp modSp addAnim delAnim">
        <pc:chgData name="Antonio Soares Couto Neto" userId="S::1368777@sga.pucminas.br::4a0fa482-33da-4db2-b7a6-8174fcd699b6" providerId="AD" clId="Web-{33009123-526B-BCB0-9F26-31B2AD594AE2}" dt="2023-04-19T20:47:09.347" v="48"/>
        <pc:sldMkLst>
          <pc:docMk/>
          <pc:sldMk cId="3664302305" sldId="260"/>
        </pc:sldMkLst>
        <pc:spChg chg="add del">
          <ac:chgData name="Antonio Soares Couto Neto" userId="S::1368777@sga.pucminas.br::4a0fa482-33da-4db2-b7a6-8174fcd699b6" providerId="AD" clId="Web-{33009123-526B-BCB0-9F26-31B2AD594AE2}" dt="2023-04-19T20:44:08.117" v="4"/>
          <ac:spMkLst>
            <pc:docMk/>
            <pc:sldMk cId="3664302305" sldId="260"/>
            <ac:spMk id="3" creationId="{9A93E185-22A1-A3FB-4B85-3410476C9597}"/>
          </ac:spMkLst>
        </pc:spChg>
        <pc:spChg chg="add del mod">
          <ac:chgData name="Antonio Soares Couto Neto" userId="S::1368777@sga.pucminas.br::4a0fa482-33da-4db2-b7a6-8174fcd699b6" providerId="AD" clId="Web-{33009123-526B-BCB0-9F26-31B2AD594AE2}" dt="2023-04-19T20:45:21.903" v="31" actId="20577"/>
          <ac:spMkLst>
            <pc:docMk/>
            <pc:sldMk cId="3664302305" sldId="260"/>
            <ac:spMk id="8" creationId="{03AA7301-A7AF-3CB9-84AA-3C361FF9C4DA}"/>
          </ac:spMkLst>
        </pc:spChg>
        <pc:spChg chg="add del mod">
          <ac:chgData name="Antonio Soares Couto Neto" userId="S::1368777@sga.pucminas.br::4a0fa482-33da-4db2-b7a6-8174fcd699b6" providerId="AD" clId="Web-{33009123-526B-BCB0-9F26-31B2AD594AE2}" dt="2023-04-19T20:45:13.777" v="22"/>
          <ac:spMkLst>
            <pc:docMk/>
            <pc:sldMk cId="3664302305" sldId="260"/>
            <ac:spMk id="10" creationId="{AE1C711D-B248-A15F-E376-A5179A769101}"/>
          </ac:spMkLst>
        </pc:spChg>
        <pc:spChg chg="add del mod ord">
          <ac:chgData name="Antonio Soares Couto Neto" userId="S::1368777@sga.pucminas.br::4a0fa482-33da-4db2-b7a6-8174fcd699b6" providerId="AD" clId="Web-{33009123-526B-BCB0-9F26-31B2AD594AE2}" dt="2023-04-19T20:47:09.347" v="48"/>
          <ac:spMkLst>
            <pc:docMk/>
            <pc:sldMk cId="3664302305" sldId="260"/>
            <ac:spMk id="13" creationId="{A7F241AD-7021-535F-20D5-5E17D6FFCB4B}"/>
          </ac:spMkLst>
        </pc:spChg>
        <pc:spChg chg="ord">
          <ac:chgData name="Antonio Soares Couto Neto" userId="S::1368777@sga.pucminas.br::4a0fa482-33da-4db2-b7a6-8174fcd699b6" providerId="AD" clId="Web-{33009123-526B-BCB0-9F26-31B2AD594AE2}" dt="2023-04-19T20:45:23.684" v="32"/>
          <ac:spMkLst>
            <pc:docMk/>
            <pc:sldMk cId="3664302305" sldId="260"/>
            <ac:spMk id="16" creationId="{193A38FE-4A07-4CE7-3CE2-84902687224D}"/>
          </ac:spMkLst>
        </pc:spChg>
      </pc:sldChg>
    </pc:docChg>
  </pc:docChgLst>
  <pc:docChgLst>
    <pc:chgData name="Antonio Soares Couto Neto" userId="S::1368777@sga.pucminas.br::4a0fa482-33da-4db2-b7a6-8174fcd699b6" providerId="AD" clId="Web-{A691CBCF-FE2F-3944-E71B-854353CD7EC1}"/>
    <pc:docChg chg="addSld delSld modSld">
      <pc:chgData name="Antonio Soares Couto Neto" userId="S::1368777@sga.pucminas.br::4a0fa482-33da-4db2-b7a6-8174fcd699b6" providerId="AD" clId="Web-{A691CBCF-FE2F-3944-E71B-854353CD7EC1}" dt="2023-04-19T20:25:35.132" v="366"/>
      <pc:docMkLst>
        <pc:docMk/>
      </pc:docMkLst>
      <pc:sldChg chg="addSp delSp modSp">
        <pc:chgData name="Antonio Soares Couto Neto" userId="S::1368777@sga.pucminas.br::4a0fa482-33da-4db2-b7a6-8174fcd699b6" providerId="AD" clId="Web-{A691CBCF-FE2F-3944-E71B-854353CD7EC1}" dt="2023-04-19T20:24:58.942" v="363" actId="20577"/>
        <pc:sldMkLst>
          <pc:docMk/>
          <pc:sldMk cId="203240559" sldId="259"/>
        </pc:sldMkLst>
        <pc:spChg chg="add del mod">
          <ac:chgData name="Antonio Soares Couto Neto" userId="S::1368777@sga.pucminas.br::4a0fa482-33da-4db2-b7a6-8174fcd699b6" providerId="AD" clId="Web-{A691CBCF-FE2F-3944-E71B-854353CD7EC1}" dt="2023-04-19T20:16:27.274" v="302"/>
          <ac:spMkLst>
            <pc:docMk/>
            <pc:sldMk cId="203240559" sldId="259"/>
            <ac:spMk id="2" creationId="{553C8777-B751-6CE4-E1D1-0E710040ECEA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16:14.398" v="299"/>
          <ac:spMkLst>
            <pc:docMk/>
            <pc:sldMk cId="203240559" sldId="259"/>
            <ac:spMk id="5" creationId="{723DD5E0-F855-05BD-F31C-F96347795757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15:58.413" v="292"/>
          <ac:spMkLst>
            <pc:docMk/>
            <pc:sldMk cId="203240559" sldId="259"/>
            <ac:spMk id="7" creationId="{A752E488-1D8C-7D74-777C-1DA0848EF80B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16:50.119" v="307" actId="20577"/>
          <ac:spMkLst>
            <pc:docMk/>
            <pc:sldMk cId="203240559" sldId="259"/>
            <ac:spMk id="8" creationId="{887F9C98-89DA-5C9C-9016-CC8B9C251471}"/>
          </ac:spMkLst>
        </pc:spChg>
        <pc:spChg chg="del mod">
          <ac:chgData name="Antonio Soares Couto Neto" userId="S::1368777@sga.pucminas.br::4a0fa482-33da-4db2-b7a6-8174fcd699b6" providerId="AD" clId="Web-{A691CBCF-FE2F-3944-E71B-854353CD7EC1}" dt="2023-04-19T20:22:45.310" v="345"/>
          <ac:spMkLst>
            <pc:docMk/>
            <pc:sldMk cId="203240559" sldId="259"/>
            <ac:spMk id="9" creationId="{EE5053E4-F616-9496-FE7E-38B097DF2E6A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16:42.603" v="306"/>
          <ac:spMkLst>
            <pc:docMk/>
            <pc:sldMk cId="203240559" sldId="259"/>
            <ac:spMk id="12" creationId="{6D25EEDC-B6F9-76E3-81C5-429A2EBEDDF7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24:58.942" v="363" actId="20577"/>
          <ac:spMkLst>
            <pc:docMk/>
            <pc:sldMk cId="203240559" sldId="259"/>
            <ac:spMk id="14" creationId="{D0BCCB27-ED48-734D-C40C-6CA8948C5284}"/>
          </ac:spMkLst>
        </pc:spChg>
      </pc:sldChg>
      <pc:sldChg chg="addSp delSp modSp">
        <pc:chgData name="Antonio Soares Couto Neto" userId="S::1368777@sga.pucminas.br::4a0fa482-33da-4db2-b7a6-8174fcd699b6" providerId="AD" clId="Web-{A691CBCF-FE2F-3944-E71B-854353CD7EC1}" dt="2023-04-19T20:25:35.132" v="366"/>
        <pc:sldMkLst>
          <pc:docMk/>
          <pc:sldMk cId="3664302305" sldId="260"/>
        </pc:sldMkLst>
        <pc:spChg chg="add del mod">
          <ac:chgData name="Antonio Soares Couto Neto" userId="S::1368777@sga.pucminas.br::4a0fa482-33da-4db2-b7a6-8174fcd699b6" providerId="AD" clId="Web-{A691CBCF-FE2F-3944-E71B-854353CD7EC1}" dt="2023-04-19T20:21:39.588" v="328"/>
          <ac:spMkLst>
            <pc:docMk/>
            <pc:sldMk cId="3664302305" sldId="260"/>
            <ac:spMk id="3" creationId="{0AC832BE-C4D1-CC6E-119F-8760CA090EED}"/>
          </ac:spMkLst>
        </pc:spChg>
        <pc:spChg chg="mod">
          <ac:chgData name="Antonio Soares Couto Neto" userId="S::1368777@sga.pucminas.br::4a0fa482-33da-4db2-b7a6-8174fcd699b6" providerId="AD" clId="Web-{A691CBCF-FE2F-3944-E71B-854353CD7EC1}" dt="2023-04-19T20:22:33.841" v="342" actId="20577"/>
          <ac:spMkLst>
            <pc:docMk/>
            <pc:sldMk cId="3664302305" sldId="260"/>
            <ac:spMk id="5" creationId="{E0863C2A-114B-2E99-B869-DA55A21E7E09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25:06.708" v="365" actId="20577"/>
          <ac:spMkLst>
            <pc:docMk/>
            <pc:sldMk cId="3664302305" sldId="260"/>
            <ac:spMk id="8" creationId="{03AA7301-A7AF-3CB9-84AA-3C361FF9C4DA}"/>
          </ac:spMkLst>
        </pc:spChg>
        <pc:spChg chg="ord">
          <ac:chgData name="Antonio Soares Couto Neto" userId="S::1368777@sga.pucminas.br::4a0fa482-33da-4db2-b7a6-8174fcd699b6" providerId="AD" clId="Web-{A691CBCF-FE2F-3944-E71B-854353CD7EC1}" dt="2023-04-19T20:25:35.132" v="366"/>
          <ac:spMkLst>
            <pc:docMk/>
            <pc:sldMk cId="3664302305" sldId="260"/>
            <ac:spMk id="16" creationId="{193A38FE-4A07-4CE7-3CE2-84902687224D}"/>
          </ac:spMkLst>
        </pc:spChg>
      </pc:sldChg>
      <pc:sldChg chg="addSp delSp modSp modTransition">
        <pc:chgData name="Antonio Soares Couto Neto" userId="S::1368777@sga.pucminas.br::4a0fa482-33da-4db2-b7a6-8174fcd699b6" providerId="AD" clId="Web-{A691CBCF-FE2F-3944-E71B-854353CD7EC1}" dt="2023-04-19T20:05:04.722" v="229"/>
        <pc:sldMkLst>
          <pc:docMk/>
          <pc:sldMk cId="140258178" sldId="265"/>
        </pc:sldMkLst>
        <pc:spChg chg="del">
          <ac:chgData name="Antonio Soares Couto Neto" userId="S::1368777@sga.pucminas.br::4a0fa482-33da-4db2-b7a6-8174fcd699b6" providerId="AD" clId="Web-{A691CBCF-FE2F-3944-E71B-854353CD7EC1}" dt="2023-04-19T19:57:37.776" v="47"/>
          <ac:spMkLst>
            <pc:docMk/>
            <pc:sldMk cId="140258178" sldId="265"/>
            <ac:spMk id="2" creationId="{9FE28608-B6A5-7CEB-1DF0-0C254145C6B6}"/>
          </ac:spMkLst>
        </pc:spChg>
        <pc:spChg chg="del">
          <ac:chgData name="Antonio Soares Couto Neto" userId="S::1368777@sga.pucminas.br::4a0fa482-33da-4db2-b7a6-8174fcd699b6" providerId="AD" clId="Web-{A691CBCF-FE2F-3944-E71B-854353CD7EC1}" dt="2023-04-19T19:57:36.369" v="46"/>
          <ac:spMkLst>
            <pc:docMk/>
            <pc:sldMk cId="140258178" sldId="265"/>
            <ac:spMk id="5" creationId="{E0863C2A-114B-2E99-B869-DA55A21E7E09}"/>
          </ac:spMkLst>
        </pc:spChg>
        <pc:spChg chg="del">
          <ac:chgData name="Antonio Soares Couto Neto" userId="S::1368777@sga.pucminas.br::4a0fa482-33da-4db2-b7a6-8174fcd699b6" providerId="AD" clId="Web-{A691CBCF-FE2F-3944-E71B-854353CD7EC1}" dt="2023-04-19T19:55:50.676" v="31"/>
          <ac:spMkLst>
            <pc:docMk/>
            <pc:sldMk cId="140258178" sldId="265"/>
            <ac:spMk id="7" creationId="{DA1F0846-F8AD-5EBB-1A27-6B3DDEBE8B14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19:57:35.182" v="45"/>
          <ac:spMkLst>
            <pc:docMk/>
            <pc:sldMk cId="140258178" sldId="265"/>
            <ac:spMk id="8" creationId="{67DB4D8E-F9AE-5D30-B20D-C107C3FE2E2C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5:04.722" v="229"/>
          <ac:spMkLst>
            <pc:docMk/>
            <pc:sldMk cId="140258178" sldId="265"/>
            <ac:spMk id="10" creationId="{9618E428-9021-2711-C524-9CEFC06C569F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4:27.298" v="226"/>
          <ac:spMkLst>
            <pc:docMk/>
            <pc:sldMk cId="140258178" sldId="265"/>
            <ac:spMk id="16" creationId="{3DF05BE6-4746-9D4C-6518-E4EBFA052417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4:27.298" v="225"/>
          <ac:spMkLst>
            <pc:docMk/>
            <pc:sldMk cId="140258178" sldId="265"/>
            <ac:spMk id="19" creationId="{A02818E2-FEDD-FFAE-EF18-8817E51018B7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4:27.298" v="224"/>
          <ac:spMkLst>
            <pc:docMk/>
            <pc:sldMk cId="140258178" sldId="265"/>
            <ac:spMk id="24" creationId="{26598092-19E9-4A8A-339C-5992244E4929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4:27.298" v="223"/>
          <ac:spMkLst>
            <pc:docMk/>
            <pc:sldMk cId="140258178" sldId="265"/>
            <ac:spMk id="26" creationId="{29638143-89B8-E82A-6BE2-58BCA50D93D9}"/>
          </ac:spMkLst>
        </pc:spChg>
      </pc:sldChg>
      <pc:sldChg chg="modTransition">
        <pc:chgData name="Antonio Soares Couto Neto" userId="S::1368777@sga.pucminas.br::4a0fa482-33da-4db2-b7a6-8174fcd699b6" providerId="AD" clId="Web-{A691CBCF-FE2F-3944-E71B-854353CD7EC1}" dt="2023-04-19T19:55:56.442" v="33"/>
        <pc:sldMkLst>
          <pc:docMk/>
          <pc:sldMk cId="2424857073" sldId="266"/>
        </pc:sldMkLst>
      </pc:sldChg>
      <pc:sldChg chg="addSp delSp modSp add replId modTransition addAnim delAnim">
        <pc:chgData name="Antonio Soares Couto Neto" userId="S::1368777@sga.pucminas.br::4a0fa482-33da-4db2-b7a6-8174fcd699b6" providerId="AD" clId="Web-{A691CBCF-FE2F-3944-E71B-854353CD7EC1}" dt="2023-04-19T20:07:28.026" v="250" actId="1076"/>
        <pc:sldMkLst>
          <pc:docMk/>
          <pc:sldMk cId="50323909" sldId="267"/>
        </pc:sldMkLst>
        <pc:spChg chg="add del mod">
          <ac:chgData name="Antonio Soares Couto Neto" userId="S::1368777@sga.pucminas.br::4a0fa482-33da-4db2-b7a6-8174fcd699b6" providerId="AD" clId="Web-{A691CBCF-FE2F-3944-E71B-854353CD7EC1}" dt="2023-04-19T19:59:40.392" v="86" actId="20577"/>
          <ac:spMkLst>
            <pc:docMk/>
            <pc:sldMk cId="50323909" sldId="267"/>
            <ac:spMk id="2" creationId="{9FE28608-B6A5-7CEB-1DF0-0C254145C6B6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19:55:24.440" v="25" actId="20577"/>
          <ac:spMkLst>
            <pc:docMk/>
            <pc:sldMk cId="50323909" sldId="267"/>
            <ac:spMk id="3" creationId="{91FC3C07-03DB-F0A7-7ACF-1D04738F6674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7:20.635" v="246"/>
          <ac:spMkLst>
            <pc:docMk/>
            <pc:sldMk cId="50323909" sldId="267"/>
            <ac:spMk id="5" creationId="{E0863C2A-114B-2E99-B869-DA55A21E7E09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19:54:50.313" v="14"/>
          <ac:spMkLst>
            <pc:docMk/>
            <pc:sldMk cId="50323909" sldId="267"/>
            <ac:spMk id="7" creationId="{DA1F0846-F8AD-5EBB-1A27-6B3DDEBE8B14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19:57:22.509" v="41"/>
          <ac:spMkLst>
            <pc:docMk/>
            <pc:sldMk cId="50323909" sldId="267"/>
            <ac:spMk id="8" creationId="{60682170-082A-4900-EF83-E19564631F93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19:57:22.509" v="40"/>
          <ac:spMkLst>
            <pc:docMk/>
            <pc:sldMk cId="50323909" sldId="267"/>
            <ac:spMk id="10" creationId="{BC720F55-F7EB-9FF0-E271-AC4420BCD1AA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19:57:22.509" v="39"/>
          <ac:spMkLst>
            <pc:docMk/>
            <pc:sldMk cId="50323909" sldId="267"/>
            <ac:spMk id="16" creationId="{114AC467-3AB8-12B7-C3EC-C32AD281DCD2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7:22.385" v="247"/>
          <ac:spMkLst>
            <pc:docMk/>
            <pc:sldMk cId="50323909" sldId="267"/>
            <ac:spMk id="19" creationId="{FDD5BE78-7165-B433-0BA7-BD6B59A78E5B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3:46.967" v="207"/>
          <ac:spMkLst>
            <pc:docMk/>
            <pc:sldMk cId="50323909" sldId="267"/>
            <ac:spMk id="23" creationId="{A0514EC1-9741-1501-0CBE-F68A506D5851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19:58:14.324" v="64"/>
          <ac:spMkLst>
            <pc:docMk/>
            <pc:sldMk cId="50323909" sldId="267"/>
            <ac:spMk id="24" creationId="{05E8E6AB-8B60-2064-69FA-9B0136FE057C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19:58:09.699" v="61"/>
          <ac:spMkLst>
            <pc:docMk/>
            <pc:sldMk cId="50323909" sldId="267"/>
            <ac:spMk id="25" creationId="{05E8E6AB-8B60-2064-69FA-9B0136FE057C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19:58:04.902" v="58"/>
          <ac:spMkLst>
            <pc:docMk/>
            <pc:sldMk cId="50323909" sldId="267"/>
            <ac:spMk id="26" creationId="{05E8E6AB-8B60-2064-69FA-9B0136FE057C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3:46.967" v="206"/>
          <ac:spMkLst>
            <pc:docMk/>
            <pc:sldMk cId="50323909" sldId="267"/>
            <ac:spMk id="27" creationId="{FDB53FB3-91B3-2554-675A-26D60E4E9F27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3:46.967" v="205"/>
          <ac:spMkLst>
            <pc:docMk/>
            <pc:sldMk cId="50323909" sldId="267"/>
            <ac:spMk id="28" creationId="{F498FBDD-8AA9-D55C-F303-6C50EA2A2FBE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3:46.967" v="204"/>
          <ac:spMkLst>
            <pc:docMk/>
            <pc:sldMk cId="50323909" sldId="267"/>
            <ac:spMk id="29" creationId="{2D01E8E3-9059-175B-C278-53FCCCCC0AFE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3:46.952" v="203"/>
          <ac:spMkLst>
            <pc:docMk/>
            <pc:sldMk cId="50323909" sldId="267"/>
            <ac:spMk id="31" creationId="{244ADED6-B40A-0305-6C58-B522EF89C05A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3:58.109" v="218" actId="14100"/>
          <ac:spMkLst>
            <pc:docMk/>
            <pc:sldMk cId="50323909" sldId="267"/>
            <ac:spMk id="43" creationId="{B43773BD-6998-6E9B-F2D7-83737E58CE3C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3:58.109" v="219" actId="14100"/>
          <ac:spMkLst>
            <pc:docMk/>
            <pc:sldMk cId="50323909" sldId="267"/>
            <ac:spMk id="45" creationId="{A56B9F1C-8B46-C28D-641A-3B9858C09C65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3:58.124" v="220" actId="14100"/>
          <ac:spMkLst>
            <pc:docMk/>
            <pc:sldMk cId="50323909" sldId="267"/>
            <ac:spMk id="47" creationId="{E88F2207-E2AD-E1B8-8A69-E67AE1FB42EC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3:58.124" v="221" actId="14100"/>
          <ac:spMkLst>
            <pc:docMk/>
            <pc:sldMk cId="50323909" sldId="267"/>
            <ac:spMk id="49" creationId="{C3EC48EF-20B0-1BD4-5DA5-C3971D89A3EC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3:58.124" v="222" actId="14100"/>
          <ac:spMkLst>
            <pc:docMk/>
            <pc:sldMk cId="50323909" sldId="267"/>
            <ac:spMk id="51" creationId="{0D31EC66-26CB-D9F3-6744-55A847F84A26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7:28.026" v="250" actId="1076"/>
          <ac:spMkLst>
            <pc:docMk/>
            <pc:sldMk cId="50323909" sldId="267"/>
            <ac:spMk id="53" creationId="{7DBFF905-1BB8-95F4-A492-B7223239AE1C}"/>
          </ac:spMkLst>
        </pc:spChg>
        <pc:grpChg chg="add del">
          <ac:chgData name="Antonio Soares Couto Neto" userId="S::1368777@sga.pucminas.br::4a0fa482-33da-4db2-b7a6-8174fcd699b6" providerId="AD" clId="Web-{A691CBCF-FE2F-3944-E71B-854353CD7EC1}" dt="2023-04-19T19:55:25.440" v="26"/>
          <ac:grpSpMkLst>
            <pc:docMk/>
            <pc:sldMk cId="50323909" sldId="267"/>
            <ac:grpSpMk id="40" creationId="{F5647DA0-DA84-A0E9-C159-97D24C4E9B38}"/>
          </ac:grpSpMkLst>
        </pc:grpChg>
        <pc:grpChg chg="add del">
          <ac:chgData name="Antonio Soares Couto Neto" userId="S::1368777@sga.pucminas.br::4a0fa482-33da-4db2-b7a6-8174fcd699b6" providerId="AD" clId="Web-{A691CBCF-FE2F-3944-E71B-854353CD7EC1}" dt="2023-04-19T19:55:26.643" v="27"/>
          <ac:grpSpMkLst>
            <pc:docMk/>
            <pc:sldMk cId="50323909" sldId="267"/>
            <ac:grpSpMk id="41" creationId="{238D35C8-2373-20EA-2400-FAB112D5F201}"/>
          </ac:grpSpMkLst>
        </pc:grpChg>
        <pc:grpChg chg="add del">
          <ac:chgData name="Antonio Soares Couto Neto" userId="S::1368777@sga.pucminas.br::4a0fa482-33da-4db2-b7a6-8174fcd699b6" providerId="AD" clId="Web-{A691CBCF-FE2F-3944-E71B-854353CD7EC1}" dt="2023-04-19T19:55:27.597" v="28"/>
          <ac:grpSpMkLst>
            <pc:docMk/>
            <pc:sldMk cId="50323909" sldId="267"/>
            <ac:grpSpMk id="42" creationId="{433D5A8B-C96A-E613-2949-24E1005EBC12}"/>
          </ac:grpSpMkLst>
        </pc:grpChg>
      </pc:sldChg>
      <pc:sldChg chg="addSp delSp modSp add replId">
        <pc:chgData name="Antonio Soares Couto Neto" userId="S::1368777@sga.pucminas.br::4a0fa482-33da-4db2-b7a6-8174fcd699b6" providerId="AD" clId="Web-{A691CBCF-FE2F-3944-E71B-854353CD7EC1}" dt="2023-04-19T20:06:44.524" v="245" actId="1076"/>
        <pc:sldMkLst>
          <pc:docMk/>
          <pc:sldMk cId="3865549428" sldId="268"/>
        </pc:sldMkLst>
        <pc:spChg chg="mod">
          <ac:chgData name="Antonio Soares Couto Neto" userId="S::1368777@sga.pucminas.br::4a0fa482-33da-4db2-b7a6-8174fcd699b6" providerId="AD" clId="Web-{A691CBCF-FE2F-3944-E71B-854353CD7EC1}" dt="2023-04-19T20:06:44.524" v="245" actId="1076"/>
          <ac:spMkLst>
            <pc:docMk/>
            <pc:sldMk cId="3865549428" sldId="268"/>
            <ac:spMk id="2" creationId="{9FE28608-B6A5-7CEB-1DF0-0C254145C6B6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2:51.527" v="182"/>
          <ac:spMkLst>
            <pc:docMk/>
            <pc:sldMk cId="3865549428" sldId="268"/>
            <ac:spMk id="4" creationId="{B07C6291-D71B-F525-1BC9-0CE054823828}"/>
          </ac:spMkLst>
        </pc:spChg>
        <pc:spChg chg="mod">
          <ac:chgData name="Antonio Soares Couto Neto" userId="S::1368777@sga.pucminas.br::4a0fa482-33da-4db2-b7a6-8174fcd699b6" providerId="AD" clId="Web-{A691CBCF-FE2F-3944-E71B-854353CD7EC1}" dt="2023-04-19T20:06:37.648" v="244" actId="1076"/>
          <ac:spMkLst>
            <pc:docMk/>
            <pc:sldMk cId="3865549428" sldId="268"/>
            <ac:spMk id="5" creationId="{E0863C2A-114B-2E99-B869-DA55A21E7E09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2:48.980" v="180"/>
          <ac:spMkLst>
            <pc:docMk/>
            <pc:sldMk cId="3865549428" sldId="268"/>
            <ac:spMk id="6" creationId="{BE555D48-E09C-E9BE-3FDC-FCC5BC8EDF97}"/>
          </ac:spMkLst>
        </pc:spChg>
        <pc:spChg chg="add del">
          <ac:chgData name="Antonio Soares Couto Neto" userId="S::1368777@sga.pucminas.br::4a0fa482-33da-4db2-b7a6-8174fcd699b6" providerId="AD" clId="Web-{A691CBCF-FE2F-3944-E71B-854353CD7EC1}" dt="2023-04-19T20:02:39.448" v="174"/>
          <ac:spMkLst>
            <pc:docMk/>
            <pc:sldMk cId="3865549428" sldId="268"/>
            <ac:spMk id="8" creationId="{47502F07-4876-73B6-46DC-CAF4576B05F0}"/>
          </ac:spMkLst>
        </pc:spChg>
        <pc:spChg chg="add del mod">
          <ac:chgData name="Antonio Soares Couto Neto" userId="S::1368777@sga.pucminas.br::4a0fa482-33da-4db2-b7a6-8174fcd699b6" providerId="AD" clId="Web-{A691CBCF-FE2F-3944-E71B-854353CD7EC1}" dt="2023-04-19T20:02:46.933" v="178"/>
          <ac:spMkLst>
            <pc:docMk/>
            <pc:sldMk cId="3865549428" sldId="268"/>
            <ac:spMk id="9" creationId="{A9F8A232-890A-BFDD-123C-4683A0482CF2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6:21.585" v="239" actId="1076"/>
          <ac:spMkLst>
            <pc:docMk/>
            <pc:sldMk cId="3865549428" sldId="268"/>
            <ac:spMk id="10" creationId="{C711CD09-C484-C1D2-66CE-171EF7575B58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6:21.585" v="240" actId="1076"/>
          <ac:spMkLst>
            <pc:docMk/>
            <pc:sldMk cId="3865549428" sldId="268"/>
            <ac:spMk id="11" creationId="{D102195C-FAB4-5BBE-8B35-2049B2AC5BB7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6:21.601" v="241" actId="1076"/>
          <ac:spMkLst>
            <pc:docMk/>
            <pc:sldMk cId="3865549428" sldId="268"/>
            <ac:spMk id="12" creationId="{37CEFD28-4749-CF4E-EF2A-2EB468A8FACE}"/>
          </ac:spMkLst>
        </pc:spChg>
        <pc:spChg chg="add mod">
          <ac:chgData name="Antonio Soares Couto Neto" userId="S::1368777@sga.pucminas.br::4a0fa482-33da-4db2-b7a6-8174fcd699b6" providerId="AD" clId="Web-{A691CBCF-FE2F-3944-E71B-854353CD7EC1}" dt="2023-04-19T20:06:21.601" v="242" actId="1076"/>
          <ac:spMkLst>
            <pc:docMk/>
            <pc:sldMk cId="3865549428" sldId="268"/>
            <ac:spMk id="13" creationId="{9F99392C-48C0-5440-943E-D4BD2E6E4C92}"/>
          </ac:spMkLst>
        </pc:spChg>
        <pc:spChg chg="mod">
          <ac:chgData name="Antonio Soares Couto Neto" userId="S::1368777@sga.pucminas.br::4a0fa482-33da-4db2-b7a6-8174fcd699b6" providerId="AD" clId="Web-{A691CBCF-FE2F-3944-E71B-854353CD7EC1}" dt="2023-04-19T20:06:26.132" v="243" actId="1076"/>
          <ac:spMkLst>
            <pc:docMk/>
            <pc:sldMk cId="3865549428" sldId="268"/>
            <ac:spMk id="19" creationId="{FDD5BE78-7165-B433-0BA7-BD6B59A78E5B}"/>
          </ac:spMkLst>
        </pc:spChg>
        <pc:spChg chg="del mod">
          <ac:chgData name="Antonio Soares Couto Neto" userId="S::1368777@sga.pucminas.br::4a0fa482-33da-4db2-b7a6-8174fcd699b6" providerId="AD" clId="Web-{A691CBCF-FE2F-3944-E71B-854353CD7EC1}" dt="2023-04-19T20:02:02.462" v="165"/>
          <ac:spMkLst>
            <pc:docMk/>
            <pc:sldMk cId="3865549428" sldId="268"/>
            <ac:spMk id="23" creationId="{A0514EC1-9741-1501-0CBE-F68A506D5851}"/>
          </ac:spMkLst>
        </pc:spChg>
        <pc:spChg chg="del mod">
          <ac:chgData name="Antonio Soares Couto Neto" userId="S::1368777@sga.pucminas.br::4a0fa482-33da-4db2-b7a6-8174fcd699b6" providerId="AD" clId="Web-{A691CBCF-FE2F-3944-E71B-854353CD7EC1}" dt="2023-04-19T20:02:01.634" v="164"/>
          <ac:spMkLst>
            <pc:docMk/>
            <pc:sldMk cId="3865549428" sldId="268"/>
            <ac:spMk id="27" creationId="{FDB53FB3-91B3-2554-675A-26D60E4E9F27}"/>
          </ac:spMkLst>
        </pc:spChg>
        <pc:spChg chg="del mod">
          <ac:chgData name="Antonio Soares Couto Neto" userId="S::1368777@sga.pucminas.br::4a0fa482-33da-4db2-b7a6-8174fcd699b6" providerId="AD" clId="Web-{A691CBCF-FE2F-3944-E71B-854353CD7EC1}" dt="2023-04-19T20:02:00.102" v="163"/>
          <ac:spMkLst>
            <pc:docMk/>
            <pc:sldMk cId="3865549428" sldId="268"/>
            <ac:spMk id="28" creationId="{F498FBDD-8AA9-D55C-F303-6C50EA2A2FBE}"/>
          </ac:spMkLst>
        </pc:spChg>
        <pc:spChg chg="mod">
          <ac:chgData name="Antonio Soares Couto Neto" userId="S::1368777@sga.pucminas.br::4a0fa482-33da-4db2-b7a6-8174fcd699b6" providerId="AD" clId="Web-{A691CBCF-FE2F-3944-E71B-854353CD7EC1}" dt="2023-04-19T20:06:21.585" v="238" actId="1076"/>
          <ac:spMkLst>
            <pc:docMk/>
            <pc:sldMk cId="3865549428" sldId="268"/>
            <ac:spMk id="29" creationId="{2D01E8E3-9059-175B-C278-53FCCCCC0AFE}"/>
          </ac:spMkLst>
        </pc:spChg>
        <pc:spChg chg="del mod">
          <ac:chgData name="Antonio Soares Couto Neto" userId="S::1368777@sga.pucminas.br::4a0fa482-33da-4db2-b7a6-8174fcd699b6" providerId="AD" clId="Web-{A691CBCF-FE2F-3944-E71B-854353CD7EC1}" dt="2023-04-19T20:02:19.166" v="167"/>
          <ac:spMkLst>
            <pc:docMk/>
            <pc:sldMk cId="3865549428" sldId="268"/>
            <ac:spMk id="31" creationId="{244ADED6-B40A-0305-6C58-B522EF89C05A}"/>
          </ac:spMkLst>
        </pc:spChg>
      </pc:sldChg>
      <pc:sldChg chg="modSp add del replId">
        <pc:chgData name="Antonio Soares Couto Neto" userId="S::1368777@sga.pucminas.br::4a0fa482-33da-4db2-b7a6-8174fcd699b6" providerId="AD" clId="Web-{A691CBCF-FE2F-3944-E71B-854353CD7EC1}" dt="2023-04-19T20:06:03.725" v="236"/>
        <pc:sldMkLst>
          <pc:docMk/>
          <pc:sldMk cId="3078822501" sldId="269"/>
        </pc:sldMkLst>
        <pc:spChg chg="mod">
          <ac:chgData name="Antonio Soares Couto Neto" userId="S::1368777@sga.pucminas.br::4a0fa482-33da-4db2-b7a6-8174fcd699b6" providerId="AD" clId="Web-{A691CBCF-FE2F-3944-E71B-854353CD7EC1}" dt="2023-04-19T20:05:42.974" v="231" actId="1076"/>
          <ac:spMkLst>
            <pc:docMk/>
            <pc:sldMk cId="3078822501" sldId="269"/>
            <ac:spMk id="2" creationId="{9FE28608-B6A5-7CEB-1DF0-0C254145C6B6}"/>
          </ac:spMkLst>
        </pc:spChg>
      </pc:sldChg>
      <pc:sldChg chg="modSp add replId">
        <pc:chgData name="Antonio Soares Couto Neto" userId="S::1368777@sga.pucminas.br::4a0fa482-33da-4db2-b7a6-8174fcd699b6" providerId="AD" clId="Web-{A691CBCF-FE2F-3944-E71B-854353CD7EC1}" dt="2023-04-19T20:08:44.530" v="256" actId="20577"/>
        <pc:sldMkLst>
          <pc:docMk/>
          <pc:sldMk cId="3208388604" sldId="269"/>
        </pc:sldMkLst>
        <pc:spChg chg="mod">
          <ac:chgData name="Antonio Soares Couto Neto" userId="S::1368777@sga.pucminas.br::4a0fa482-33da-4db2-b7a6-8174fcd699b6" providerId="AD" clId="Web-{A691CBCF-FE2F-3944-E71B-854353CD7EC1}" dt="2023-04-19T20:08:44.530" v="256" actId="20577"/>
          <ac:spMkLst>
            <pc:docMk/>
            <pc:sldMk cId="3208388604" sldId="269"/>
            <ac:spMk id="19" creationId="{FDD5BE78-7165-B433-0BA7-BD6B59A78E5B}"/>
          </ac:spMkLst>
        </pc:spChg>
      </pc:sldChg>
      <pc:sldChg chg="add del replId">
        <pc:chgData name="Antonio Soares Couto Neto" userId="S::1368777@sga.pucminas.br::4a0fa482-33da-4db2-b7a6-8174fcd699b6" providerId="AD" clId="Web-{A691CBCF-FE2F-3944-E71B-854353CD7EC1}" dt="2023-04-19T20:05:53.849" v="234"/>
        <pc:sldMkLst>
          <pc:docMk/>
          <pc:sldMk cId="3311167139" sldId="269"/>
        </pc:sldMkLst>
      </pc:sldChg>
    </pc:docChg>
  </pc:docChgLst>
  <pc:docChgLst>
    <pc:chgData name="Antonio Soares Couto Neto" userId="S::1368777@sga.pucminas.br::4a0fa482-33da-4db2-b7a6-8174fcd699b6" providerId="AD" clId="Web-{B03321A8-A168-1267-B0A0-A8313E277E5F}"/>
    <pc:docChg chg="addSld delSld modSld sldOrd">
      <pc:chgData name="Antonio Soares Couto Neto" userId="S::1368777@sga.pucminas.br::4a0fa482-33da-4db2-b7a6-8174fcd699b6" providerId="AD" clId="Web-{B03321A8-A168-1267-B0A0-A8313E277E5F}" dt="2023-04-20T19:48:35.599" v="210"/>
      <pc:docMkLst>
        <pc:docMk/>
      </pc:docMkLst>
      <pc:sldChg chg="addSp modSp">
        <pc:chgData name="Antonio Soares Couto Neto" userId="S::1368777@sga.pucminas.br::4a0fa482-33da-4db2-b7a6-8174fcd699b6" providerId="AD" clId="Web-{B03321A8-A168-1267-B0A0-A8313E277E5F}" dt="2023-04-20T19:41:08.803" v="158" actId="1076"/>
        <pc:sldMkLst>
          <pc:docMk/>
          <pc:sldMk cId="32684339" sldId="257"/>
        </pc:sldMkLst>
        <pc:spChg chg="add mod">
          <ac:chgData name="Antonio Soares Couto Neto" userId="S::1368777@sga.pucminas.br::4a0fa482-33da-4db2-b7a6-8174fcd699b6" providerId="AD" clId="Web-{B03321A8-A168-1267-B0A0-A8313E277E5F}" dt="2023-04-20T19:12:57.796" v="23" actId="1076"/>
          <ac:spMkLst>
            <pc:docMk/>
            <pc:sldMk cId="32684339" sldId="257"/>
            <ac:spMk id="7" creationId="{A6C668E1-CA16-490D-6ED4-5E3BA90284BF}"/>
          </ac:spMkLst>
        </pc:spChg>
        <pc:grpChg chg="add mod">
          <ac:chgData name="Antonio Soares Couto Neto" userId="S::1368777@sga.pucminas.br::4a0fa482-33da-4db2-b7a6-8174fcd699b6" providerId="AD" clId="Web-{B03321A8-A168-1267-B0A0-A8313E277E5F}" dt="2023-04-20T19:41:08.803" v="158" actId="1076"/>
          <ac:grpSpMkLst>
            <pc:docMk/>
            <pc:sldMk cId="32684339" sldId="257"/>
            <ac:grpSpMk id="20" creationId="{56DD66E9-557E-05E7-37E3-52E15B867B34}"/>
          </ac:grpSpMkLst>
        </pc:grpChg>
      </pc:sldChg>
      <pc:sldChg chg="del">
        <pc:chgData name="Antonio Soares Couto Neto" userId="S::1368777@sga.pucminas.br::4a0fa482-33da-4db2-b7a6-8174fcd699b6" providerId="AD" clId="Web-{B03321A8-A168-1267-B0A0-A8313E277E5F}" dt="2023-04-20T19:05:55.392" v="0"/>
        <pc:sldMkLst>
          <pc:docMk/>
          <pc:sldMk cId="470144004" sldId="258"/>
        </pc:sldMkLst>
      </pc:sldChg>
      <pc:sldChg chg="delSp modSp add del">
        <pc:chgData name="Antonio Soares Couto Neto" userId="S::1368777@sga.pucminas.br::4a0fa482-33da-4db2-b7a6-8174fcd699b6" providerId="AD" clId="Web-{B03321A8-A168-1267-B0A0-A8313E277E5F}" dt="2023-04-20T19:21:32.890" v="53"/>
        <pc:sldMkLst>
          <pc:docMk/>
          <pc:sldMk cId="203240559" sldId="259"/>
        </pc:sldMkLst>
        <pc:spChg chg="mod">
          <ac:chgData name="Antonio Soares Couto Neto" userId="S::1368777@sga.pucminas.br::4a0fa482-33da-4db2-b7a6-8174fcd699b6" providerId="AD" clId="Web-{B03321A8-A168-1267-B0A0-A8313E277E5F}" dt="2023-04-20T19:21:15.437" v="47" actId="1076"/>
          <ac:spMkLst>
            <pc:docMk/>
            <pc:sldMk cId="203240559" sldId="259"/>
            <ac:spMk id="3" creationId="{13CBBF1F-085C-33CA-92B9-81D4B9069D6E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12:16.123" v="20"/>
          <ac:spMkLst>
            <pc:docMk/>
            <pc:sldMk cId="203240559" sldId="259"/>
            <ac:spMk id="11" creationId="{06546473-E0D8-AF95-7750-A5C224D429D2}"/>
          </ac:spMkLst>
        </pc:spChg>
      </pc:sldChg>
      <pc:sldChg chg="addSp delSp modSp del modTransition addAnim delAnim modAnim">
        <pc:chgData name="Antonio Soares Couto Neto" userId="S::1368777@sga.pucminas.br::4a0fa482-33da-4db2-b7a6-8174fcd699b6" providerId="AD" clId="Web-{B03321A8-A168-1267-B0A0-A8313E277E5F}" dt="2023-04-20T19:39:36.941" v="154"/>
        <pc:sldMkLst>
          <pc:docMk/>
          <pc:sldMk cId="3664302305" sldId="260"/>
        </pc:sldMkLst>
        <pc:spChg chg="add del mod">
          <ac:chgData name="Antonio Soares Couto Neto" userId="S::1368777@sga.pucminas.br::4a0fa482-33da-4db2-b7a6-8174fcd699b6" providerId="AD" clId="Web-{B03321A8-A168-1267-B0A0-A8313E277E5F}" dt="2023-04-20T19:36:01.793" v="130" actId="1076"/>
          <ac:spMkLst>
            <pc:docMk/>
            <pc:sldMk cId="3664302305" sldId="260"/>
            <ac:spMk id="5" creationId="{E0863C2A-114B-2E99-B869-DA55A21E7E09}"/>
          </ac:spMkLst>
        </pc:spChg>
        <pc:spChg chg="add del ord">
          <ac:chgData name="Antonio Soares Couto Neto" userId="S::1368777@sga.pucminas.br::4a0fa482-33da-4db2-b7a6-8174fcd699b6" providerId="AD" clId="Web-{B03321A8-A168-1267-B0A0-A8313E277E5F}" dt="2023-04-20T19:35:18.136" v="122"/>
          <ac:spMkLst>
            <pc:docMk/>
            <pc:sldMk cId="3664302305" sldId="260"/>
            <ac:spMk id="16" creationId="{193A38FE-4A07-4CE7-3CE2-84902687224D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38:39.533" v="143" actId="1076"/>
          <ac:spMkLst>
            <pc:docMk/>
            <pc:sldMk cId="3664302305" sldId="260"/>
            <ac:spMk id="25" creationId="{472F2920-6D5F-351F-EF5D-7CAFA1D9DDDA}"/>
          </ac:spMkLst>
        </pc:spChg>
        <pc:grpChg chg="add mod">
          <ac:chgData name="Antonio Soares Couto Neto" userId="S::1368777@sga.pucminas.br::4a0fa482-33da-4db2-b7a6-8174fcd699b6" providerId="AD" clId="Web-{B03321A8-A168-1267-B0A0-A8313E277E5F}" dt="2023-04-20T19:23:53.879" v="73" actId="1076"/>
          <ac:grpSpMkLst>
            <pc:docMk/>
            <pc:sldMk cId="3664302305" sldId="260"/>
            <ac:grpSpMk id="26" creationId="{946DCE21-EDE0-C6D4-D9F0-9B01CD1E23B1}"/>
          </ac:grpSpMkLst>
        </pc:grpChg>
        <pc:picChg chg="mod">
          <ac:chgData name="Antonio Soares Couto Neto" userId="S::1368777@sga.pucminas.br::4a0fa482-33da-4db2-b7a6-8174fcd699b6" providerId="AD" clId="Web-{B03321A8-A168-1267-B0A0-A8313E277E5F}" dt="2023-04-20T19:38:39.626" v="144" actId="1076"/>
          <ac:picMkLst>
            <pc:docMk/>
            <pc:sldMk cId="3664302305" sldId="260"/>
            <ac:picMk id="1036" creationId="{1CCFF0F8-6A92-38C6-2C25-37D3F228C0E0}"/>
          </ac:picMkLst>
        </pc:picChg>
      </pc:sldChg>
      <pc:sldChg chg="del">
        <pc:chgData name="Antonio Soares Couto Neto" userId="S::1368777@sga.pucminas.br::4a0fa482-33da-4db2-b7a6-8174fcd699b6" providerId="AD" clId="Web-{B03321A8-A168-1267-B0A0-A8313E277E5F}" dt="2023-04-20T19:05:59.751" v="1"/>
        <pc:sldMkLst>
          <pc:docMk/>
          <pc:sldMk cId="1958629078" sldId="261"/>
        </pc:sldMkLst>
      </pc:sldChg>
      <pc:sldChg chg="addSp delSp modSp modTransition delAnim modAnim">
        <pc:chgData name="Antonio Soares Couto Neto" userId="S::1368777@sga.pucminas.br::4a0fa482-33da-4db2-b7a6-8174fcd699b6" providerId="AD" clId="Web-{B03321A8-A168-1267-B0A0-A8313E277E5F}" dt="2023-04-20T19:34:40.587" v="120"/>
        <pc:sldMkLst>
          <pc:docMk/>
          <pc:sldMk cId="2220489307" sldId="262"/>
        </pc:sldMkLst>
        <pc:spChg chg="add del mod">
          <ac:chgData name="Antonio Soares Couto Neto" userId="S::1368777@sga.pucminas.br::4a0fa482-33da-4db2-b7a6-8174fcd699b6" providerId="AD" clId="Web-{B03321A8-A168-1267-B0A0-A8313E277E5F}" dt="2023-04-20T19:33:49.289" v="106"/>
          <ac:spMkLst>
            <pc:docMk/>
            <pc:sldMk cId="2220489307" sldId="262"/>
            <ac:spMk id="2" creationId="{9FE28608-B6A5-7CEB-1DF0-0C254145C6B6}"/>
          </ac:spMkLst>
        </pc:spChg>
        <pc:spChg chg="add mod">
          <ac:chgData name="Antonio Soares Couto Neto" userId="S::1368777@sga.pucminas.br::4a0fa482-33da-4db2-b7a6-8174fcd699b6" providerId="AD" clId="Web-{B03321A8-A168-1267-B0A0-A8313E277E5F}" dt="2023-04-20T19:34:35.275" v="119" actId="20577"/>
          <ac:spMkLst>
            <pc:docMk/>
            <pc:sldMk cId="2220489307" sldId="262"/>
            <ac:spMk id="4" creationId="{427D2779-2FB4-75D1-5EF5-5CADF482AA27}"/>
          </ac:spMkLst>
        </pc:spChg>
        <pc:spChg chg="add del mod">
          <ac:chgData name="Antonio Soares Couto Neto" userId="S::1368777@sga.pucminas.br::4a0fa482-33da-4db2-b7a6-8174fcd699b6" providerId="AD" clId="Web-{B03321A8-A168-1267-B0A0-A8313E277E5F}" dt="2023-04-20T19:21:29.422" v="52"/>
          <ac:spMkLst>
            <pc:docMk/>
            <pc:sldMk cId="2220489307" sldId="262"/>
            <ac:spMk id="5" creationId="{E0863C2A-114B-2E99-B869-DA55A21E7E09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22:59.112" v="60" actId="1076"/>
          <ac:spMkLst>
            <pc:docMk/>
            <pc:sldMk cId="2220489307" sldId="262"/>
            <ac:spMk id="6" creationId="{8DA8CC74-0864-1BDF-CDD3-C3C6C9F277C1}"/>
          </ac:spMkLst>
        </pc:spChg>
        <pc:spChg chg="add del mod ord">
          <ac:chgData name="Antonio Soares Couto Neto" userId="S::1368777@sga.pucminas.br::4a0fa482-33da-4db2-b7a6-8174fcd699b6" providerId="AD" clId="Web-{B03321A8-A168-1267-B0A0-A8313E277E5F}" dt="2023-04-20T19:33:59.633" v="107"/>
          <ac:spMkLst>
            <pc:docMk/>
            <pc:sldMk cId="2220489307" sldId="262"/>
            <ac:spMk id="8" creationId="{34CD030D-E76F-C017-3AA7-204626790760}"/>
          </ac:spMkLst>
        </pc:spChg>
      </pc:sldChg>
      <pc:sldChg chg="del">
        <pc:chgData name="Antonio Soares Couto Neto" userId="S::1368777@sga.pucminas.br::4a0fa482-33da-4db2-b7a6-8174fcd699b6" providerId="AD" clId="Web-{B03321A8-A168-1267-B0A0-A8313E277E5F}" dt="2023-04-20T19:06:02.783" v="2"/>
        <pc:sldMkLst>
          <pc:docMk/>
          <pc:sldMk cId="420954817" sldId="263"/>
        </pc:sldMkLst>
      </pc:sldChg>
      <pc:sldChg chg="addSp delSp modSp">
        <pc:chgData name="Antonio Soares Couto Neto" userId="S::1368777@sga.pucminas.br::4a0fa482-33da-4db2-b7a6-8174fcd699b6" providerId="AD" clId="Web-{B03321A8-A168-1267-B0A0-A8313E277E5F}" dt="2023-04-20T19:48:35.599" v="210"/>
        <pc:sldMkLst>
          <pc:docMk/>
          <pc:sldMk cId="2424857073" sldId="266"/>
        </pc:sldMkLst>
        <pc:spChg chg="mod">
          <ac:chgData name="Antonio Soares Couto Neto" userId="S::1368777@sga.pucminas.br::4a0fa482-33da-4db2-b7a6-8174fcd699b6" providerId="AD" clId="Web-{B03321A8-A168-1267-B0A0-A8313E277E5F}" dt="2023-04-20T19:45:54.328" v="188" actId="1076"/>
          <ac:spMkLst>
            <pc:docMk/>
            <pc:sldMk cId="2424857073" sldId="266"/>
            <ac:spMk id="5" creationId="{88AE0C4B-3EF9-0C36-084E-2CBFE5E0C137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45:14.076" v="186" actId="1076"/>
          <ac:spMkLst>
            <pc:docMk/>
            <pc:sldMk cId="2424857073" sldId="266"/>
            <ac:spMk id="7" creationId="{625FC620-21CA-6FD7-7092-A9CDF9412E33}"/>
          </ac:spMkLst>
        </pc:spChg>
        <pc:inkChg chg="add del">
          <ac:chgData name="Antonio Soares Couto Neto" userId="S::1368777@sga.pucminas.br::4a0fa482-33da-4db2-b7a6-8174fcd699b6" providerId="AD" clId="Web-{B03321A8-A168-1267-B0A0-A8313E277E5F}" dt="2023-04-20T19:46:52.423" v="196"/>
          <ac:inkMkLst>
            <pc:docMk/>
            <pc:sldMk cId="2424857073" sldId="266"/>
            <ac:inkMk id="2" creationId="{3D7C3B52-D4E4-474D-B9B1-334B1EB46A0D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6:51.439" v="195"/>
          <ac:inkMkLst>
            <pc:docMk/>
            <pc:sldMk cId="2424857073" sldId="266"/>
            <ac:inkMk id="3" creationId="{F82D958B-BBBC-BD6A-0B80-45C9F8E41CD7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6:49.423" v="194"/>
          <ac:inkMkLst>
            <pc:docMk/>
            <pc:sldMk cId="2424857073" sldId="266"/>
            <ac:inkMk id="4" creationId="{DF76C8CF-CB2E-92EA-8A4E-4CC91426CA8A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6:49.423" v="193"/>
          <ac:inkMkLst>
            <pc:docMk/>
            <pc:sldMk cId="2424857073" sldId="266"/>
            <ac:inkMk id="6" creationId="{FA923986-2E02-A7D7-DA97-3AA385685305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6:59.502" v="200"/>
          <ac:inkMkLst>
            <pc:docMk/>
            <pc:sldMk cId="2424857073" sldId="266"/>
            <ac:inkMk id="8" creationId="{122A2EC2-0904-0732-EE04-3CF947F4FC13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6:56.720" v="199"/>
          <ac:inkMkLst>
            <pc:docMk/>
            <pc:sldMk cId="2424857073" sldId="266"/>
            <ac:inkMk id="9" creationId="{9C05A126-7220-329A-6B14-F91D44A02212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7:03.580" v="202"/>
          <ac:inkMkLst>
            <pc:docMk/>
            <pc:sldMk cId="2424857073" sldId="266"/>
            <ac:inkMk id="10" creationId="{7660269A-DBE6-DB85-E544-9797F99DBAC8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7:11.580" v="208"/>
          <ac:inkMkLst>
            <pc:docMk/>
            <pc:sldMk cId="2424857073" sldId="266"/>
            <ac:inkMk id="11" creationId="{EB1BC435-821E-5401-939E-F3820058B378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7:08.799" v="207"/>
          <ac:inkMkLst>
            <pc:docMk/>
            <pc:sldMk cId="2424857073" sldId="266"/>
            <ac:inkMk id="12" creationId="{B67C3B48-EC11-4287-9A3F-E007434594E3}"/>
          </ac:inkMkLst>
        </pc:inkChg>
        <pc:inkChg chg="add del">
          <ac:chgData name="Antonio Soares Couto Neto" userId="S::1368777@sga.pucminas.br::4a0fa482-33da-4db2-b7a6-8174fcd699b6" providerId="AD" clId="Web-{B03321A8-A168-1267-B0A0-A8313E277E5F}" dt="2023-04-20T19:47:08.799" v="206"/>
          <ac:inkMkLst>
            <pc:docMk/>
            <pc:sldMk cId="2424857073" sldId="266"/>
            <ac:inkMk id="13" creationId="{31A386AB-C3ED-F6A1-10E6-53CE39B3E035}"/>
          </ac:inkMkLst>
        </pc:inkChg>
        <pc:inkChg chg="add">
          <ac:chgData name="Antonio Soares Couto Neto" userId="S::1368777@sga.pucminas.br::4a0fa482-33da-4db2-b7a6-8174fcd699b6" providerId="AD" clId="Web-{B03321A8-A168-1267-B0A0-A8313E277E5F}" dt="2023-04-20T19:47:55.863" v="209"/>
          <ac:inkMkLst>
            <pc:docMk/>
            <pc:sldMk cId="2424857073" sldId="266"/>
            <ac:inkMk id="14" creationId="{D7482D9F-2B03-1CEF-3356-CA0C9D96EA0A}"/>
          </ac:inkMkLst>
        </pc:inkChg>
        <pc:inkChg chg="add">
          <ac:chgData name="Antonio Soares Couto Neto" userId="S::1368777@sga.pucminas.br::4a0fa482-33da-4db2-b7a6-8174fcd699b6" providerId="AD" clId="Web-{B03321A8-A168-1267-B0A0-A8313E277E5F}" dt="2023-04-20T19:48:35.599" v="210"/>
          <ac:inkMkLst>
            <pc:docMk/>
            <pc:sldMk cId="2424857073" sldId="266"/>
            <ac:inkMk id="15" creationId="{C96838D9-2DAE-3E50-6D2E-20D873B6EAF7}"/>
          </ac:inkMkLst>
        </pc:inkChg>
      </pc:sldChg>
      <pc:sldChg chg="addSp delSp modSp">
        <pc:chgData name="Antonio Soares Couto Neto" userId="S::1368777@sga.pucminas.br::4a0fa482-33da-4db2-b7a6-8174fcd699b6" providerId="AD" clId="Web-{B03321A8-A168-1267-B0A0-A8313E277E5F}" dt="2023-04-20T19:09:59.009" v="18" actId="20577"/>
        <pc:sldMkLst>
          <pc:docMk/>
          <pc:sldMk cId="3865549428" sldId="268"/>
        </pc:sldMkLst>
        <pc:spChg chg="del">
          <ac:chgData name="Antonio Soares Couto Neto" userId="S::1368777@sga.pucminas.br::4a0fa482-33da-4db2-b7a6-8174fcd699b6" providerId="AD" clId="Web-{B03321A8-A168-1267-B0A0-A8313E277E5F}" dt="2023-04-20T19:08:18.552" v="6"/>
          <ac:spMkLst>
            <pc:docMk/>
            <pc:sldMk cId="3865549428" sldId="268"/>
            <ac:spMk id="10" creationId="{C711CD09-C484-C1D2-66CE-171EF7575B58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1.959" v="10"/>
          <ac:spMkLst>
            <pc:docMk/>
            <pc:sldMk cId="3865549428" sldId="268"/>
            <ac:spMk id="11" creationId="{D102195C-FAB4-5BBE-8B35-2049B2AC5BB7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19.974" v="7"/>
          <ac:spMkLst>
            <pc:docMk/>
            <pc:sldMk cId="3865549428" sldId="268"/>
            <ac:spMk id="12" creationId="{37CEFD28-4749-CF4E-EF2A-2EB468A8FACE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0.615" v="8"/>
          <ac:spMkLst>
            <pc:docMk/>
            <pc:sldMk cId="3865549428" sldId="268"/>
            <ac:spMk id="13" creationId="{9F99392C-48C0-5440-943E-D4BD2E6E4C92}"/>
          </ac:spMkLst>
        </pc:spChg>
        <pc:spChg chg="add del mod">
          <ac:chgData name="Antonio Soares Couto Neto" userId="S::1368777@sga.pucminas.br::4a0fa482-33da-4db2-b7a6-8174fcd699b6" providerId="AD" clId="Web-{B03321A8-A168-1267-B0A0-A8313E277E5F}" dt="2023-04-20T19:09:59.009" v="18" actId="20577"/>
          <ac:spMkLst>
            <pc:docMk/>
            <pc:sldMk cId="3865549428" sldId="268"/>
            <ac:spMk id="19" creationId="{FDD5BE78-7165-B433-0BA7-BD6B59A78E5B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1.412" v="9"/>
          <ac:spMkLst>
            <pc:docMk/>
            <pc:sldMk cId="3865549428" sldId="268"/>
            <ac:spMk id="29" creationId="{2D01E8E3-9059-175B-C278-53FCCCCC0AFE}"/>
          </ac:spMkLst>
        </pc:spChg>
      </pc:sldChg>
      <pc:sldChg chg="delSp">
        <pc:chgData name="Antonio Soares Couto Neto" userId="S::1368777@sga.pucminas.br::4a0fa482-33da-4db2-b7a6-8174fcd699b6" providerId="AD" clId="Web-{B03321A8-A168-1267-B0A0-A8313E277E5F}" dt="2023-04-20T19:08:28.381" v="15"/>
        <pc:sldMkLst>
          <pc:docMk/>
          <pc:sldMk cId="3208388604" sldId="269"/>
        </pc:sldMkLst>
        <pc:spChg chg="del">
          <ac:chgData name="Antonio Soares Couto Neto" userId="S::1368777@sga.pucminas.br::4a0fa482-33da-4db2-b7a6-8174fcd699b6" providerId="AD" clId="Web-{B03321A8-A168-1267-B0A0-A8313E277E5F}" dt="2023-04-20T19:08:28.381" v="15"/>
          <ac:spMkLst>
            <pc:docMk/>
            <pc:sldMk cId="3208388604" sldId="269"/>
            <ac:spMk id="10" creationId="{C711CD09-C484-C1D2-66CE-171EF7575B58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7.709" v="14"/>
          <ac:spMkLst>
            <pc:docMk/>
            <pc:sldMk cId="3208388604" sldId="269"/>
            <ac:spMk id="11" creationId="{D102195C-FAB4-5BBE-8B35-2049B2AC5BB7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7.193" v="13"/>
          <ac:spMkLst>
            <pc:docMk/>
            <pc:sldMk cId="3208388604" sldId="269"/>
            <ac:spMk id="12" creationId="{37CEFD28-4749-CF4E-EF2A-2EB468A8FACE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6.475" v="12"/>
          <ac:spMkLst>
            <pc:docMk/>
            <pc:sldMk cId="3208388604" sldId="269"/>
            <ac:spMk id="13" creationId="{9F99392C-48C0-5440-943E-D4BD2E6E4C92}"/>
          </ac:spMkLst>
        </pc:spChg>
        <pc:spChg chg="del">
          <ac:chgData name="Antonio Soares Couto Neto" userId="S::1368777@sga.pucminas.br::4a0fa482-33da-4db2-b7a6-8174fcd699b6" providerId="AD" clId="Web-{B03321A8-A168-1267-B0A0-A8313E277E5F}" dt="2023-04-20T19:08:25.865" v="11"/>
          <ac:spMkLst>
            <pc:docMk/>
            <pc:sldMk cId="3208388604" sldId="269"/>
            <ac:spMk id="29" creationId="{2D01E8E3-9059-175B-C278-53FCCCCC0AFE}"/>
          </ac:spMkLst>
        </pc:spChg>
      </pc:sldChg>
      <pc:sldChg chg="add del replId">
        <pc:chgData name="Antonio Soares Couto Neto" userId="S::1368777@sga.pucminas.br::4a0fa482-33da-4db2-b7a6-8174fcd699b6" providerId="AD" clId="Web-{B03321A8-A168-1267-B0A0-A8313E277E5F}" dt="2023-04-20T19:18:26.228" v="33"/>
        <pc:sldMkLst>
          <pc:docMk/>
          <pc:sldMk cId="31043228" sldId="270"/>
        </pc:sldMkLst>
      </pc:sldChg>
      <pc:sldChg chg="add del replId modTransition">
        <pc:chgData name="Antonio Soares Couto Neto" userId="S::1368777@sga.pucminas.br::4a0fa482-33da-4db2-b7a6-8174fcd699b6" providerId="AD" clId="Web-{B03321A8-A168-1267-B0A0-A8313E277E5F}" dt="2023-04-20T19:21:16.546" v="48"/>
        <pc:sldMkLst>
          <pc:docMk/>
          <pc:sldMk cId="1359836407" sldId="270"/>
        </pc:sldMkLst>
      </pc:sldChg>
      <pc:sldChg chg="modSp add del ord replId modTransition">
        <pc:chgData name="Antonio Soares Couto Neto" userId="S::1368777@sga.pucminas.br::4a0fa482-33da-4db2-b7a6-8174fcd699b6" providerId="AD" clId="Web-{B03321A8-A168-1267-B0A0-A8313E277E5F}" dt="2023-04-20T19:39:36.081" v="153"/>
        <pc:sldMkLst>
          <pc:docMk/>
          <pc:sldMk cId="2062969002" sldId="270"/>
        </pc:sldMkLst>
        <pc:spChg chg="mod">
          <ac:chgData name="Antonio Soares Couto Neto" userId="S::1368777@sga.pucminas.br::4a0fa482-33da-4db2-b7a6-8174fcd699b6" providerId="AD" clId="Web-{B03321A8-A168-1267-B0A0-A8313E277E5F}" dt="2023-04-20T19:37:35.796" v="136" actId="1076"/>
          <ac:spMkLst>
            <pc:docMk/>
            <pc:sldMk cId="2062969002" sldId="270"/>
            <ac:spMk id="19" creationId="{F7C184E0-54D0-EC06-9E61-AC83CD0421AC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37:57.266" v="139" actId="1076"/>
          <ac:spMkLst>
            <pc:docMk/>
            <pc:sldMk cId="2062969002" sldId="270"/>
            <ac:spMk id="25" creationId="{472F2920-6D5F-351F-EF5D-7CAFA1D9DDDA}"/>
          </ac:spMkLst>
        </pc:spChg>
        <pc:picChg chg="mod">
          <ac:chgData name="Antonio Soares Couto Neto" userId="S::1368777@sga.pucminas.br::4a0fa482-33da-4db2-b7a6-8174fcd699b6" providerId="AD" clId="Web-{B03321A8-A168-1267-B0A0-A8313E277E5F}" dt="2023-04-20T19:37:35.906" v="137" actId="1076"/>
          <ac:picMkLst>
            <pc:docMk/>
            <pc:sldMk cId="2062969002" sldId="270"/>
            <ac:picMk id="1032" creationId="{BA42D624-B50B-2466-A60E-BD4C35AA2781}"/>
          </ac:picMkLst>
        </pc:picChg>
        <pc:picChg chg="mod">
          <ac:chgData name="Antonio Soares Couto Neto" userId="S::1368777@sga.pucminas.br::4a0fa482-33da-4db2-b7a6-8174fcd699b6" providerId="AD" clId="Web-{B03321A8-A168-1267-B0A0-A8313E277E5F}" dt="2023-04-20T19:37:35.999" v="138" actId="1076"/>
          <ac:picMkLst>
            <pc:docMk/>
            <pc:sldMk cId="2062969002" sldId="270"/>
            <ac:picMk id="1034" creationId="{02344D48-A8DE-B1FC-EB6D-A98E2E226C5E}"/>
          </ac:picMkLst>
        </pc:picChg>
        <pc:picChg chg="mod">
          <ac:chgData name="Antonio Soares Couto Neto" userId="S::1368777@sga.pucminas.br::4a0fa482-33da-4db2-b7a6-8174fcd699b6" providerId="AD" clId="Web-{B03321A8-A168-1267-B0A0-A8313E277E5F}" dt="2023-04-20T19:37:57.375" v="140" actId="1076"/>
          <ac:picMkLst>
            <pc:docMk/>
            <pc:sldMk cId="2062969002" sldId="270"/>
            <ac:picMk id="1036" creationId="{1CCFF0F8-6A92-38C6-2C25-37D3F228C0E0}"/>
          </ac:picMkLst>
        </pc:picChg>
      </pc:sldChg>
      <pc:sldChg chg="add replId modTransition">
        <pc:chgData name="Antonio Soares Couto Neto" userId="S::1368777@sga.pucminas.br::4a0fa482-33da-4db2-b7a6-8174fcd699b6" providerId="AD" clId="Web-{B03321A8-A168-1267-B0A0-A8313E277E5F}" dt="2023-04-20T19:40:44.896" v="156"/>
        <pc:sldMkLst>
          <pc:docMk/>
          <pc:sldMk cId="1085593109" sldId="271"/>
        </pc:sldMkLst>
      </pc:sldChg>
      <pc:sldChg chg="modSp add replId modTransition">
        <pc:chgData name="Antonio Soares Couto Neto" userId="S::1368777@sga.pucminas.br::4a0fa482-33da-4db2-b7a6-8174fcd699b6" providerId="AD" clId="Web-{B03321A8-A168-1267-B0A0-A8313E277E5F}" dt="2023-04-20T19:44:58.013" v="184" actId="1076"/>
        <pc:sldMkLst>
          <pc:docMk/>
          <pc:sldMk cId="3242828694" sldId="272"/>
        </pc:sldMkLst>
        <pc:spChg chg="mod">
          <ac:chgData name="Antonio Soares Couto Neto" userId="S::1368777@sga.pucminas.br::4a0fa482-33da-4db2-b7a6-8174fcd699b6" providerId="AD" clId="Web-{B03321A8-A168-1267-B0A0-A8313E277E5F}" dt="2023-04-20T19:43:43.730" v="179" actId="1076"/>
          <ac:spMkLst>
            <pc:docMk/>
            <pc:sldMk cId="3242828694" sldId="272"/>
            <ac:spMk id="2" creationId="{9FE28608-B6A5-7CEB-1DF0-0C254145C6B6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42:02.898" v="169" actId="20577"/>
          <ac:spMkLst>
            <pc:docMk/>
            <pc:sldMk cId="3242828694" sldId="272"/>
            <ac:spMk id="3" creationId="{91FC3C07-03DB-F0A7-7ACF-1D04738F6674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43:43.745" v="180" actId="1076"/>
          <ac:spMkLst>
            <pc:docMk/>
            <pc:sldMk cId="3242828694" sldId="272"/>
            <ac:spMk id="5" creationId="{E0863C2A-114B-2E99-B869-DA55A21E7E09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44:58.013" v="184" actId="1076"/>
          <ac:spMkLst>
            <pc:docMk/>
            <pc:sldMk cId="3242828694" sldId="272"/>
            <ac:spMk id="7" creationId="{DA1F0846-F8AD-5EBB-1A27-6B3DDEBE8B14}"/>
          </ac:spMkLst>
        </pc:spChg>
        <pc:spChg chg="mod">
          <ac:chgData name="Antonio Soares Couto Neto" userId="S::1368777@sga.pucminas.br::4a0fa482-33da-4db2-b7a6-8174fcd699b6" providerId="AD" clId="Web-{B03321A8-A168-1267-B0A0-A8313E277E5F}" dt="2023-04-20T19:43:43.745" v="181" actId="1076"/>
          <ac:spMkLst>
            <pc:docMk/>
            <pc:sldMk cId="3242828694" sldId="272"/>
            <ac:spMk id="19" creationId="{FDD5BE78-7165-B433-0BA7-BD6B59A78E5B}"/>
          </ac:spMkLst>
        </pc:spChg>
      </pc:sldChg>
    </pc:docChg>
  </pc:docChgLst>
  <pc:docChgLst>
    <pc:chgData name="Antonio Soares Couto Neto" userId="S::1368777@sga.pucminas.br::4a0fa482-33da-4db2-b7a6-8174fcd699b6" providerId="AD" clId="Web-{B94FEC1D-65EB-FA75-98FF-01019304CC31}"/>
    <pc:docChg chg="modSld">
      <pc:chgData name="Antonio Soares Couto Neto" userId="S::1368777@sga.pucminas.br::4a0fa482-33da-4db2-b7a6-8174fcd699b6" providerId="AD" clId="Web-{B94FEC1D-65EB-FA75-98FF-01019304CC31}" dt="2023-04-22T20:42:29.072" v="21" actId="1076"/>
      <pc:docMkLst>
        <pc:docMk/>
      </pc:docMkLst>
      <pc:sldChg chg="addSp modSp">
        <pc:chgData name="Antonio Soares Couto Neto" userId="S::1368777@sga.pucminas.br::4a0fa482-33da-4db2-b7a6-8174fcd699b6" providerId="AD" clId="Web-{B94FEC1D-65EB-FA75-98FF-01019304CC31}" dt="2023-04-22T20:41:37.741" v="13" actId="1076"/>
        <pc:sldMkLst>
          <pc:docMk/>
          <pc:sldMk cId="2424857073" sldId="266"/>
        </pc:sldMkLst>
        <pc:picChg chg="add mod">
          <ac:chgData name="Antonio Soares Couto Neto" userId="S::1368777@sga.pucminas.br::4a0fa482-33da-4db2-b7a6-8174fcd699b6" providerId="AD" clId="Web-{B94FEC1D-65EB-FA75-98FF-01019304CC31}" dt="2023-04-22T20:41:37.741" v="13" actId="1076"/>
          <ac:picMkLst>
            <pc:docMk/>
            <pc:sldMk cId="2424857073" sldId="266"/>
            <ac:picMk id="2" creationId="{2B1D96B0-59B1-B599-2972-5C08E5FD9403}"/>
          </ac:picMkLst>
        </pc:picChg>
      </pc:sldChg>
      <pc:sldChg chg="addSp modSp">
        <pc:chgData name="Antonio Soares Couto Neto" userId="S::1368777@sga.pucminas.br::4a0fa482-33da-4db2-b7a6-8174fcd699b6" providerId="AD" clId="Web-{B94FEC1D-65EB-FA75-98FF-01019304CC31}" dt="2023-04-22T20:42:06.477" v="19" actId="1076"/>
        <pc:sldMkLst>
          <pc:docMk/>
          <pc:sldMk cId="3208388604" sldId="269"/>
        </pc:sldMkLst>
        <pc:picChg chg="add mod">
          <ac:chgData name="Antonio Soares Couto Neto" userId="S::1368777@sga.pucminas.br::4a0fa482-33da-4db2-b7a6-8174fcd699b6" providerId="AD" clId="Web-{B94FEC1D-65EB-FA75-98FF-01019304CC31}" dt="2023-04-22T20:42:06.461" v="17" actId="1076"/>
          <ac:picMkLst>
            <pc:docMk/>
            <pc:sldMk cId="3208388604" sldId="269"/>
            <ac:picMk id="6" creationId="{D1C01962-8D42-88F5-9863-B065A217D266}"/>
          </ac:picMkLst>
        </pc:picChg>
        <pc:picChg chg="add mod">
          <ac:chgData name="Antonio Soares Couto Neto" userId="S::1368777@sga.pucminas.br::4a0fa482-33da-4db2-b7a6-8174fcd699b6" providerId="AD" clId="Web-{B94FEC1D-65EB-FA75-98FF-01019304CC31}" dt="2023-04-22T20:42:06.477" v="18" actId="1076"/>
          <ac:picMkLst>
            <pc:docMk/>
            <pc:sldMk cId="3208388604" sldId="269"/>
            <ac:picMk id="9" creationId="{0EAEEF19-A6B3-85F5-6D90-6F21DAE28F55}"/>
          </ac:picMkLst>
        </pc:picChg>
        <pc:picChg chg="add mod">
          <ac:chgData name="Antonio Soares Couto Neto" userId="S::1368777@sga.pucminas.br::4a0fa482-33da-4db2-b7a6-8174fcd699b6" providerId="AD" clId="Web-{B94FEC1D-65EB-FA75-98FF-01019304CC31}" dt="2023-04-22T20:42:06.477" v="19" actId="1076"/>
          <ac:picMkLst>
            <pc:docMk/>
            <pc:sldMk cId="3208388604" sldId="269"/>
            <ac:picMk id="11" creationId="{7690E5B1-44A9-3126-10A9-94F2F8435AFD}"/>
          </ac:picMkLst>
        </pc:picChg>
      </pc:sldChg>
      <pc:sldChg chg="addSp modSp">
        <pc:chgData name="Antonio Soares Couto Neto" userId="S::1368777@sga.pucminas.br::4a0fa482-33da-4db2-b7a6-8174fcd699b6" providerId="AD" clId="Web-{B94FEC1D-65EB-FA75-98FF-01019304CC31}" dt="2023-04-22T20:42:29.072" v="21" actId="1076"/>
        <pc:sldMkLst>
          <pc:docMk/>
          <pc:sldMk cId="3242828694" sldId="272"/>
        </pc:sldMkLst>
        <pc:picChg chg="add mod">
          <ac:chgData name="Antonio Soares Couto Neto" userId="S::1368777@sga.pucminas.br::4a0fa482-33da-4db2-b7a6-8174fcd699b6" providerId="AD" clId="Web-{B94FEC1D-65EB-FA75-98FF-01019304CC31}" dt="2023-04-22T20:41:08.302" v="10" actId="1076"/>
          <ac:picMkLst>
            <pc:docMk/>
            <pc:sldMk cId="3242828694" sldId="272"/>
            <ac:picMk id="4" creationId="{A65AFD1C-8B21-932C-79E6-5E7A8FE3211A}"/>
          </ac:picMkLst>
        </pc:picChg>
        <pc:picChg chg="add mod">
          <ac:chgData name="Antonio Soares Couto Neto" userId="S::1368777@sga.pucminas.br::4a0fa482-33da-4db2-b7a6-8174fcd699b6" providerId="AD" clId="Web-{B94FEC1D-65EB-FA75-98FF-01019304CC31}" dt="2023-04-22T20:40:59.442" v="8" actId="1076"/>
          <ac:picMkLst>
            <pc:docMk/>
            <pc:sldMk cId="3242828694" sldId="272"/>
            <ac:picMk id="6" creationId="{14F4C1EA-875B-F866-60F0-A28ADDDCCC12}"/>
          </ac:picMkLst>
        </pc:picChg>
        <pc:picChg chg="add mod">
          <ac:chgData name="Antonio Soares Couto Neto" userId="S::1368777@sga.pucminas.br::4a0fa482-33da-4db2-b7a6-8174fcd699b6" providerId="AD" clId="Web-{B94FEC1D-65EB-FA75-98FF-01019304CC31}" dt="2023-04-22T20:41:01.661" v="9" actId="1076"/>
          <ac:picMkLst>
            <pc:docMk/>
            <pc:sldMk cId="3242828694" sldId="272"/>
            <ac:picMk id="8" creationId="{0C5BE123-8263-4807-32EA-F81556B12556}"/>
          </ac:picMkLst>
        </pc:picChg>
        <pc:picChg chg="add mod">
          <ac:chgData name="Antonio Soares Couto Neto" userId="S::1368777@sga.pucminas.br::4a0fa482-33da-4db2-b7a6-8174fcd699b6" providerId="AD" clId="Web-{B94FEC1D-65EB-FA75-98FF-01019304CC31}" dt="2023-04-22T20:42:29.072" v="21" actId="1076"/>
          <ac:picMkLst>
            <pc:docMk/>
            <pc:sldMk cId="3242828694" sldId="272"/>
            <ac:picMk id="10" creationId="{9770EF52-44ED-BC63-12F1-5EE920BC072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2T20:37:37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15690 2170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2T20:37:37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3889 7726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B15B-ECE9-7054-598E-61F5FD4DC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6FDFD-6AE5-086F-FDB7-52F54617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5A701-2F7F-AE5D-D32C-A7350C04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E2A3A-DBBD-2A0C-34C1-B232092B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42B84-E937-BE88-4334-6A259D8F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ABB7D-77E0-B4E5-7D36-4588950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46E8AA-2488-E4E9-D63C-3B72EAC6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85D55-7628-E9BA-B099-260396FB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CB7B6-4542-A271-4D0E-F88A8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50F06-1206-801A-126E-4D6919D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A8A9C-C52D-3A3C-1372-E7F0A52C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205234-53B5-7C4F-D280-893A66AE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06D0F-10B9-8E3F-0049-C2E850B2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E3635-D1CF-AE8D-55BB-7C6781EE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BF854-34E4-FFEF-D424-4C77E10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F5C33-9C9C-57D7-05E7-DB8F7C7B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BFD5D-1BA5-FAA2-4694-B7FBEB17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B7126-F976-7CB8-B5B9-B2A14167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44275-78B9-EA6D-8F6B-8F070DEF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B8693-B3DE-1857-2ABD-A9D1528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37E2-FDFC-5B65-97C6-FF727818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8B8A8-7DB7-59FF-ED4A-77D3C0D4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0BE31-B883-C97C-2561-7C8196EB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1EA87-6EEA-8252-7776-3973271E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0D573-4748-4E75-4086-A4BCBB02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D3A89-CACB-6E02-B359-AB3DE7BC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8BC62-358D-4995-3F0D-68858E3A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06CF3-07FB-03E3-2917-6F653679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659C3-080C-6FDE-9171-0BF8532F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E1775-671D-5F70-0B4D-E77A8BF1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F4408A-0B5B-25A8-9A2F-02802C0D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932A-283A-4AA1-0D24-3B7FE963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9C51D-0804-34A5-A11F-5BC4BE8B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C5D24F-0141-E32C-72B8-14454C63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F54BC0-127A-C0FF-077D-CC858FE8C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A905F5-787E-C0E1-AB28-1B9131831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87C546-8A23-C9B8-3696-47166E61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34E518-1901-1EBE-A25D-7B815AD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B3CE49-DC7E-0426-AB48-2BD34BF3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A329C-F026-7C48-85DA-8358B4F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EF7A29-C6B3-AAE2-F25D-74A14218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D2876D-A029-3D1E-29BB-330691D0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D799EE-F38A-8780-35C6-F5BF094C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1050D4-4A3E-A898-D6F5-685A951F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2F7D1F-5C26-EF76-760F-191E5AAC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45ABC0-0E5F-37C0-BD66-C58FA42F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50FCF-730D-98CA-A560-13327E62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2F67F-A947-C6BF-1461-E4C31FAF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4FE17-4692-A274-52B1-A3B2F770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E1AC4-E8E9-B928-208E-2919A348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EFD27-7FD9-7B49-BAF9-FB267073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3EA53-C58C-0E79-B19E-A2BE3324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5F919-C917-D6EB-9CE3-BF18D51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F8772D-4E68-5C1F-4E93-79C6671F4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0C03E-7F80-ACB7-4228-0B094F64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1925C-2769-1379-603D-DD9B0EFF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92FC0-4755-C188-BF75-B6CED672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2514B-C8E2-38CB-0244-F7FBE7C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51B09-3128-4B72-84E2-D373DD06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70AB6-EFD3-45C7-1AA5-DCCA27F9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EAB86-F0C0-A6DE-DBE5-1ECEA4B0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D815-2E61-4DFA-AE9B-173E20A5655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61A8F-3858-ADF1-F955-58303F09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5B87D-86FD-9B31-1993-D5E6D42A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AB0C-E639-48DC-A98B-6874E93F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1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8777-B751-6CE4-E1D1-0E710040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976" y="1701029"/>
            <a:ext cx="9144000" cy="2898383"/>
          </a:xfrm>
        </p:spPr>
        <p:txBody>
          <a:bodyPr>
            <a:noAutofit/>
          </a:bodyPr>
          <a:lstStyle/>
          <a:p>
            <a:r>
              <a:rPr lang="pt-BR" sz="18000" spc="3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17A67-577B-DE8F-1E98-51933467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24" y="6161171"/>
            <a:ext cx="10234551" cy="1655762"/>
          </a:xfrm>
        </p:spPr>
        <p:txBody>
          <a:bodyPr>
            <a:normAutofit/>
          </a:bodyPr>
          <a:lstStyle/>
          <a:p>
            <a:r>
              <a:rPr lang="pt-BR" sz="2000"/>
              <a:t>Grupo: Gabriel Jota, Henrique Oliveira, </a:t>
            </a:r>
            <a:r>
              <a:rPr lang="pt-BR" sz="2000" err="1"/>
              <a:t>Antonio</a:t>
            </a:r>
            <a:r>
              <a:rPr lang="pt-BR" sz="2000"/>
              <a:t> Neto, </a:t>
            </a:r>
            <a:r>
              <a:rPr lang="pt-BR" sz="2000" err="1"/>
              <a:t>Andre</a:t>
            </a:r>
            <a:r>
              <a:rPr lang="pt-BR" sz="2000"/>
              <a:t> Lobão, Arthur Lira</a:t>
            </a:r>
            <a:endParaRPr lang="en-U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E8BD57-85B7-B942-89E9-277E5A4812C2}"/>
              </a:ext>
            </a:extLst>
          </p:cNvPr>
          <p:cNvSpPr txBox="1">
            <a:spLocks/>
          </p:cNvSpPr>
          <p:nvPr/>
        </p:nvSpPr>
        <p:spPr>
          <a:xfrm>
            <a:off x="1503976" y="170102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3DF4B-77D0-F715-7B72-589B66C586F8}"/>
              </a:ext>
            </a:extLst>
          </p:cNvPr>
          <p:cNvSpPr txBox="1">
            <a:spLocks/>
          </p:cNvSpPr>
          <p:nvPr/>
        </p:nvSpPr>
        <p:spPr>
          <a:xfrm>
            <a:off x="1503976" y="170102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19024543" y="2328793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16252636" y="1613612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err="1">
                <a:latin typeface="Asimov Print"/>
                <a:ea typeface="Asimov Print" pitchFamily="50" charset="0"/>
              </a:rPr>
              <a:t>Wireframe</a:t>
            </a:r>
          </a:p>
          <a:p>
            <a:pPr algn="ctr"/>
            <a:endParaRPr lang="pt-BR" sz="56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53566" y="131950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D5BE78-7165-B433-0BA7-BD6B59A78E5B}"/>
              </a:ext>
            </a:extLst>
          </p:cNvPr>
          <p:cNvSpPr/>
          <p:nvPr/>
        </p:nvSpPr>
        <p:spPr>
          <a:xfrm>
            <a:off x="12486878" y="1198208"/>
            <a:ext cx="4873292" cy="48353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err="1">
                <a:latin typeface="Poppins"/>
                <a:ea typeface="Asimov Print" pitchFamily="50" charset="0"/>
                <a:cs typeface="Poppins"/>
              </a:rPr>
              <a:t>Opnião</a:t>
            </a:r>
            <a:r>
              <a:rPr lang="pt-BR" sz="4800">
                <a:latin typeface="Poppins"/>
                <a:ea typeface="Asimov Print" pitchFamily="50" charset="0"/>
                <a:cs typeface="Poppins"/>
              </a:rPr>
              <a:t> pública</a:t>
            </a:r>
          </a:p>
        </p:txBody>
      </p:sp>
      <p:pic>
        <p:nvPicPr>
          <p:cNvPr id="4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65AFD1C-8B21-932C-79E6-5E7A8FE3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2" y="1787236"/>
            <a:ext cx="2730441" cy="4114800"/>
          </a:xfrm>
          <a:prstGeom prst="rect">
            <a:avLst/>
          </a:prstGeom>
        </p:spPr>
      </p:pic>
      <p:pic>
        <p:nvPicPr>
          <p:cNvPr id="6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F4C1EA-875B-F866-60F0-A28ADDDC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583" y="3032846"/>
            <a:ext cx="3043382" cy="1623582"/>
          </a:xfrm>
          <a:prstGeom prst="rect">
            <a:avLst/>
          </a:prstGeom>
        </p:spPr>
      </p:pic>
      <p:pic>
        <p:nvPicPr>
          <p:cNvPr id="8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C5BE123-8263-4807-32EA-F81556B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91" y="2781851"/>
            <a:ext cx="2743200" cy="2125569"/>
          </a:xfrm>
          <a:prstGeom prst="rect">
            <a:avLst/>
          </a:prstGeom>
        </p:spPr>
      </p:pic>
      <p:pic>
        <p:nvPicPr>
          <p:cNvPr id="10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9770EF52-44ED-BC63-12F1-5EE920BC0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577" y="708510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8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8AE0C4B-3EF9-0C36-084E-2CBFE5E0C137}"/>
              </a:ext>
            </a:extLst>
          </p:cNvPr>
          <p:cNvSpPr txBox="1"/>
          <p:nvPr/>
        </p:nvSpPr>
        <p:spPr>
          <a:xfrm>
            <a:off x="3193961" y="49695"/>
            <a:ext cx="57978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>
                <a:latin typeface="Bahnschrift"/>
                <a:cs typeface="Calibri"/>
              </a:rPr>
              <a:t>Dúvidas?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25FC620-21CA-6FD7-7092-A9CDF9412E33}"/>
              </a:ext>
            </a:extLst>
          </p:cNvPr>
          <p:cNvSpPr/>
          <p:nvPr/>
        </p:nvSpPr>
        <p:spPr>
          <a:xfrm>
            <a:off x="10606547" y="117573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7482D9F-2B03-1CEF-3356-CA0C9D96EA0A}"/>
                  </a:ext>
                </a:extLst>
              </p14:cNvPr>
              <p14:cNvContentPartPr/>
              <p14:nvPr/>
            </p14:nvContentPartPr>
            <p14:xfrm>
              <a:off x="5935579" y="-1483894"/>
              <a:ext cx="20052" cy="20052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7482D9F-2B03-1CEF-3356-CA0C9D96E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979" y="-2486494"/>
                <a:ext cx="2005200" cy="20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96838D9-2DAE-3E50-6D2E-20D873B6EAF7}"/>
                  </a:ext>
                </a:extLst>
              </p14:cNvPr>
              <p14:cNvContentPartPr/>
              <p14:nvPr/>
            </p14:nvContentPartPr>
            <p14:xfrm>
              <a:off x="-3007894" y="2727158"/>
              <a:ext cx="20052" cy="20052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96838D9-2DAE-3E50-6D2E-20D873B6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10494" y="1724558"/>
                <a:ext cx="2005200" cy="2005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B1D96B0-59B1-B599-2972-5C08E5FD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68" y="27287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7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8777-B751-6CE4-E1D1-0E710040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976" y="1632735"/>
            <a:ext cx="9144000" cy="2898383"/>
          </a:xfrm>
        </p:spPr>
        <p:txBody>
          <a:bodyPr>
            <a:noAutofit/>
          </a:bodyPr>
          <a:lstStyle/>
          <a:p>
            <a:r>
              <a:rPr lang="pt-BR" sz="18000" spc="3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17A67-577B-DE8F-1E98-51933467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914" y="7039945"/>
            <a:ext cx="10234551" cy="1655762"/>
          </a:xfrm>
        </p:spPr>
        <p:txBody>
          <a:bodyPr>
            <a:normAutofit/>
          </a:bodyPr>
          <a:lstStyle/>
          <a:p>
            <a:r>
              <a:rPr lang="pt-BR" sz="2000"/>
              <a:t>Grupo: Gabriel Jota, Henrique Oliveira, </a:t>
            </a:r>
            <a:r>
              <a:rPr lang="pt-BR" sz="2000" err="1"/>
              <a:t>Antonio</a:t>
            </a:r>
            <a:r>
              <a:rPr lang="pt-BR" sz="2000"/>
              <a:t> Neto, </a:t>
            </a:r>
            <a:r>
              <a:rPr lang="pt-BR" sz="2000" err="1"/>
              <a:t>Andre</a:t>
            </a:r>
            <a:r>
              <a:rPr lang="pt-BR" sz="2000"/>
              <a:t> Lobão, Arthur Lira</a:t>
            </a:r>
            <a:endParaRPr lang="en-U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E8BD57-85B7-B942-89E9-277E5A4812C2}"/>
              </a:ext>
            </a:extLst>
          </p:cNvPr>
          <p:cNvSpPr txBox="1">
            <a:spLocks/>
          </p:cNvSpPr>
          <p:nvPr/>
        </p:nvSpPr>
        <p:spPr>
          <a:xfrm>
            <a:off x="1503976" y="305313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3DF4B-77D0-F715-7B72-589B66C586F8}"/>
              </a:ext>
            </a:extLst>
          </p:cNvPr>
          <p:cNvSpPr txBox="1">
            <a:spLocks/>
          </p:cNvSpPr>
          <p:nvPr/>
        </p:nvSpPr>
        <p:spPr>
          <a:xfrm>
            <a:off x="1503976" y="348918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C668E1-CA16-490D-6ED4-5E3BA90284BF}"/>
              </a:ext>
            </a:extLst>
          </p:cNvPr>
          <p:cNvSpPr/>
          <p:nvPr/>
        </p:nvSpPr>
        <p:spPr>
          <a:xfrm>
            <a:off x="896602" y="-1836441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iWork</a:t>
            </a:r>
            <a:endParaRPr lang="en-US" sz="240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6DD66E9-557E-05E7-37E3-52E15B867B34}"/>
              </a:ext>
            </a:extLst>
          </p:cNvPr>
          <p:cNvGrpSpPr/>
          <p:nvPr/>
        </p:nvGrpSpPr>
        <p:grpSpPr>
          <a:xfrm>
            <a:off x="244892" y="7536764"/>
            <a:ext cx="11773426" cy="4023360"/>
            <a:chOff x="244892" y="2274651"/>
            <a:chExt cx="11773426" cy="4023360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52A268F-5E3B-A36B-D278-C3E5BC69BE5F}"/>
                </a:ext>
              </a:extLst>
            </p:cNvPr>
            <p:cNvGrpSpPr/>
            <p:nvPr/>
          </p:nvGrpSpPr>
          <p:grpSpPr>
            <a:xfrm>
              <a:off x="244892" y="2274651"/>
              <a:ext cx="3789763" cy="3761809"/>
              <a:chOff x="292558" y="2188619"/>
              <a:chExt cx="3789763" cy="3761809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6E94E5C-C654-67FA-29AD-8443E9728028}"/>
                  </a:ext>
                </a:extLst>
              </p:cNvPr>
              <p:cNvSpPr txBox="1"/>
              <p:nvPr/>
            </p:nvSpPr>
            <p:spPr>
              <a:xfrm>
                <a:off x="292558" y="2188619"/>
                <a:ext cx="37897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Dificuldade de encontrar certos serviços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r>
                  <a:rPr lang="pt-BR">
                    <a:latin typeface="Poppins" panose="00000800000000000000" pitchFamily="2" charset="0"/>
                    <a:cs typeface="Poppins" panose="00000800000000000000" pitchFamily="2" charset="0"/>
                  </a:rPr>
                  <a:t>Consumidor &lt;-🔎-&gt; Prestador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8" name="Imagem 17" descr="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291A6F15-117F-0C21-9649-921625BE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106" y="4496942"/>
                <a:ext cx="1595616" cy="1453486"/>
              </a:xfrm>
              <a:prstGeom prst="rect">
                <a:avLst/>
              </a:prstGeom>
            </p:spPr>
          </p:pic>
          <p:pic>
            <p:nvPicPr>
              <p:cNvPr id="19" name="Imagem 18" descr="Placa vermelha com letras brancas&#10;&#10;Descrição gerada automaticamente com confiança média">
                <a:extLst>
                  <a:ext uri="{FF2B5EF4-FFF2-40B4-BE49-F238E27FC236}">
                    <a16:creationId xmlns:a16="http://schemas.microsoft.com/office/drawing/2014/main" id="{B6FC8828-5AD0-A853-2BFB-C98A60F7A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15" y="4779779"/>
                <a:ext cx="1951162" cy="887813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DEA3DFD-5484-05D7-173B-27A7460FCF60}"/>
                </a:ext>
              </a:extLst>
            </p:cNvPr>
            <p:cNvGrpSpPr/>
            <p:nvPr/>
          </p:nvGrpSpPr>
          <p:grpSpPr>
            <a:xfrm>
              <a:off x="4432183" y="2274651"/>
              <a:ext cx="3789763" cy="4023360"/>
              <a:chOff x="4432183" y="2274651"/>
              <a:chExt cx="3789763" cy="4023360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3E14762-505B-2A6B-6168-BC1CA4385200}"/>
                  </a:ext>
                </a:extLst>
              </p:cNvPr>
              <p:cNvSpPr txBox="1"/>
              <p:nvPr/>
            </p:nvSpPr>
            <p:spPr>
              <a:xfrm>
                <a:off x="4432183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Falta de confiança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5" name="Picture 8" descr="Mudança | Eu sou menina... juro!">
                <a:extLst>
                  <a:ext uri="{FF2B5EF4-FFF2-40B4-BE49-F238E27FC236}">
                    <a16:creationId xmlns:a16="http://schemas.microsoft.com/office/drawing/2014/main" id="{D56525F7-06F4-3870-AF9A-E373C3B642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1628" y="2843633"/>
                <a:ext cx="2130871" cy="159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0" descr="A CASA DO ARQUITETO: 2011">
                <a:extLst>
                  <a:ext uri="{FF2B5EF4-FFF2-40B4-BE49-F238E27FC236}">
                    <a16:creationId xmlns:a16="http://schemas.microsoft.com/office/drawing/2014/main" id="{6D7B7E6D-6152-96C0-BD94-0C9EE49323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5228" y="4586745"/>
                <a:ext cx="2283882" cy="1711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B50FF9B-B0D1-63F8-8AF4-7F728B664E55}"/>
                </a:ext>
              </a:extLst>
            </p:cNvPr>
            <p:cNvGrpSpPr/>
            <p:nvPr/>
          </p:nvGrpSpPr>
          <p:grpSpPr>
            <a:xfrm>
              <a:off x="8228555" y="2274651"/>
              <a:ext cx="3789763" cy="3676318"/>
              <a:chOff x="8228555" y="2274651"/>
              <a:chExt cx="3789763" cy="3676318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A7EF10-DDC9-AAC3-673D-B151EF5EA5CE}"/>
                  </a:ext>
                </a:extLst>
              </p:cNvPr>
              <p:cNvSpPr txBox="1"/>
              <p:nvPr/>
            </p:nvSpPr>
            <p:spPr>
              <a:xfrm>
                <a:off x="8228555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Pouca competição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3" name="Picture 12" descr="Aumento de preço - ícones de setas grátis">
                <a:extLst>
                  <a:ext uri="{FF2B5EF4-FFF2-40B4-BE49-F238E27FC236}">
                    <a16:creationId xmlns:a16="http://schemas.microsoft.com/office/drawing/2014/main" id="{42EE1A49-269A-E77D-6F4B-EA475C4E3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3187" y="2932605"/>
                <a:ext cx="3018364" cy="30183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684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-3048000" y="-8448544"/>
            <a:ext cx="18288000" cy="1828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48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896602" y="348918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32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F66866-A2F1-62E4-0197-C2B0772FE5B0}"/>
              </a:ext>
            </a:extLst>
          </p:cNvPr>
          <p:cNvGrpSpPr/>
          <p:nvPr/>
        </p:nvGrpSpPr>
        <p:grpSpPr>
          <a:xfrm>
            <a:off x="244892" y="2274651"/>
            <a:ext cx="11773426" cy="4023360"/>
            <a:chOff x="244892" y="2274651"/>
            <a:chExt cx="11773426" cy="402336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1B58C97-A19E-D1FB-9C69-D0A5C58901B2}"/>
                </a:ext>
              </a:extLst>
            </p:cNvPr>
            <p:cNvGrpSpPr/>
            <p:nvPr/>
          </p:nvGrpSpPr>
          <p:grpSpPr>
            <a:xfrm>
              <a:off x="244892" y="2274651"/>
              <a:ext cx="3789763" cy="3761809"/>
              <a:chOff x="292558" y="2188619"/>
              <a:chExt cx="3789763" cy="376180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016E87-A2A1-7A12-F8BC-8E6E9BC03115}"/>
                  </a:ext>
                </a:extLst>
              </p:cNvPr>
              <p:cNvSpPr txBox="1"/>
              <p:nvPr/>
            </p:nvSpPr>
            <p:spPr>
              <a:xfrm>
                <a:off x="292558" y="2188619"/>
                <a:ext cx="37897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Dificuldade de encontrar certos serviços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r>
                  <a:rPr lang="pt-BR">
                    <a:latin typeface="Poppins" panose="00000800000000000000" pitchFamily="2" charset="0"/>
                    <a:cs typeface="Poppins" panose="00000800000000000000" pitchFamily="2" charset="0"/>
                  </a:rPr>
                  <a:t>Consumidor &lt;-🔎-&gt; Prestador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9" name="Imagem 8" descr="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F8B58D79-1524-D040-F551-5A9A865C7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106" y="4496942"/>
                <a:ext cx="1595616" cy="1453486"/>
              </a:xfrm>
              <a:prstGeom prst="rect">
                <a:avLst/>
              </a:prstGeom>
            </p:spPr>
          </p:pic>
          <p:pic>
            <p:nvPicPr>
              <p:cNvPr id="11" name="Imagem 10" descr="Placa vermelha com letras brancas&#10;&#10;Descrição gerada automaticamente com confiança média">
                <a:extLst>
                  <a:ext uri="{FF2B5EF4-FFF2-40B4-BE49-F238E27FC236}">
                    <a16:creationId xmlns:a16="http://schemas.microsoft.com/office/drawing/2014/main" id="{D1F2F950-D72C-B71C-F8C8-499860DC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15" y="4779779"/>
                <a:ext cx="1951162" cy="887813"/>
              </a:xfrm>
              <a:prstGeom prst="rect">
                <a:avLst/>
              </a:prstGeom>
            </p:spPr>
          </p:pic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5CBE8441-1275-0A0B-7D8E-A88224C4BAA6}"/>
                </a:ext>
              </a:extLst>
            </p:cNvPr>
            <p:cNvGrpSpPr/>
            <p:nvPr/>
          </p:nvGrpSpPr>
          <p:grpSpPr>
            <a:xfrm>
              <a:off x="4432183" y="2274651"/>
              <a:ext cx="3789763" cy="4023360"/>
              <a:chOff x="4432183" y="2274651"/>
              <a:chExt cx="3789763" cy="4023360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7C184E0-54D0-EC06-9E61-AC83CD0421AC}"/>
                  </a:ext>
                </a:extLst>
              </p:cNvPr>
              <p:cNvSpPr txBox="1"/>
              <p:nvPr/>
            </p:nvSpPr>
            <p:spPr>
              <a:xfrm>
                <a:off x="4432183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Falta de confiança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032" name="Picture 8" descr="Mudança | Eu sou menina... juro!">
                <a:extLst>
                  <a:ext uri="{FF2B5EF4-FFF2-40B4-BE49-F238E27FC236}">
                    <a16:creationId xmlns:a16="http://schemas.microsoft.com/office/drawing/2014/main" id="{BA42D624-B50B-2466-A60E-BD4C35AA2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1628" y="2843633"/>
                <a:ext cx="2130871" cy="159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 CASA DO ARQUITETO: 2011">
                <a:extLst>
                  <a:ext uri="{FF2B5EF4-FFF2-40B4-BE49-F238E27FC236}">
                    <a16:creationId xmlns:a16="http://schemas.microsoft.com/office/drawing/2014/main" id="{02344D48-A8DE-B1FC-EB6D-A98E2E226C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5228" y="4586745"/>
                <a:ext cx="2283882" cy="1711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0EC4A54-E822-27AD-496D-430FD52CE926}"/>
                </a:ext>
              </a:extLst>
            </p:cNvPr>
            <p:cNvGrpSpPr/>
            <p:nvPr/>
          </p:nvGrpSpPr>
          <p:grpSpPr>
            <a:xfrm>
              <a:off x="8228555" y="2274651"/>
              <a:ext cx="3789763" cy="3676318"/>
              <a:chOff x="8228555" y="2274651"/>
              <a:chExt cx="3789763" cy="3676318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72F2920-6D5F-351F-EF5D-7CAFA1D9DDDA}"/>
                  </a:ext>
                </a:extLst>
              </p:cNvPr>
              <p:cNvSpPr txBox="1"/>
              <p:nvPr/>
            </p:nvSpPr>
            <p:spPr>
              <a:xfrm>
                <a:off x="8228555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Pouca competição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036" name="Picture 12" descr="Aumento de preço - ícones de setas grátis">
                <a:extLst>
                  <a:ext uri="{FF2B5EF4-FFF2-40B4-BE49-F238E27FC236}">
                    <a16:creationId xmlns:a16="http://schemas.microsoft.com/office/drawing/2014/main" id="{1CCFF0F8-6A92-38C6-2C25-37D3F228C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3187" y="2932605"/>
                <a:ext cx="3018364" cy="30183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AA7301-A7AF-3CB9-84AA-3C361FF9C4DA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>
                <a:latin typeface="Asimov Print"/>
                <a:ea typeface="Asimov Print" pitchFamily="50" charset="0"/>
              </a:rPr>
              <a:t>PROBLEMA</a:t>
            </a:r>
          </a:p>
        </p:txBody>
      </p:sp>
      <p:grpSp>
        <p:nvGrpSpPr>
          <p:cNvPr id="26" name="Agrupar 23">
            <a:extLst>
              <a:ext uri="{FF2B5EF4-FFF2-40B4-BE49-F238E27FC236}">
                <a16:creationId xmlns:a16="http://schemas.microsoft.com/office/drawing/2014/main" id="{946DCE21-EDE0-C6D4-D9F0-9B01CD1E23B1}"/>
              </a:ext>
            </a:extLst>
          </p:cNvPr>
          <p:cNvGrpSpPr/>
          <p:nvPr/>
        </p:nvGrpSpPr>
        <p:grpSpPr>
          <a:xfrm>
            <a:off x="340258" y="8113398"/>
            <a:ext cx="11852588" cy="4005636"/>
            <a:chOff x="-19176" y="2463096"/>
            <a:chExt cx="11852588" cy="40056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148375B-DD87-0CFE-8CCC-1EF4234E3775}"/>
                </a:ext>
              </a:extLst>
            </p:cNvPr>
            <p:cNvGrpSpPr/>
            <p:nvPr/>
          </p:nvGrpSpPr>
          <p:grpSpPr>
            <a:xfrm>
              <a:off x="4737847" y="2463096"/>
              <a:ext cx="2716305" cy="3830048"/>
              <a:chOff x="4737847" y="2463096"/>
              <a:chExt cx="2716305" cy="3830048"/>
            </a:xfrm>
          </p:grpSpPr>
          <p:pic>
            <p:nvPicPr>
              <p:cNvPr id="22" name="Imagem 21" descr="Diagrama&#10;&#10;Descrição gerada automaticamente com confiança média">
                <a:extLst>
                  <a:ext uri="{FF2B5EF4-FFF2-40B4-BE49-F238E27FC236}">
                    <a16:creationId xmlns:a16="http://schemas.microsoft.com/office/drawing/2014/main" id="{233A5427-89A8-64B1-0E57-FDD9C6E27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1958" y="3765176"/>
                <a:ext cx="2268084" cy="2527968"/>
              </a:xfrm>
              <a:prstGeom prst="rect">
                <a:avLst/>
              </a:prstGeom>
            </p:spPr>
          </p:pic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B73949B-F6B1-9E99-806B-E61D37600942}"/>
                  </a:ext>
                </a:extLst>
              </p:cNvPr>
              <p:cNvSpPr txBox="1"/>
              <p:nvPr/>
            </p:nvSpPr>
            <p:spPr>
              <a:xfrm>
                <a:off x="473784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Sistema de avaliações e comentários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83BB0B6-BFC9-1438-614C-1A2988267481}"/>
                </a:ext>
              </a:extLst>
            </p:cNvPr>
            <p:cNvGrpSpPr/>
            <p:nvPr/>
          </p:nvGrpSpPr>
          <p:grpSpPr>
            <a:xfrm>
              <a:off x="8910478" y="2463096"/>
              <a:ext cx="2922934" cy="4005636"/>
              <a:chOff x="8910478" y="2463096"/>
              <a:chExt cx="2922934" cy="4005636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E0F1AF7-14B1-4AC8-2C8D-02F516298189}"/>
                  </a:ext>
                </a:extLst>
              </p:cNvPr>
              <p:cNvSpPr txBox="1"/>
              <p:nvPr/>
            </p:nvSpPr>
            <p:spPr>
              <a:xfrm>
                <a:off x="8910478" y="2463096"/>
                <a:ext cx="2922934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Busca de serviços usando filtros e categorias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869D1E70-B7F4-E6FD-98C9-AC1715151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3792" y="3176487"/>
                <a:ext cx="2716305" cy="2044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15 3D Low Discount Illustrations - Free in PNG, BLEND, GLTF - IconScout">
                <a:extLst>
                  <a:ext uri="{FF2B5EF4-FFF2-40B4-BE49-F238E27FC236}">
                    <a16:creationId xmlns:a16="http://schemas.microsoft.com/office/drawing/2014/main" id="{A1851655-948A-002A-0533-0DF9A426B6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902" y="4330649"/>
                <a:ext cx="2138083" cy="2138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EA2EE14-1DCA-E615-5C57-46D54681CD8D}"/>
                </a:ext>
              </a:extLst>
            </p:cNvPr>
            <p:cNvGrpSpPr/>
            <p:nvPr/>
          </p:nvGrpSpPr>
          <p:grpSpPr>
            <a:xfrm>
              <a:off x="-19176" y="2463096"/>
              <a:ext cx="3994279" cy="2938184"/>
              <a:chOff x="-19176" y="2463096"/>
              <a:chExt cx="3994279" cy="2938184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F99CEAA-299B-E64C-8D40-504E76AE48B5}"/>
                  </a:ext>
                </a:extLst>
              </p:cNvPr>
              <p:cNvSpPr txBox="1"/>
              <p:nvPr/>
            </p:nvSpPr>
            <p:spPr>
              <a:xfrm>
                <a:off x="56521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Plataforma para encontrar serviços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3" name="Picture 8" descr="Man - Free people icons">
                <a:extLst>
                  <a:ext uri="{FF2B5EF4-FFF2-40B4-BE49-F238E27FC236}">
                    <a16:creationId xmlns:a16="http://schemas.microsoft.com/office/drawing/2014/main" id="{D7CDE654-39AE-4F6D-CC9B-79EEC33D6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176" y="3947382"/>
                <a:ext cx="1453897" cy="1453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Seta: da Esquerda para a Direita 13">
                <a:extLst>
                  <a:ext uri="{FF2B5EF4-FFF2-40B4-BE49-F238E27FC236}">
                    <a16:creationId xmlns:a16="http://schemas.microsoft.com/office/drawing/2014/main" id="{4221F7B1-A6C4-41EF-091C-1B21431AA6D8}"/>
                  </a:ext>
                </a:extLst>
              </p:cNvPr>
              <p:cNvSpPr/>
              <p:nvPr/>
            </p:nvSpPr>
            <p:spPr>
              <a:xfrm>
                <a:off x="1411936" y="4518868"/>
                <a:ext cx="1132055" cy="510292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Worker - Free professions and jobs icons">
                <a:extLst>
                  <a:ext uri="{FF2B5EF4-FFF2-40B4-BE49-F238E27FC236}">
                    <a16:creationId xmlns:a16="http://schemas.microsoft.com/office/drawing/2014/main" id="{F0C4A503-6091-B509-91CD-A26CDAEC50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1206" y="3947382"/>
                <a:ext cx="1453897" cy="1453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85593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9955615" y="214633"/>
            <a:ext cx="1453896" cy="1453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24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23" name="Agrupar 23">
            <a:extLst>
              <a:ext uri="{FF2B5EF4-FFF2-40B4-BE49-F238E27FC236}">
                <a16:creationId xmlns:a16="http://schemas.microsoft.com/office/drawing/2014/main" id="{3D322525-97DB-2871-2959-4A8C5FE6777C}"/>
              </a:ext>
            </a:extLst>
          </p:cNvPr>
          <p:cNvGrpSpPr/>
          <p:nvPr/>
        </p:nvGrpSpPr>
        <p:grpSpPr>
          <a:xfrm>
            <a:off x="-19176" y="2463096"/>
            <a:ext cx="11852588" cy="4005636"/>
            <a:chOff x="-19176" y="2463096"/>
            <a:chExt cx="11852588" cy="4005636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C6F5FEC8-1167-59B5-A3EF-2525AF49840E}"/>
                </a:ext>
              </a:extLst>
            </p:cNvPr>
            <p:cNvGrpSpPr/>
            <p:nvPr/>
          </p:nvGrpSpPr>
          <p:grpSpPr>
            <a:xfrm>
              <a:off x="4737847" y="2463096"/>
              <a:ext cx="2716305" cy="3830048"/>
              <a:chOff x="4737847" y="2463096"/>
              <a:chExt cx="2716305" cy="3830048"/>
            </a:xfrm>
          </p:grpSpPr>
          <p:pic>
            <p:nvPicPr>
              <p:cNvPr id="11" name="Imagem 10" descr="Diagrama&#10;&#10;Descrição gerada automaticamente com confiança média">
                <a:extLst>
                  <a:ext uri="{FF2B5EF4-FFF2-40B4-BE49-F238E27FC236}">
                    <a16:creationId xmlns:a16="http://schemas.microsoft.com/office/drawing/2014/main" id="{A9934556-31BD-3B11-65F1-F755F08E0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1958" y="3765176"/>
                <a:ext cx="2268084" cy="2527968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879D8C5-769F-3DDC-25D9-8838353F0E44}"/>
                  </a:ext>
                </a:extLst>
              </p:cNvPr>
              <p:cNvSpPr txBox="1"/>
              <p:nvPr/>
            </p:nvSpPr>
            <p:spPr>
              <a:xfrm>
                <a:off x="473784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Sistema de avaliações e comentários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31EFB86-3DDD-E7B9-6D18-0C2BEB2244AB}"/>
                </a:ext>
              </a:extLst>
            </p:cNvPr>
            <p:cNvGrpSpPr/>
            <p:nvPr/>
          </p:nvGrpSpPr>
          <p:grpSpPr>
            <a:xfrm>
              <a:off x="8910478" y="2463096"/>
              <a:ext cx="2922934" cy="4005636"/>
              <a:chOff x="8910478" y="2463096"/>
              <a:chExt cx="2922934" cy="4005636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22F2FFE-EFF6-7272-A1E6-A4C008C1AF00}"/>
                  </a:ext>
                </a:extLst>
              </p:cNvPr>
              <p:cNvSpPr txBox="1"/>
              <p:nvPr/>
            </p:nvSpPr>
            <p:spPr>
              <a:xfrm>
                <a:off x="8910478" y="2463096"/>
                <a:ext cx="2922934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Busca de serviços usando filtros e categorias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5F47709-E503-2678-84C6-996552CBB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3792" y="3176487"/>
                <a:ext cx="2716305" cy="2044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15 3D Low Discount Illustrations - Free in PNG, BLEND, GLTF - IconScout">
                <a:extLst>
                  <a:ext uri="{FF2B5EF4-FFF2-40B4-BE49-F238E27FC236}">
                    <a16:creationId xmlns:a16="http://schemas.microsoft.com/office/drawing/2014/main" id="{5A6D6B5D-56B8-1EAF-E653-A288D1DBC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902" y="4330649"/>
                <a:ext cx="2138083" cy="2138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ABC0FC5-100C-D070-59E5-C39F9CD56411}"/>
                </a:ext>
              </a:extLst>
            </p:cNvPr>
            <p:cNvGrpSpPr/>
            <p:nvPr/>
          </p:nvGrpSpPr>
          <p:grpSpPr>
            <a:xfrm>
              <a:off x="-19176" y="2463096"/>
              <a:ext cx="3994279" cy="2938184"/>
              <a:chOff x="-19176" y="2463096"/>
              <a:chExt cx="3994279" cy="2938184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78E0649-21F2-EDCA-93A9-3BF958048EB1}"/>
                  </a:ext>
                </a:extLst>
              </p:cNvPr>
              <p:cNvSpPr txBox="1"/>
              <p:nvPr/>
            </p:nvSpPr>
            <p:spPr>
              <a:xfrm>
                <a:off x="56521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Plataforma para encontrar serviços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2056" name="Picture 8" descr="Man - Free people icons">
                <a:extLst>
                  <a:ext uri="{FF2B5EF4-FFF2-40B4-BE49-F238E27FC236}">
                    <a16:creationId xmlns:a16="http://schemas.microsoft.com/office/drawing/2014/main" id="{23044A90-11FD-81E1-50A3-802846F04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176" y="3947382"/>
                <a:ext cx="1453897" cy="1453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Seta: da Esquerda para a Direita 18">
                <a:extLst>
                  <a:ext uri="{FF2B5EF4-FFF2-40B4-BE49-F238E27FC236}">
                    <a16:creationId xmlns:a16="http://schemas.microsoft.com/office/drawing/2014/main" id="{0168B6CE-991D-CA88-7A1C-C0E3F7E51F99}"/>
                  </a:ext>
                </a:extLst>
              </p:cNvPr>
              <p:cNvSpPr/>
              <p:nvPr/>
            </p:nvSpPr>
            <p:spPr>
              <a:xfrm>
                <a:off x="1411936" y="4518868"/>
                <a:ext cx="1132055" cy="510292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62" name="Picture 14" descr="Worker - Free professions and jobs icons">
                <a:extLst>
                  <a:ext uri="{FF2B5EF4-FFF2-40B4-BE49-F238E27FC236}">
                    <a16:creationId xmlns:a16="http://schemas.microsoft.com/office/drawing/2014/main" id="{C6AE44D0-C52A-9F18-2C7D-F64079575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1206" y="3947382"/>
                <a:ext cx="1453897" cy="1453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7D2779-2FB4-75D1-5EF5-5CADF482AA27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>
                <a:latin typeface="Asimov Print"/>
                <a:ea typeface="Asimov Print" pitchFamily="50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220489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126505" y="-5190565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5038296" y="-5992010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>
                <a:latin typeface="Asimov Print" pitchFamily="50" charset="0"/>
                <a:ea typeface="Asimov Print" pitchFamily="50" charset="0"/>
              </a:rPr>
              <a:t>Público Alvo</a:t>
            </a:r>
            <a:endParaRPr lang="en-US" sz="56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CE60B1A-A3A8-55DF-DC90-2D5BF3A6B1F4}"/>
              </a:ext>
            </a:extLst>
          </p:cNvPr>
          <p:cNvGrpSpPr/>
          <p:nvPr/>
        </p:nvGrpSpPr>
        <p:grpSpPr>
          <a:xfrm>
            <a:off x="1219200" y="1272935"/>
            <a:ext cx="2438400" cy="5056147"/>
            <a:chOff x="1219200" y="1272935"/>
            <a:chExt cx="2438400" cy="5056147"/>
          </a:xfrm>
        </p:grpSpPr>
        <p:pic>
          <p:nvPicPr>
            <p:cNvPr id="3074" name="Picture 2" descr="🔞 Emoji Proibido Para Menores De 18 Anos">
              <a:extLst>
                <a:ext uri="{FF2B5EF4-FFF2-40B4-BE49-F238E27FC236}">
                  <a16:creationId xmlns:a16="http://schemas.microsoft.com/office/drawing/2014/main" id="{EE6D03FD-FD73-E3BB-D46B-418F2739C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72935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Money - Free business icons">
              <a:extLst>
                <a:ext uri="{FF2B5EF4-FFF2-40B4-BE49-F238E27FC236}">
                  <a16:creationId xmlns:a16="http://schemas.microsoft.com/office/drawing/2014/main" id="{E1DF23D4-79BE-8DCF-5CFE-2F4D280BA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12" y="3989294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BD3A30-33C9-7CF8-F7DE-C0FCD88D1B91}"/>
              </a:ext>
            </a:extLst>
          </p:cNvPr>
          <p:cNvGrpSpPr/>
          <p:nvPr/>
        </p:nvGrpSpPr>
        <p:grpSpPr>
          <a:xfrm>
            <a:off x="5004772" y="1579686"/>
            <a:ext cx="2182456" cy="4819215"/>
            <a:chOff x="4792729" y="1416054"/>
            <a:chExt cx="2182456" cy="4819215"/>
          </a:xfrm>
        </p:grpSpPr>
        <p:pic>
          <p:nvPicPr>
            <p:cNvPr id="3078" name="Picture 6" descr="Young man - Free people icons">
              <a:extLst>
                <a:ext uri="{FF2B5EF4-FFF2-40B4-BE49-F238E27FC236}">
                  <a16:creationId xmlns:a16="http://schemas.microsoft.com/office/drawing/2014/main" id="{0E605FAF-8468-DA62-068B-7465B7EB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729" y="1416054"/>
              <a:ext cx="2152163" cy="215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Senior - Free people icons">
              <a:extLst>
                <a:ext uri="{FF2B5EF4-FFF2-40B4-BE49-F238E27FC236}">
                  <a16:creationId xmlns:a16="http://schemas.microsoft.com/office/drawing/2014/main" id="{72A94EC1-D69B-7882-51F8-C6D70C84D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23" y="4083107"/>
              <a:ext cx="2152162" cy="215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F00F89A-9E78-B4FB-780A-8164791C5F70}"/>
              </a:ext>
            </a:extLst>
          </p:cNvPr>
          <p:cNvGrpSpPr/>
          <p:nvPr/>
        </p:nvGrpSpPr>
        <p:grpSpPr>
          <a:xfrm>
            <a:off x="8564116" y="2007466"/>
            <a:ext cx="3188615" cy="4217359"/>
            <a:chOff x="8564116" y="2007466"/>
            <a:chExt cx="3188615" cy="4217359"/>
          </a:xfrm>
        </p:grpSpPr>
        <p:pic>
          <p:nvPicPr>
            <p:cNvPr id="7" name="Imagem 6" descr="Diagrama&#10;&#10;Descrição gerada automaticamente com confiança média">
              <a:extLst>
                <a:ext uri="{FF2B5EF4-FFF2-40B4-BE49-F238E27FC236}">
                  <a16:creationId xmlns:a16="http://schemas.microsoft.com/office/drawing/2014/main" id="{72F57384-991F-D86B-71D1-39525394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116" y="2670847"/>
              <a:ext cx="3188615" cy="355397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2FB3C1-E98B-FCB5-2268-5342DC0B6C52}"/>
                </a:ext>
              </a:extLst>
            </p:cNvPr>
            <p:cNvSpPr txBox="1"/>
            <p:nvPr/>
          </p:nvSpPr>
          <p:spPr>
            <a:xfrm>
              <a:off x="8954911" y="2007466"/>
              <a:ext cx="2407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Poppins" panose="00000800000000000000" pitchFamily="2" charset="0"/>
                  <a:cs typeface="Poppins" panose="00000800000000000000" pitchFamily="2" charset="0"/>
                </a:rPr>
                <a:t>Interface simples</a:t>
              </a:r>
              <a:endParaRPr lang="en-US"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6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>
                <a:latin typeface="Asimov Print" pitchFamily="50" charset="0"/>
                <a:ea typeface="Asimov Print" pitchFamily="50" charset="0"/>
              </a:rPr>
              <a:t>Personas</a:t>
            </a:r>
            <a:endParaRPr lang="en-US" sz="56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647DA0-DA84-A0E9-C159-97D24C4E9B38}"/>
              </a:ext>
            </a:extLst>
          </p:cNvPr>
          <p:cNvGrpSpPr/>
          <p:nvPr/>
        </p:nvGrpSpPr>
        <p:grpSpPr>
          <a:xfrm>
            <a:off x="617513" y="1442852"/>
            <a:ext cx="3289465" cy="4839194"/>
            <a:chOff x="617513" y="1442852"/>
            <a:chExt cx="3289465" cy="483919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202461F-5FED-5EF5-CB2F-16481D54A637}"/>
                </a:ext>
              </a:extLst>
            </p:cNvPr>
            <p:cNvSpPr/>
            <p:nvPr/>
          </p:nvSpPr>
          <p:spPr>
            <a:xfrm>
              <a:off x="617513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CD7AD93-F8F8-BE31-4C11-963F0D67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764" y="1878088"/>
              <a:ext cx="1319481" cy="117613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91FC0A-D345-F575-F7DA-2ADCAD72A3BD}"/>
                </a:ext>
              </a:extLst>
            </p:cNvPr>
            <p:cNvSpPr txBox="1"/>
            <p:nvPr/>
          </p:nvSpPr>
          <p:spPr>
            <a:xfrm>
              <a:off x="2089391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André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C0E478E-86CE-59E3-A1EB-DCEC1EB3D670}"/>
                </a:ext>
              </a:extLst>
            </p:cNvPr>
            <p:cNvSpPr txBox="1"/>
            <p:nvPr/>
          </p:nvSpPr>
          <p:spPr>
            <a:xfrm>
              <a:off x="2089391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47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53BC7C9-555E-2749-49A5-42FCF81289B1}"/>
                </a:ext>
              </a:extLst>
            </p:cNvPr>
            <p:cNvSpPr txBox="1"/>
            <p:nvPr/>
          </p:nvSpPr>
          <p:spPr>
            <a:xfrm>
              <a:off x="848791" y="3485421"/>
              <a:ext cx="285566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Mora longe do centro da cidade, onde não é fácil achar clientes. Tem dificuldade em mexer no celular</a:t>
              </a:r>
              <a:endParaRPr lang="pt-BR" sz="2000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E408A03-095A-D017-2476-B18B99E954B2}"/>
                </a:ext>
              </a:extLst>
            </p:cNvPr>
            <p:cNvSpPr txBox="1"/>
            <p:nvPr/>
          </p:nvSpPr>
          <p:spPr>
            <a:xfrm>
              <a:off x="2302160" y="2769178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Pedreiro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38D35C8-2373-20EA-2400-FAB112D5F201}"/>
              </a:ext>
            </a:extLst>
          </p:cNvPr>
          <p:cNvGrpSpPr/>
          <p:nvPr/>
        </p:nvGrpSpPr>
        <p:grpSpPr>
          <a:xfrm>
            <a:off x="4451267" y="1442852"/>
            <a:ext cx="3289465" cy="4839194"/>
            <a:chOff x="4451267" y="1442852"/>
            <a:chExt cx="3289465" cy="483919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4FD3746-18CB-5A7C-6360-88DE5545F317}"/>
                </a:ext>
              </a:extLst>
            </p:cNvPr>
            <p:cNvSpPr/>
            <p:nvPr/>
          </p:nvSpPr>
          <p:spPr>
            <a:xfrm>
              <a:off x="4451267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6715151-A2D6-4580-5AB0-5466397E0E75}"/>
                </a:ext>
              </a:extLst>
            </p:cNvPr>
            <p:cNvSpPr txBox="1"/>
            <p:nvPr/>
          </p:nvSpPr>
          <p:spPr>
            <a:xfrm>
              <a:off x="5923145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Jandira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6DEBE3C-26CC-D443-B176-69FD653BE261}"/>
                </a:ext>
              </a:extLst>
            </p:cNvPr>
            <p:cNvSpPr txBox="1"/>
            <p:nvPr/>
          </p:nvSpPr>
          <p:spPr>
            <a:xfrm>
              <a:off x="5923145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18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FB98450-C96E-35A8-66C1-462A547D190A}"/>
                </a:ext>
              </a:extLst>
            </p:cNvPr>
            <p:cNvSpPr txBox="1"/>
            <p:nvPr/>
          </p:nvSpPr>
          <p:spPr>
            <a:xfrm>
              <a:off x="4797564" y="3622544"/>
              <a:ext cx="2611247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Está usando o celular para encontrar músico, designer e confeiteiro para sua próxima festa</a:t>
              </a:r>
            </a:p>
          </p:txBody>
        </p:sp>
        <p:pic>
          <p:nvPicPr>
            <p:cNvPr id="1026" name="Picture 2" descr="89 ideias de Patricinha Tumblr | garotas tumblr rosto, garotas, fotos de  rosto">
              <a:extLst>
                <a:ext uri="{FF2B5EF4-FFF2-40B4-BE49-F238E27FC236}">
                  <a16:creationId xmlns:a16="http://schemas.microsoft.com/office/drawing/2014/main" id="{26696143-5551-5AF3-3BB7-32F7F66D3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2"/>
            <a:stretch/>
          </p:blipFill>
          <p:spPr bwMode="auto">
            <a:xfrm>
              <a:off x="4807067" y="1878088"/>
              <a:ext cx="1085529" cy="117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9E7844A-D863-C72F-DCA4-3C859E7D9AC4}"/>
                </a:ext>
              </a:extLst>
            </p:cNvPr>
            <p:cNvSpPr txBox="1"/>
            <p:nvPr/>
          </p:nvSpPr>
          <p:spPr>
            <a:xfrm>
              <a:off x="6135914" y="2790681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Estudante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33D5A8B-C96A-E613-2949-24E1005EBC12}"/>
              </a:ext>
            </a:extLst>
          </p:cNvPr>
          <p:cNvGrpSpPr/>
          <p:nvPr/>
        </p:nvGrpSpPr>
        <p:grpSpPr>
          <a:xfrm>
            <a:off x="8285021" y="1442852"/>
            <a:ext cx="3289465" cy="4839194"/>
            <a:chOff x="8285021" y="1442852"/>
            <a:chExt cx="3289465" cy="483919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95898F6-BEF8-71AD-DE40-156D3C3DEFAB}"/>
                </a:ext>
              </a:extLst>
            </p:cNvPr>
            <p:cNvSpPr/>
            <p:nvPr/>
          </p:nvSpPr>
          <p:spPr>
            <a:xfrm>
              <a:off x="8285021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656355F-B3C0-F9FF-3AE1-0699BF9CB385}"/>
                </a:ext>
              </a:extLst>
            </p:cNvPr>
            <p:cNvSpPr txBox="1"/>
            <p:nvPr/>
          </p:nvSpPr>
          <p:spPr>
            <a:xfrm>
              <a:off x="9756899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Ricardo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4061C58-6207-56F0-A249-9D3E3859F2FD}"/>
                </a:ext>
              </a:extLst>
            </p:cNvPr>
            <p:cNvSpPr txBox="1"/>
            <p:nvPr/>
          </p:nvSpPr>
          <p:spPr>
            <a:xfrm>
              <a:off x="9756899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32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862ECE3-8012-3ED2-A46B-956EE807372B}"/>
                </a:ext>
              </a:extLst>
            </p:cNvPr>
            <p:cNvSpPr txBox="1"/>
            <p:nvPr/>
          </p:nvSpPr>
          <p:spPr>
            <a:xfrm>
              <a:off x="8839188" y="3384780"/>
              <a:ext cx="2511808" cy="2554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Quer trabalhar como freelancer, mas ainda não achou um bom website para divulgar seu trabalho e encontrar clientes</a:t>
              </a:r>
              <a:endParaRPr lang="pt-BR" sz="2000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0081A0-0450-C4BC-1822-D9D4C0F9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1066" y="1880292"/>
              <a:ext cx="1155172" cy="1171859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29B4008-1B22-E0EC-F579-8238F8894421}"/>
                </a:ext>
              </a:extLst>
            </p:cNvPr>
            <p:cNvSpPr txBox="1"/>
            <p:nvPr/>
          </p:nvSpPr>
          <p:spPr>
            <a:xfrm>
              <a:off x="9969669" y="2777219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Programador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4719071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  <p:sp>
        <p:nvSpPr>
          <p:cNvPr id="43" name="Estrela: 5 Pontas 42">
            <a:extLst>
              <a:ext uri="{FF2B5EF4-FFF2-40B4-BE49-F238E27FC236}">
                <a16:creationId xmlns:a16="http://schemas.microsoft.com/office/drawing/2014/main" id="{B43773BD-6998-6E9B-F2D7-83737E58CE3C}"/>
              </a:ext>
            </a:extLst>
          </p:cNvPr>
          <p:cNvSpPr/>
          <p:nvPr/>
        </p:nvSpPr>
        <p:spPr>
          <a:xfrm>
            <a:off x="-3872427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: 5 Pontas 44">
            <a:extLst>
              <a:ext uri="{FF2B5EF4-FFF2-40B4-BE49-F238E27FC236}">
                <a16:creationId xmlns:a16="http://schemas.microsoft.com/office/drawing/2014/main" id="{A56B9F1C-8B46-C28D-641A-3B9858C09C65}"/>
              </a:ext>
            </a:extLst>
          </p:cNvPr>
          <p:cNvSpPr/>
          <p:nvPr/>
        </p:nvSpPr>
        <p:spPr>
          <a:xfrm>
            <a:off x="-1356390" y="3981390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trela: 5 Pontas 46">
            <a:extLst>
              <a:ext uri="{FF2B5EF4-FFF2-40B4-BE49-F238E27FC236}">
                <a16:creationId xmlns:a16="http://schemas.microsoft.com/office/drawing/2014/main" id="{E88F2207-E2AD-E1B8-8A69-E67AE1FB42EC}"/>
              </a:ext>
            </a:extLst>
          </p:cNvPr>
          <p:cNvSpPr/>
          <p:nvPr/>
        </p:nvSpPr>
        <p:spPr>
          <a:xfrm>
            <a:off x="-1960240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: 5 Pontas 48">
            <a:extLst>
              <a:ext uri="{FF2B5EF4-FFF2-40B4-BE49-F238E27FC236}">
                <a16:creationId xmlns:a16="http://schemas.microsoft.com/office/drawing/2014/main" id="{C3EC48EF-20B0-1BD4-5DA5-C3971D89A3EC}"/>
              </a:ext>
            </a:extLst>
          </p:cNvPr>
          <p:cNvSpPr/>
          <p:nvPr/>
        </p:nvSpPr>
        <p:spPr>
          <a:xfrm>
            <a:off x="-2592843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: 5 Pontas 50">
            <a:extLst>
              <a:ext uri="{FF2B5EF4-FFF2-40B4-BE49-F238E27FC236}">
                <a16:creationId xmlns:a16="http://schemas.microsoft.com/office/drawing/2014/main" id="{0D31EC66-26CB-D9F3-6744-55A847F84A26}"/>
              </a:ext>
            </a:extLst>
          </p:cNvPr>
          <p:cNvSpPr/>
          <p:nvPr/>
        </p:nvSpPr>
        <p:spPr>
          <a:xfrm>
            <a:off x="-3225448" y="3981390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DBFF905-1BB8-95F4-A492-B7223239AE1C}"/>
              </a:ext>
            </a:extLst>
          </p:cNvPr>
          <p:cNvSpPr/>
          <p:nvPr/>
        </p:nvSpPr>
        <p:spPr>
          <a:xfrm>
            <a:off x="-4982723" y="1714254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7163222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4089390" y="1541726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D5BE78-7165-B433-0BA7-BD6B59A78E5B}"/>
              </a:ext>
            </a:extLst>
          </p:cNvPr>
          <p:cNvSpPr/>
          <p:nvPr/>
        </p:nvSpPr>
        <p:spPr>
          <a:xfrm>
            <a:off x="-5240405" y="1126322"/>
            <a:ext cx="4873292" cy="48353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err="1">
                <a:latin typeface="Poppins"/>
                <a:ea typeface="Asimov Print" pitchFamily="50" charset="0"/>
                <a:cs typeface="Poppins"/>
              </a:rPr>
              <a:t>Opnião</a:t>
            </a:r>
            <a:r>
              <a:rPr lang="pt-BR" sz="4800">
                <a:latin typeface="Poppins"/>
                <a:ea typeface="Asimov Print" pitchFamily="50" charset="0"/>
                <a:cs typeface="Poppins"/>
              </a:rPr>
              <a:t> pública</a:t>
            </a:r>
          </a:p>
        </p:txBody>
      </p:sp>
    </p:spTree>
    <p:extLst>
      <p:ext uri="{BB962C8B-B14F-4D97-AF65-F5344CB8AC3E}">
        <p14:creationId xmlns:p14="http://schemas.microsoft.com/office/powerpoint/2010/main" val="386554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342165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5570258" y="1541726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D5BE78-7165-B433-0BA7-BD6B59A78E5B}"/>
              </a:ext>
            </a:extLst>
          </p:cNvPr>
          <p:cNvSpPr/>
          <p:nvPr/>
        </p:nvSpPr>
        <p:spPr>
          <a:xfrm>
            <a:off x="1804500" y="1126322"/>
            <a:ext cx="4873292" cy="48353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err="1">
                <a:latin typeface="Poppins"/>
                <a:ea typeface="Asimov Print" pitchFamily="50" charset="0"/>
                <a:cs typeface="Poppins"/>
              </a:rPr>
              <a:t>Opnião</a:t>
            </a:r>
            <a:r>
              <a:rPr lang="pt-BR" sz="4800">
                <a:latin typeface="Poppins"/>
                <a:ea typeface="Asimov Print" pitchFamily="50" charset="0"/>
                <a:cs typeface="Poppins"/>
              </a:rPr>
              <a:t> pública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1C01962-8D42-88F5-9863-B065A217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2" y="7351274"/>
            <a:ext cx="2730441" cy="4114800"/>
          </a:xfrm>
          <a:prstGeom prst="rect">
            <a:avLst/>
          </a:prstGeom>
        </p:spPr>
      </p:pic>
      <p:pic>
        <p:nvPicPr>
          <p:cNvPr id="9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EAEEF19-A6B3-85F5-6D90-6F21DAE2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583" y="8596884"/>
            <a:ext cx="3043382" cy="1623582"/>
          </a:xfrm>
          <a:prstGeom prst="rect">
            <a:avLst/>
          </a:prstGeom>
        </p:spPr>
      </p:pic>
      <p:pic>
        <p:nvPicPr>
          <p:cNvPr id="11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690E5B1-44A9-3126-10A9-94F2F8435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91" y="8345889"/>
            <a:ext cx="2743200" cy="21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iWork</vt:lpstr>
      <vt:lpstr>iWork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iWork</dc:title>
  <dc:creator>GABRIEL JOTA LIZARDO</dc:creator>
  <cp:revision>1</cp:revision>
  <dcterms:created xsi:type="dcterms:W3CDTF">2023-04-17T21:17:28Z</dcterms:created>
  <dcterms:modified xsi:type="dcterms:W3CDTF">2023-04-22T20:42:32Z</dcterms:modified>
</cp:coreProperties>
</file>