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gBmoN2DQAIMIhdOjmXXWbAcSgl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sus.com/hk/networking-iot-servers/wifi-routers/asus-wifi-routers/filter?Series=ASUS-WiFi-Routers" TargetMode="External"/><Relationship Id="rId4" Type="http://schemas.openxmlformats.org/officeDocument/2006/relationships/hyperlink" Target="https://www.tp-link.com/zh-hk/home-networking/wifi-router/" TargetMode="External"/><Relationship Id="rId5" Type="http://schemas.openxmlformats.org/officeDocument/2006/relationships/hyperlink" Target="https://www.price.com.hk/category.php?c=100047&amp;brand=ASUS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HK"/>
              <a:t>Final Project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273550" y="2834125"/>
            <a:ext cx="85206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HK" sz="2000"/>
              <a:t>Topic : Router pricing prediction and evaluation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HK" sz="2000"/>
              <a:t>Leung Tung Chun, Andy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HK" sz="1500"/>
              <a:t>21/10/2023</a:t>
            </a:r>
            <a:endParaRPr sz="1500"/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8575" y="0"/>
            <a:ext cx="2465424" cy="246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Background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699425" y="19131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Currently working in a retailer company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mainly selling routers, switches, access points, etc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interested in studying router pricing and it’s features</a:t>
            </a:r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1025" y="0"/>
            <a:ext cx="2192976" cy="219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00" y="3677950"/>
            <a:ext cx="8984499" cy="1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Preparation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877975" y="963425"/>
            <a:ext cx="82659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Web scrapping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900"/>
              <a:t>1. </a:t>
            </a:r>
            <a:r>
              <a:rPr lang="zh-HK" sz="900" u="sng">
                <a:solidFill>
                  <a:schemeClr val="hlink"/>
                </a:solidFill>
                <a:hlinkClick r:id="rId3"/>
              </a:rPr>
              <a:t>https://www.asus.com/hk/networking-iot-servers/wifi-routers/asus-wifi-routers/filter?Series=ASUS-WiFi-Routers</a:t>
            </a:r>
            <a:endParaRPr sz="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900"/>
              <a:t>2. </a:t>
            </a:r>
            <a:r>
              <a:rPr lang="zh-HK" sz="900" u="sng">
                <a:solidFill>
                  <a:schemeClr val="hlink"/>
                </a:solidFill>
                <a:hlinkClick r:id="rId4"/>
              </a:rPr>
              <a:t>https://www.tp-link.com/zh-hk/home-networking/wifi-router/</a:t>
            </a:r>
            <a:endParaRPr sz="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900"/>
              <a:t>3. </a:t>
            </a:r>
            <a:r>
              <a:rPr lang="zh-HK" sz="900" u="sng">
                <a:solidFill>
                  <a:schemeClr val="hlink"/>
                </a:solidFill>
                <a:hlinkClick r:id="rId5"/>
              </a:rPr>
              <a:t>https://www.price.com.hk/category.php?c=100047&amp;brand=ASUS</a:t>
            </a:r>
            <a:r>
              <a:rPr lang="zh-HK" sz="900"/>
              <a:t>			</a:t>
            </a:r>
            <a:endParaRPr sz="9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Beautifulsoup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Databricks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7275" y="1903625"/>
            <a:ext cx="3096724" cy="31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2509925"/>
            <a:ext cx="3053475" cy="26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Machine Learning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052550" y="18237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HK" sz="1500"/>
              <a:t>Linear Regression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zh-HK" sz="1500"/>
              <a:t>Scikit learn linear regression model</a:t>
            </a:r>
            <a:endParaRPr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feature enginnering</a:t>
            </a:r>
            <a:endParaRPr/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025" y="950525"/>
            <a:ext cx="3831975" cy="419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Result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The result of linear regression is the predicted prices for the given features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Mean Squared Error(MSE)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measured average squared difference between predicted vs actual prices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R2 score : 0.9116745860405348</a:t>
            </a:r>
            <a:endParaRPr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125" y="2365300"/>
            <a:ext cx="3306874" cy="27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Time Series Modeling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Predict the trend of router pricing throughout Netgear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Prophet forecasting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13" y="2762250"/>
            <a:ext cx="56673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1297500" y="3539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Result</a:t>
            </a:r>
            <a:endParaRPr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275" y="2441975"/>
            <a:ext cx="4239725" cy="27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HK"/>
              <a:t>Difficulties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Web Scarpping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Data Processing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Choice of time series modeling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Regression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385" y="1307860"/>
            <a:ext cx="3862625" cy="38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476250" y="1998705"/>
            <a:ext cx="8191164" cy="11463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THE END!!!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