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BmoN2DQAIMIhdOjmXXWbAcSg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HK"/>
              <a:t>Final Project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273550" y="2834125"/>
            <a:ext cx="85206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2000"/>
              <a:t>Topic : Router pricing prediction and evaluation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2000"/>
              <a:t>Leung Tung Chun, Andy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1500"/>
              <a:t>21/10/2023</a:t>
            </a:r>
            <a:endParaRPr sz="1500"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575" y="0"/>
            <a:ext cx="2465424" cy="24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Background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699425" y="19131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Currently working in a retailer company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mainly selling routers, switches, access points, etc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interested in studying router pricing and it’s features</a:t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1025" y="0"/>
            <a:ext cx="2192976" cy="219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00" y="3677950"/>
            <a:ext cx="8984499" cy="1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Preparation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Web scrapping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Beautifulsoup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Databricks</a:t>
            </a:r>
            <a:endParaRPr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275" y="1903625"/>
            <a:ext cx="3096724" cy="3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2472614"/>
            <a:ext cx="3096725" cy="267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Machine Learning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52550" y="18237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HK" sz="1500"/>
              <a:t>Linear Regression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HK" sz="1500"/>
              <a:t>Scikit learn linear regression model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feature enginnering</a:t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025" y="950525"/>
            <a:ext cx="3831975" cy="419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Result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The result of linear regression is the predicted prices for the given features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Mean Squared Error(MSE)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measured average squared difference between predicted vs actual prices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R2 score : 0.9116745860405348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125" y="2365300"/>
            <a:ext cx="3306874" cy="2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Time Series Modeling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Predict the trend of router pricing throughout Netgear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Prophet forecasting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13" y="2762250"/>
            <a:ext cx="5667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297500" y="3539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Result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275" y="2441975"/>
            <a:ext cx="4239725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Difficulties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Web Scarpping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Data Processing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Choice of time series modeling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Regression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385" y="1307860"/>
            <a:ext cx="3862625" cy="38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476250" y="1998705"/>
            <a:ext cx="8191164" cy="11463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THE END!!!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