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255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9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1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4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893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028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08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275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43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576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4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6AD6-F400-FC46-82ED-D3B165520F39}" type="datetimeFigureOut">
              <a:rPr lang="es-ES_tradnl" smtClean="0"/>
              <a:t>21/2/16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15B8-358F-3247-BE39-C73FEEE8845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8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9900" y="431800"/>
            <a:ext cx="8712200" cy="563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1739900" y="431800"/>
            <a:ext cx="8712200" cy="558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5461000" y="526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Renova SPA</a:t>
            </a:r>
            <a:endParaRPr lang="es-ES_tradnl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3408700" y="1194200"/>
            <a:ext cx="5400000" cy="46728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4419600" y="2329966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Nombre</a:t>
            </a:r>
            <a:r>
              <a:rPr lang="es-ES_tradnl" dirty="0" smtClean="0"/>
              <a:t>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419600" y="269929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Edad:</a:t>
            </a:r>
            <a:endParaRPr lang="es-ES_tradnl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4419600" y="2978361"/>
            <a:ext cx="74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País:</a:t>
            </a:r>
            <a:endParaRPr lang="es-ES_tradnl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19600" y="3253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E-mail:</a:t>
            </a:r>
            <a:endParaRPr lang="es-ES_tradnl" dirty="0" smtClean="0"/>
          </a:p>
        </p:txBody>
      </p:sp>
      <p:sp>
        <p:nvSpPr>
          <p:cNvPr id="12" name="Rectángulo redondeado 11"/>
          <p:cNvSpPr/>
          <p:nvPr/>
        </p:nvSpPr>
        <p:spPr>
          <a:xfrm>
            <a:off x="5524500" y="2442913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3" name="Rectángulo redondeado 12"/>
          <p:cNvSpPr/>
          <p:nvPr/>
        </p:nvSpPr>
        <p:spPr>
          <a:xfrm>
            <a:off x="5524500" y="2751717"/>
            <a:ext cx="883245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4" name="Rectángulo redondeado 13"/>
          <p:cNvSpPr/>
          <p:nvPr/>
        </p:nvSpPr>
        <p:spPr>
          <a:xfrm>
            <a:off x="5524500" y="3029266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5" name="Rectángulo redondeado 14"/>
          <p:cNvSpPr/>
          <p:nvPr/>
        </p:nvSpPr>
        <p:spPr>
          <a:xfrm>
            <a:off x="5524500" y="3299767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5016500" y="144922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Formulario </a:t>
            </a:r>
            <a:r>
              <a:rPr lang="es-ES_tradnl" smtClean="0"/>
              <a:t>de Sesión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19600" y="3530599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smtClean="0">
                <a:latin typeface="Times New Roman" charset="0"/>
                <a:ea typeface="Times New Roman" charset="0"/>
                <a:cs typeface="Times New Roman" charset="0"/>
              </a:rPr>
              <a:t>Hotel:</a:t>
            </a:r>
            <a:endParaRPr lang="es-ES_tradn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5524500" y="3576766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4419600" y="3809511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Habitación:</a:t>
            </a:r>
            <a:endParaRPr lang="es-ES_tradnl" dirty="0" smtClean="0"/>
          </a:p>
        </p:txBody>
      </p:sp>
      <p:sp>
        <p:nvSpPr>
          <p:cNvPr id="20" name="CuadroTexto 19"/>
          <p:cNvSpPr txBox="1"/>
          <p:nvPr/>
        </p:nvSpPr>
        <p:spPr>
          <a:xfrm>
            <a:off x="4419600" y="408651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Agencia:</a:t>
            </a:r>
            <a:endParaRPr lang="es-ES_tradnl" dirty="0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4419600" y="436461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smtClean="0">
                <a:latin typeface="Times New Roman" charset="0"/>
                <a:ea typeface="Times New Roman" charset="0"/>
                <a:cs typeface="Times New Roman" charset="0"/>
              </a:rPr>
              <a:t>Tratamiento:</a:t>
            </a:r>
            <a:endParaRPr lang="es-ES_tradnl" dirty="0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4419600" y="4640508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Terapeuta:</a:t>
            </a:r>
            <a:endParaRPr lang="es-ES_tradnl" dirty="0" smtClean="0"/>
          </a:p>
        </p:txBody>
      </p:sp>
      <p:sp>
        <p:nvSpPr>
          <p:cNvPr id="25" name="Rectángulo redondeado 24"/>
          <p:cNvSpPr/>
          <p:nvPr/>
        </p:nvSpPr>
        <p:spPr>
          <a:xfrm>
            <a:off x="5524500" y="4410776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26" name="Rectángulo redondeado 25"/>
          <p:cNvSpPr/>
          <p:nvPr/>
        </p:nvSpPr>
        <p:spPr>
          <a:xfrm>
            <a:off x="5524500" y="4692181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27" name="Rectángulo redondeado 26"/>
          <p:cNvSpPr/>
          <p:nvPr/>
        </p:nvSpPr>
        <p:spPr>
          <a:xfrm>
            <a:off x="5524500" y="3856692"/>
            <a:ext cx="883245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28" name="Rectángulo redondeado 27"/>
          <p:cNvSpPr/>
          <p:nvPr/>
        </p:nvSpPr>
        <p:spPr>
          <a:xfrm>
            <a:off x="5524500" y="4130850"/>
            <a:ext cx="2520000" cy="1846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29" name="Rectángulo redondeado 28"/>
          <p:cNvSpPr/>
          <p:nvPr/>
        </p:nvSpPr>
        <p:spPr>
          <a:xfrm>
            <a:off x="5715000" y="5195410"/>
            <a:ext cx="1041400" cy="24130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latin typeface="Times New Roman" charset="0"/>
                <a:ea typeface="Times New Roman" charset="0"/>
                <a:cs typeface="Times New Roman" charset="0"/>
              </a:rPr>
              <a:t>Imprimir</a:t>
            </a:r>
            <a:endParaRPr lang="es-ES_tradnl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12</cp:revision>
  <dcterms:created xsi:type="dcterms:W3CDTF">2016-02-21T18:00:42Z</dcterms:created>
  <dcterms:modified xsi:type="dcterms:W3CDTF">2016-02-21T18:27:07Z</dcterms:modified>
</cp:coreProperties>
</file>