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90" r:id="rId2"/>
  </p:sldMasterIdLst>
  <p:notesMasterIdLst>
    <p:notesMasterId r:id="rId15"/>
  </p:notesMasterIdLst>
  <p:sldIdLst>
    <p:sldId id="323" r:id="rId3"/>
    <p:sldId id="357" r:id="rId4"/>
    <p:sldId id="363" r:id="rId5"/>
    <p:sldId id="364" r:id="rId6"/>
    <p:sldId id="259" r:id="rId7"/>
    <p:sldId id="261" r:id="rId8"/>
    <p:sldId id="260" r:id="rId9"/>
    <p:sldId id="262" r:id="rId10"/>
    <p:sldId id="264"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61479" autoAdjust="0"/>
  </p:normalViewPr>
  <p:slideViewPr>
    <p:cSldViewPr snapToGrid="0">
      <p:cViewPr varScale="1">
        <p:scale>
          <a:sx n="70" d="100"/>
          <a:sy n="70" d="100"/>
        </p:scale>
        <p:origin x="14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A048F3-4370-45A1-920C-D010801DF48A}" type="datetimeFigureOut">
              <a:rPr lang="en-US" smtClean="0"/>
              <a:t>5/3/2020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E5752-14E3-4B3B-B9AE-13E06138793A}" type="slidenum">
              <a:rPr lang="en-US" smtClean="0"/>
              <a:t>‹#›</a:t>
            </a:fld>
            <a:endParaRPr lang="en-US"/>
          </a:p>
        </p:txBody>
      </p:sp>
    </p:spTree>
    <p:extLst>
      <p:ext uri="{BB962C8B-B14F-4D97-AF65-F5344CB8AC3E}">
        <p14:creationId xmlns:p14="http://schemas.microsoft.com/office/powerpoint/2010/main" val="3069403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ecma-international.org/publications/files/ecma-st/ECMA-262.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57E0A-F321-48DC-AF94-681D4DCF344D}" type="slidenum">
              <a:rPr kumimoji="0" lang="en-US" sz="1200" b="0" i="0" u="none" strike="noStrike" kern="1200" cap="none" spc="0" normalizeH="0" baseline="0" noProof="0" smtClean="0">
                <a:ln>
                  <a:noFill/>
                </a:ln>
                <a:solidFill>
                  <a:prstClr val="black"/>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Graphik"/>
              <a:ea typeface="+mn-ea"/>
              <a:cs typeface="+mn-cs"/>
            </a:endParaRPr>
          </a:p>
        </p:txBody>
      </p:sp>
    </p:spTree>
    <p:extLst>
      <p:ext uri="{BB962C8B-B14F-4D97-AF65-F5344CB8AC3E}">
        <p14:creationId xmlns:p14="http://schemas.microsoft.com/office/powerpoint/2010/main" val="987922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064F25-E909-44A1-BD1C-41026C2D177B}" type="slidenum">
              <a:rPr lang="en-US" smtClean="0"/>
              <a:t>11</a:t>
            </a:fld>
            <a:endParaRPr lang="en-US"/>
          </a:p>
        </p:txBody>
      </p:sp>
    </p:spTree>
    <p:extLst>
      <p:ext uri="{BB962C8B-B14F-4D97-AF65-F5344CB8AC3E}">
        <p14:creationId xmlns:p14="http://schemas.microsoft.com/office/powerpoint/2010/main" val="3059518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57E0A-F321-48DC-AF94-681D4DCF344D}" type="slidenum">
              <a:rPr kumimoji="0" lang="en-US" sz="1200" b="0" i="0" u="none" strike="noStrike" kern="1200" cap="none" spc="0" normalizeH="0" baseline="0" noProof="0" smtClean="0">
                <a:ln>
                  <a:noFill/>
                </a:ln>
                <a:solidFill>
                  <a:prstClr val="black"/>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Graphik"/>
              <a:ea typeface="+mn-ea"/>
              <a:cs typeface="+mn-cs"/>
            </a:endParaRPr>
          </a:p>
        </p:txBody>
      </p:sp>
    </p:spTree>
    <p:extLst>
      <p:ext uri="{BB962C8B-B14F-4D97-AF65-F5344CB8AC3E}">
        <p14:creationId xmlns:p14="http://schemas.microsoft.com/office/powerpoint/2010/main" val="1941757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what does MEAN stand for and what are the different components that will learn about in this course.</a:t>
            </a:r>
          </a:p>
          <a:p>
            <a:r>
              <a:rPr lang="en-US" sz="1200" b="0" i="0" kern="1200" dirty="0">
                <a:solidFill>
                  <a:schemeClr val="tx1"/>
                </a:solidFill>
                <a:effectLst/>
                <a:latin typeface="+mn-lt"/>
                <a:ea typeface="+mn-ea"/>
                <a:cs typeface="+mn-cs"/>
              </a:rPr>
              <a:t>Mean comprises of set off for technologies and this is what it stands for the M stands for mongo DB i.e. the database will use in this course.</a:t>
            </a:r>
          </a:p>
          <a:p>
            <a:r>
              <a:rPr lang="en-US" sz="1200" b="0" i="0" kern="1200" dirty="0">
                <a:solidFill>
                  <a:schemeClr val="tx1"/>
                </a:solidFill>
                <a:effectLst/>
                <a:latin typeface="+mn-lt"/>
                <a:ea typeface="+mn-ea"/>
                <a:cs typeface="+mn-cs"/>
              </a:rPr>
              <a:t>So the part where we will be able to persist the data the users of all application generate like the user data itself but also like hosts or messages and things like that </a:t>
            </a:r>
          </a:p>
          <a:p>
            <a:r>
              <a:rPr lang="en-US" sz="1200" b="0" i="0" kern="1200" dirty="0">
                <a:solidFill>
                  <a:schemeClr val="tx1"/>
                </a:solidFill>
                <a:effectLst/>
                <a:latin typeface="+mn-lt"/>
                <a:ea typeface="+mn-ea"/>
                <a:cs typeface="+mn-cs"/>
              </a:rPr>
              <a:t>E stands for express and express itself is hard to understand without the N.</a:t>
            </a:r>
          </a:p>
          <a:p>
            <a:r>
              <a:rPr lang="en-US" sz="1200" b="0" i="0" kern="1200" dirty="0">
                <a:solidFill>
                  <a:schemeClr val="tx1"/>
                </a:solidFill>
                <a:effectLst/>
                <a:latin typeface="+mn-lt"/>
                <a:ea typeface="+mn-ea"/>
                <a:cs typeface="+mn-cs"/>
              </a:rPr>
              <a:t>The A stands for angular which is our client side technology it is a </a:t>
            </a:r>
            <a:r>
              <a:rPr lang="en-US" sz="1200" b="0" i="0" kern="1200" dirty="0" err="1">
                <a:solidFill>
                  <a:schemeClr val="tx1"/>
                </a:solidFill>
                <a:effectLst/>
                <a:latin typeface="+mn-lt"/>
                <a:ea typeface="+mn-ea"/>
                <a:cs typeface="+mn-cs"/>
              </a:rPr>
              <a:t>javascript</a:t>
            </a:r>
            <a:r>
              <a:rPr lang="en-US" sz="1200" b="0" i="0" kern="1200" dirty="0">
                <a:solidFill>
                  <a:schemeClr val="tx1"/>
                </a:solidFill>
                <a:effectLst/>
                <a:latin typeface="+mn-lt"/>
                <a:ea typeface="+mn-ea"/>
                <a:cs typeface="+mn-cs"/>
              </a:rPr>
              <a:t> framework in the end which weaves use to render a nice dynamic UI user interface to our users. It runs entirely in the browser not on the server at all and therefore it really has just has one job for sending a nice and pleasant interactive and reactive user interface.</a:t>
            </a:r>
          </a:p>
          <a:p>
            <a:r>
              <a:rPr lang="en-US" sz="1200" b="0" i="0" kern="1200" dirty="0">
                <a:solidFill>
                  <a:schemeClr val="tx1"/>
                </a:solidFill>
                <a:effectLst/>
                <a:latin typeface="+mn-lt"/>
                <a:ea typeface="+mn-ea"/>
                <a:cs typeface="+mn-cs"/>
              </a:rPr>
              <a:t>Now what's the N? You probably already saw that something's missing, we got a database and we got something running in the browser.</a:t>
            </a:r>
          </a:p>
          <a:p>
            <a:r>
              <a:rPr lang="en-US" sz="1200" b="0" i="0" kern="1200" dirty="0">
                <a:solidFill>
                  <a:schemeClr val="tx1"/>
                </a:solidFill>
                <a:effectLst/>
                <a:latin typeface="+mn-lt"/>
                <a:ea typeface="+mn-ea"/>
                <a:cs typeface="+mn-cs"/>
              </a:rPr>
              <a:t>But we certainly also need something that runs the logic on the server, for example authenticating users is not something we can do in the browser because a browser code can easily be hacked or changed and it's way too complex. </a:t>
            </a:r>
          </a:p>
          <a:p>
            <a:r>
              <a:rPr lang="en-US" sz="1200" b="0" i="0" kern="1200" dirty="0">
                <a:solidFill>
                  <a:schemeClr val="tx1"/>
                </a:solidFill>
                <a:effectLst/>
                <a:latin typeface="+mn-lt"/>
                <a:ea typeface="+mn-ea"/>
                <a:cs typeface="+mn-cs"/>
              </a:rPr>
              <a:t>It would take up quite a significant amount of resources and slow down our fronted our user interface and stands for node JS and it's their Java script run time </a:t>
            </a:r>
          </a:p>
          <a:p>
            <a:r>
              <a:rPr lang="en-US" sz="1200" b="0" i="0" kern="1200" dirty="0">
                <a:solidFill>
                  <a:schemeClr val="tx1"/>
                </a:solidFill>
                <a:effectLst/>
                <a:latin typeface="+mn-lt"/>
                <a:ea typeface="+mn-ea"/>
                <a:cs typeface="+mn-cs"/>
              </a:rPr>
              <a:t>Therefore our core business logic that runs on the server for which we will use </a:t>
            </a:r>
            <a:r>
              <a:rPr lang="en-US" sz="1200" b="0" i="0" kern="1200" dirty="0" err="1">
                <a:solidFill>
                  <a:schemeClr val="tx1"/>
                </a:solidFill>
                <a:effectLst/>
                <a:latin typeface="+mn-lt"/>
                <a:ea typeface="+mn-ea"/>
                <a:cs typeface="+mn-cs"/>
              </a:rPr>
              <a:t>nodeJS</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ExpressJS</a:t>
            </a:r>
            <a:r>
              <a:rPr lang="en-US" sz="1200" b="0" i="0" kern="1200" dirty="0">
                <a:solidFill>
                  <a:schemeClr val="tx1"/>
                </a:solidFill>
                <a:effectLst/>
                <a:latin typeface="+mn-lt"/>
                <a:ea typeface="+mn-ea"/>
                <a:cs typeface="+mn-cs"/>
              </a:rPr>
              <a:t> is a framework for running the NODJS language just like Angular is the framework and JS is the library on the framework. </a:t>
            </a:r>
            <a:endParaRPr lang="en-US" dirty="0"/>
          </a:p>
          <a:p>
            <a:endParaRPr lang="en-US" dirty="0"/>
          </a:p>
        </p:txBody>
      </p:sp>
      <p:sp>
        <p:nvSpPr>
          <p:cNvPr id="4" name="Slide Number Placeholder 3"/>
          <p:cNvSpPr>
            <a:spLocks noGrp="1"/>
          </p:cNvSpPr>
          <p:nvPr>
            <p:ph type="sldNum" sz="quarter" idx="5"/>
          </p:nvPr>
        </p:nvSpPr>
        <p:spPr/>
        <p:txBody>
          <a:bodyPr/>
          <a:lstStyle/>
          <a:p>
            <a:fld id="{FC064F25-E909-44A1-BD1C-41026C2D177B}" type="slidenum">
              <a:rPr lang="en-US" smtClean="0"/>
              <a:t>3</a:t>
            </a:fld>
            <a:endParaRPr lang="en-US"/>
          </a:p>
        </p:txBody>
      </p:sp>
    </p:spTree>
    <p:extLst>
      <p:ext uri="{BB962C8B-B14F-4D97-AF65-F5344CB8AC3E}">
        <p14:creationId xmlns:p14="http://schemas.microsoft.com/office/powerpoint/2010/main" val="1086870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Angular is framework which allows us to build a SPA. </a:t>
            </a:r>
          </a:p>
          <a:p>
            <a:r>
              <a:rPr lang="en-US" dirty="0"/>
              <a:t>using </a:t>
            </a:r>
            <a:r>
              <a:rPr lang="en-US" dirty="0" err="1"/>
              <a:t>javascript</a:t>
            </a:r>
            <a:r>
              <a:rPr lang="en-US" dirty="0"/>
              <a:t> and it's used to create so called single page applications this essentially means that it handles the entire front and logic so everything your user is going to see angular is responsible for it. </a:t>
            </a:r>
          </a:p>
          <a:p>
            <a:r>
              <a:rPr lang="en-US" dirty="0"/>
              <a:t>Angular’s job is to render the user interface with dynamic data and that dynamic data part is a port of course it's job is not just to render some static HTML and in some CSS we wouldn't need Java script for that its job is to update the UI whenever we have new information.</a:t>
            </a:r>
          </a:p>
          <a:p>
            <a:r>
              <a:rPr lang="en-US" dirty="0"/>
              <a:t>Let's say when you create a new post we want immediately update the UI to showed if you post there it also is responsible for handling user input so validating that user input and all the sending it to the server for updating it. </a:t>
            </a:r>
          </a:p>
          <a:p>
            <a:endParaRPr lang="en-US" dirty="0"/>
          </a:p>
          <a:p>
            <a:r>
              <a:rPr lang="en-US" sz="1200" b="0" i="0" kern="1200" dirty="0">
                <a:solidFill>
                  <a:schemeClr val="tx1"/>
                </a:solidFill>
                <a:effectLst/>
                <a:latin typeface="+mn-lt"/>
                <a:ea typeface="+mn-ea"/>
                <a:cs typeface="+mn-cs"/>
              </a:rPr>
              <a:t>It also is responsible for handling user input so validating that user input and also sending it to the server because that's the 1st part it does it communicates with our back and so with that node express mongo combination that seems to be responsible for it.</a:t>
            </a:r>
          </a:p>
          <a:p>
            <a:r>
              <a:rPr lang="en-US" sz="1200" b="0" i="0" kern="1200" dirty="0">
                <a:solidFill>
                  <a:schemeClr val="tx1"/>
                </a:solidFill>
                <a:effectLst/>
                <a:latin typeface="+mn-lt"/>
                <a:ea typeface="+mn-ea"/>
                <a:cs typeface="+mn-cs"/>
              </a:rPr>
              <a:t>Angular also provides a mobile app like user experience because since we handle everything in a browser for jobs, we never need to reload the page which has changed in various parts of the page.</a:t>
            </a:r>
          </a:p>
          <a:p>
            <a:endParaRPr lang="en-US" dirty="0"/>
          </a:p>
        </p:txBody>
      </p:sp>
      <p:sp>
        <p:nvSpPr>
          <p:cNvPr id="4" name="Slide Number Placeholder 3"/>
          <p:cNvSpPr>
            <a:spLocks noGrp="1"/>
          </p:cNvSpPr>
          <p:nvPr>
            <p:ph type="sldNum" sz="quarter" idx="5"/>
          </p:nvPr>
        </p:nvSpPr>
        <p:spPr/>
        <p:txBody>
          <a:bodyPr/>
          <a:lstStyle/>
          <a:p>
            <a:fld id="{FC064F25-E909-44A1-BD1C-41026C2D177B}" type="slidenum">
              <a:rPr lang="en-US" smtClean="0"/>
              <a:t>4</a:t>
            </a:fld>
            <a:endParaRPr lang="en-US"/>
          </a:p>
        </p:txBody>
      </p:sp>
    </p:spTree>
    <p:extLst>
      <p:ext uri="{BB962C8B-B14F-4D97-AF65-F5344CB8AC3E}">
        <p14:creationId xmlns:p14="http://schemas.microsoft.com/office/powerpoint/2010/main" val="969891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server side library built on </a:t>
            </a:r>
            <a:r>
              <a:rPr lang="en-US" dirty="0" err="1"/>
              <a:t>javascript</a:t>
            </a:r>
            <a:r>
              <a:rPr lang="en-US" dirty="0"/>
              <a:t> runtime. We know that </a:t>
            </a:r>
            <a:r>
              <a:rPr lang="en-US" dirty="0" err="1"/>
              <a:t>javascript</a:t>
            </a:r>
            <a:r>
              <a:rPr lang="en-US" dirty="0"/>
              <a:t> is something that runs on the browser, while </a:t>
            </a:r>
            <a:r>
              <a:rPr lang="en-US" dirty="0" err="1"/>
              <a:t>nodeJS</a:t>
            </a:r>
            <a:r>
              <a:rPr lang="en-US" dirty="0"/>
              <a:t> just takes it and adds something like working with files, working with http calls and now we can use </a:t>
            </a:r>
            <a:r>
              <a:rPr lang="en-US" dirty="0" err="1"/>
              <a:t>javascript</a:t>
            </a:r>
            <a:r>
              <a:rPr lang="en-US" dirty="0"/>
              <a:t> on the server too. </a:t>
            </a:r>
          </a:p>
          <a:p>
            <a:r>
              <a:rPr lang="en-US" dirty="0"/>
              <a:t>Nodejs listens to incoming request and send responses for example </a:t>
            </a:r>
            <a:r>
              <a:rPr lang="en-US" dirty="0" err="1"/>
              <a:t>ourt</a:t>
            </a:r>
            <a:r>
              <a:rPr lang="en-US" dirty="0"/>
              <a:t> angular app can send a request to fetch a list of posts </a:t>
            </a:r>
            <a:r>
              <a:rPr lang="en-US" dirty="0" err="1"/>
              <a:t>etc</a:t>
            </a:r>
            <a:r>
              <a:rPr lang="en-US" dirty="0"/>
              <a:t> and node will do something, have some logic, reach out to Database etc. </a:t>
            </a:r>
          </a:p>
          <a:p>
            <a:r>
              <a:rPr lang="en-US" dirty="0"/>
              <a:t>Anything we don’t want to execute on browser for security and performance regions like authentication, handling certain data, reading from files </a:t>
            </a:r>
            <a:r>
              <a:rPr lang="en-US" dirty="0" err="1"/>
              <a:t>etc</a:t>
            </a:r>
            <a:r>
              <a:rPr lang="en-US" dirty="0"/>
              <a:t> will be executed on server side with logic. </a:t>
            </a:r>
          </a:p>
          <a:p>
            <a:r>
              <a:rPr lang="en-US" dirty="0" err="1"/>
              <a:t>NodeJs</a:t>
            </a:r>
            <a:r>
              <a:rPr lang="en-US" dirty="0"/>
              <a:t> can interact with Databases and files. Angular cant do this as it doesn’t have access to DB on a remote machine. Theoretically we could connect to DB from Angular but we should be never be doing that as code on client side is visible in browser. It would be very unsecure on browser to do that. It will expose all your credentials and </a:t>
            </a:r>
            <a:r>
              <a:rPr lang="en-US" dirty="0" err="1"/>
              <a:t>everythins</a:t>
            </a:r>
            <a:r>
              <a:rPr lang="en-US" dirty="0"/>
              <a:t>. </a:t>
            </a:r>
          </a:p>
          <a:p>
            <a:endParaRPr lang="en-US" dirty="0"/>
          </a:p>
          <a:p>
            <a:r>
              <a:rPr lang="en-US" dirty="0"/>
              <a:t>It is alternative to PHP, Ruby on Rails , Java, </a:t>
            </a:r>
            <a:r>
              <a:rPr lang="en-US" dirty="0" err="1"/>
              <a:t>Asp.Net</a:t>
            </a:r>
            <a:r>
              <a:rPr lang="en-US" dirty="0"/>
              <a:t> </a:t>
            </a:r>
            <a:r>
              <a:rPr lang="en-US" dirty="0" err="1"/>
              <a:t>etc</a:t>
            </a:r>
            <a:r>
              <a:rPr lang="en-US" dirty="0"/>
              <a:t> but its rarely used as standalone. We use a framework along with it.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C064F25-E909-44A1-BD1C-41026C2D177B}" type="slidenum">
              <a:rPr lang="en-US" smtClean="0"/>
              <a:t>5</a:t>
            </a:fld>
            <a:endParaRPr lang="en-US"/>
          </a:p>
        </p:txBody>
      </p:sp>
    </p:spTree>
    <p:extLst>
      <p:ext uri="{BB962C8B-B14F-4D97-AF65-F5344CB8AC3E}">
        <p14:creationId xmlns:p14="http://schemas.microsoft.com/office/powerpoint/2010/main" val="736977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a:t>
            </a:r>
            <a:r>
              <a:rPr lang="en-US" dirty="0" err="1"/>
              <a:t>nodeJS</a:t>
            </a:r>
            <a:r>
              <a:rPr lang="en-US" dirty="0"/>
              <a:t> framework which uses </a:t>
            </a:r>
            <a:r>
              <a:rPr lang="en-US" dirty="0" err="1"/>
              <a:t>nodeJS</a:t>
            </a:r>
            <a:r>
              <a:rPr lang="en-US" dirty="0"/>
              <a:t> and used for simplifying writing server side code and logic using </a:t>
            </a:r>
            <a:r>
              <a:rPr lang="en-US" dirty="0" err="1"/>
              <a:t>Javascript</a:t>
            </a:r>
            <a:r>
              <a:rPr lang="en-US" dirty="0"/>
              <a:t>. </a:t>
            </a:r>
          </a:p>
          <a:p>
            <a:r>
              <a:rPr lang="en-US" dirty="0"/>
              <a:t>It offers additional functionalities Its middleware based. Basically it funnel requests in proper way and provides a proper structure for writing the code on the server. </a:t>
            </a:r>
          </a:p>
          <a:p>
            <a:r>
              <a:rPr lang="en-US" dirty="0"/>
              <a:t>It includes routing, and view rendering. We will handle different requests to different endpoints.</a:t>
            </a:r>
          </a:p>
          <a:p>
            <a:r>
              <a:rPr lang="en-US" dirty="0"/>
              <a:t>It simplifies usage of </a:t>
            </a:r>
            <a:r>
              <a:rPr lang="en-US" dirty="0" err="1"/>
              <a:t>nodeJs</a:t>
            </a:r>
            <a:r>
              <a:rPr lang="en-US" dirty="0"/>
              <a:t>. </a:t>
            </a:r>
          </a:p>
        </p:txBody>
      </p:sp>
      <p:sp>
        <p:nvSpPr>
          <p:cNvPr id="4" name="Slide Number Placeholder 3"/>
          <p:cNvSpPr>
            <a:spLocks noGrp="1"/>
          </p:cNvSpPr>
          <p:nvPr>
            <p:ph type="sldNum" sz="quarter" idx="5"/>
          </p:nvPr>
        </p:nvSpPr>
        <p:spPr/>
        <p:txBody>
          <a:bodyPr/>
          <a:lstStyle/>
          <a:p>
            <a:fld id="{FC064F25-E909-44A1-BD1C-41026C2D177B}" type="slidenum">
              <a:rPr lang="en-US" smtClean="0"/>
              <a:t>6</a:t>
            </a:fld>
            <a:endParaRPr lang="en-US"/>
          </a:p>
        </p:txBody>
      </p:sp>
    </p:spTree>
    <p:extLst>
      <p:ext uri="{BB962C8B-B14F-4D97-AF65-F5344CB8AC3E}">
        <p14:creationId xmlns:p14="http://schemas.microsoft.com/office/powerpoint/2010/main" val="28889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MongoDB is a NOSQL Databases, It stores documents in collections ( instead of records and tables ) </a:t>
            </a:r>
          </a:p>
          <a:p>
            <a:r>
              <a:rPr lang="en-US" dirty="0"/>
              <a:t>It enforces no schema or relations. It helps in storing on </a:t>
            </a:r>
          </a:p>
          <a:p>
            <a:r>
              <a:rPr lang="en-US" dirty="0"/>
              <a:t>It stores application, data. </a:t>
            </a:r>
          </a:p>
          <a:p>
            <a:r>
              <a:rPr lang="en-US" dirty="0"/>
              <a:t>Easily connected to Node/Express ( not to Angular ) </a:t>
            </a:r>
          </a:p>
          <a:p>
            <a:r>
              <a:rPr lang="en-US" dirty="0"/>
              <a:t>So it’s a powerful Database which can easily be integrated with node\express. It is very famous powerful Database now a days as it is flexible and highly scalable. </a:t>
            </a:r>
          </a:p>
          <a:p>
            <a:r>
              <a:rPr lang="en-US" dirty="0"/>
              <a:t>We can replace it with any other database. We are using MongoDB and for this training. For complex relational Database we can use a SQL Database. </a:t>
            </a:r>
          </a:p>
          <a:p>
            <a:endParaRPr lang="en-US" dirty="0"/>
          </a:p>
        </p:txBody>
      </p:sp>
      <p:sp>
        <p:nvSpPr>
          <p:cNvPr id="4" name="Slide Number Placeholder 3"/>
          <p:cNvSpPr>
            <a:spLocks noGrp="1"/>
          </p:cNvSpPr>
          <p:nvPr>
            <p:ph type="sldNum" sz="quarter" idx="5"/>
          </p:nvPr>
        </p:nvSpPr>
        <p:spPr/>
        <p:txBody>
          <a:bodyPr/>
          <a:lstStyle/>
          <a:p>
            <a:fld id="{FC064F25-E909-44A1-BD1C-41026C2D177B}" type="slidenum">
              <a:rPr lang="en-US" smtClean="0"/>
              <a:t>7</a:t>
            </a:fld>
            <a:endParaRPr lang="en-US"/>
          </a:p>
        </p:txBody>
      </p:sp>
    </p:spTree>
    <p:extLst>
      <p:ext uri="{BB962C8B-B14F-4D97-AF65-F5344CB8AC3E}">
        <p14:creationId xmlns:p14="http://schemas.microsoft.com/office/powerpoint/2010/main" val="967232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Angular App we will have one root HTML file called index.html. </a:t>
            </a:r>
          </a:p>
          <a:p>
            <a:r>
              <a:rPr lang="en-US" sz="1200" b="0" i="0" kern="1200" dirty="0">
                <a:solidFill>
                  <a:schemeClr val="tx1"/>
                </a:solidFill>
                <a:effectLst/>
                <a:latin typeface="+mn-lt"/>
                <a:ea typeface="+mn-ea"/>
                <a:cs typeface="+mn-cs"/>
              </a:rPr>
              <a:t>We can serve that from our node server or from a different server. It is important it can be totally decoupled of our node backend.</a:t>
            </a:r>
          </a:p>
          <a:p>
            <a:r>
              <a:rPr lang="en-US" sz="1200" b="0" i="0" kern="1200" dirty="0">
                <a:solidFill>
                  <a:schemeClr val="tx1"/>
                </a:solidFill>
                <a:effectLst/>
                <a:latin typeface="+mn-lt"/>
                <a:ea typeface="+mn-ea"/>
                <a:cs typeface="+mn-cs"/>
              </a:rPr>
              <a:t>This HTML page basically includes some script imports that houses our angular app so the angular framework can load our own code.</a:t>
            </a:r>
          </a:p>
          <a:p>
            <a:r>
              <a:rPr lang="en-US" sz="1200" b="0" i="0" kern="1200" dirty="0">
                <a:solidFill>
                  <a:schemeClr val="tx1"/>
                </a:solidFill>
                <a:effectLst/>
                <a:latin typeface="+mn-lt"/>
                <a:ea typeface="+mn-ea"/>
                <a:cs typeface="+mn-cs"/>
              </a:rPr>
              <a:t>And we use that application to dynamically re render what the user sees without ever requesting a second page to be rendered by the server. </a:t>
            </a:r>
          </a:p>
          <a:p>
            <a:r>
              <a:rPr lang="en-US" sz="1200" b="0" i="0" kern="1200" dirty="0">
                <a:solidFill>
                  <a:schemeClr val="tx1"/>
                </a:solidFill>
                <a:effectLst/>
                <a:latin typeface="+mn-lt"/>
                <a:ea typeface="+mn-ea"/>
                <a:cs typeface="+mn-cs"/>
              </a:rPr>
              <a:t>Because by having this pattern we never need to reload the page just because the user may be clicked to load some details </a:t>
            </a:r>
          </a:p>
          <a:p>
            <a:r>
              <a:rPr lang="en-US" sz="1200" b="0" i="0" kern="1200" dirty="0">
                <a:solidFill>
                  <a:schemeClr val="tx1"/>
                </a:solidFill>
                <a:effectLst/>
                <a:latin typeface="+mn-lt"/>
                <a:ea typeface="+mn-ea"/>
                <a:cs typeface="+mn-cs"/>
              </a:rPr>
              <a:t>And we can instead navigate to that page directly because on the page we would have just removed some elements from the page and added new elements.</a:t>
            </a:r>
          </a:p>
          <a:p>
            <a:r>
              <a:rPr lang="en-US" sz="1200" b="0" i="0" kern="1200" dirty="0">
                <a:solidFill>
                  <a:schemeClr val="tx1"/>
                </a:solidFill>
                <a:effectLst/>
                <a:latin typeface="+mn-lt"/>
                <a:ea typeface="+mn-ea"/>
                <a:cs typeface="+mn-cs"/>
              </a:rPr>
              <a:t>And all of that is handled for us by the angular framework.</a:t>
            </a:r>
          </a:p>
          <a:p>
            <a:r>
              <a:rPr lang="en-US" sz="1200" b="0" i="0" kern="1200" dirty="0">
                <a:solidFill>
                  <a:schemeClr val="tx1"/>
                </a:solidFill>
                <a:effectLst/>
                <a:latin typeface="+mn-lt"/>
                <a:ea typeface="+mn-ea"/>
                <a:cs typeface="+mn-cs"/>
              </a:rPr>
              <a:t>We have a powerful way of immediately changing the page. </a:t>
            </a:r>
          </a:p>
          <a:p>
            <a:r>
              <a:rPr lang="en-US" sz="1200" b="0" i="0" kern="1200" dirty="0">
                <a:solidFill>
                  <a:schemeClr val="tx1"/>
                </a:solidFill>
                <a:effectLst/>
                <a:latin typeface="+mn-lt"/>
                <a:ea typeface="+mn-ea"/>
                <a:cs typeface="+mn-cs"/>
              </a:rPr>
              <a:t>During this call to server we may be showing a spinner while we were fetching some data behind the scenes so that list of posts which we probably still need to get but we will do that behind the scene and this will give us a feeling of a highly interactive mobile app.</a:t>
            </a:r>
          </a:p>
          <a:p>
            <a:r>
              <a:rPr lang="en-US" sz="1200" b="0" i="0" kern="1200" dirty="0">
                <a:solidFill>
                  <a:schemeClr val="tx1"/>
                </a:solidFill>
                <a:effectLst/>
                <a:latin typeface="+mn-lt"/>
                <a:ea typeface="+mn-ea"/>
                <a:cs typeface="+mn-cs"/>
              </a:rPr>
              <a:t>We will get a feeling of very responsive and fast Web page where we never have to wait where things always happen and that of course is a great user experience. </a:t>
            </a:r>
            <a:endParaRPr lang="en-US" dirty="0"/>
          </a:p>
        </p:txBody>
      </p:sp>
      <p:sp>
        <p:nvSpPr>
          <p:cNvPr id="4" name="Slide Number Placeholder 3"/>
          <p:cNvSpPr>
            <a:spLocks noGrp="1"/>
          </p:cNvSpPr>
          <p:nvPr>
            <p:ph type="sldNum" sz="quarter" idx="5"/>
          </p:nvPr>
        </p:nvSpPr>
        <p:spPr/>
        <p:txBody>
          <a:bodyPr/>
          <a:lstStyle/>
          <a:p>
            <a:fld id="{FC064F25-E909-44A1-BD1C-41026C2D177B}" type="slidenum">
              <a:rPr lang="en-US" smtClean="0"/>
              <a:t>8</a:t>
            </a:fld>
            <a:endParaRPr lang="en-US"/>
          </a:p>
        </p:txBody>
      </p:sp>
    </p:spTree>
    <p:extLst>
      <p:ext uri="{BB962C8B-B14F-4D97-AF65-F5344CB8AC3E}">
        <p14:creationId xmlns:p14="http://schemas.microsoft.com/office/powerpoint/2010/main" val="722380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have the client side and server side </a:t>
            </a:r>
          </a:p>
          <a:p>
            <a:pPr marL="171450" indent="-171450">
              <a:buFont typeface="Arial" panose="020B0604020202020204" pitchFamily="34" charset="0"/>
              <a:buChar char="•"/>
            </a:pPr>
            <a:r>
              <a:rPr lang="en-US" dirty="0"/>
              <a:t>Client Side which the user sees and server side where we run our business rules and logic </a:t>
            </a:r>
          </a:p>
          <a:p>
            <a:pPr marL="171450" indent="-171450">
              <a:buFont typeface="Arial" panose="020B0604020202020204" pitchFamily="34" charset="0"/>
              <a:buChar char="•"/>
            </a:pPr>
            <a:r>
              <a:rPr lang="en-US" dirty="0"/>
              <a:t>On Client we use Angular which is a JavaScript framework which means we use JavaScript explicitly which we used to build the User Interface. </a:t>
            </a:r>
          </a:p>
          <a:p>
            <a:pPr marL="171450" indent="-171450">
              <a:buFont typeface="Arial" panose="020B0604020202020204" pitchFamily="34" charset="0"/>
              <a:buChar char="•"/>
            </a:pPr>
            <a:r>
              <a:rPr lang="en-US" dirty="0"/>
              <a:t>On the server side we used node, Express and </a:t>
            </a:r>
            <a:r>
              <a:rPr lang="en-US" dirty="0" err="1"/>
              <a:t>mongoDB</a:t>
            </a:r>
            <a:r>
              <a:rPr lang="en-US" dirty="0"/>
              <a:t>. Node\Express for logic and </a:t>
            </a:r>
            <a:r>
              <a:rPr lang="en-US" dirty="0" err="1"/>
              <a:t>mongoDB</a:t>
            </a:r>
            <a:r>
              <a:rPr lang="en-US" dirty="0"/>
              <a:t> for Database. The server side will be called from Angular. </a:t>
            </a:r>
          </a:p>
          <a:p>
            <a:pPr marL="171450" indent="-171450">
              <a:buFont typeface="Arial" panose="020B0604020202020204" pitchFamily="34" charset="0"/>
              <a:buChar char="•"/>
            </a:pPr>
            <a:r>
              <a:rPr lang="en-US" dirty="0"/>
              <a:t>Client side Angular is responsible for User Interface and it’s a single page application and that single page application can be rendered by a node backend so that we can have one route that will return the single page application. But it can be totally decoupled from node and can be published from a totally different host. Some static host like IIS, AWS, PCF etc. </a:t>
            </a:r>
          </a:p>
          <a:p>
            <a:pPr marL="171450" indent="-171450">
              <a:buFont typeface="Arial" panose="020B0604020202020204" pitchFamily="34" charset="0"/>
              <a:buChar char="•"/>
            </a:pPr>
            <a:r>
              <a:rPr lang="en-US" dirty="0"/>
              <a:t>On node application we can have business logic. We will have a persistent data storage. We will also have a authentication logic. </a:t>
            </a:r>
          </a:p>
          <a:p>
            <a:pPr marL="171450" indent="-171450">
              <a:buFont typeface="Arial" panose="020B0604020202020204" pitchFamily="34" charset="0"/>
              <a:buChar char="•"/>
            </a:pPr>
            <a:r>
              <a:rPr lang="en-US" dirty="0"/>
              <a:t>How do we connect the client and server. We will connect via request and responses. These request and responses are sent behind the scenes so called AJAX requests. </a:t>
            </a:r>
          </a:p>
          <a:p>
            <a:pPr marL="171450" indent="-171450">
              <a:buFont typeface="Arial" panose="020B0604020202020204" pitchFamily="34" charset="0"/>
              <a:buChar char="•"/>
            </a:pPr>
            <a:r>
              <a:rPr lang="en-US" dirty="0"/>
              <a:t>We have the same structure in Angular and is handled by Angular so that we don’t have to reload the page. </a:t>
            </a:r>
          </a:p>
          <a:p>
            <a:pPr marL="171450" indent="-171450">
              <a:buFont typeface="Arial" panose="020B0604020202020204" pitchFamily="34" charset="0"/>
              <a:buChar char="•"/>
            </a:pPr>
            <a:r>
              <a:rPr lang="en-US" dirty="0"/>
              <a:t>So while doing operation between the client and server we don’t have to send the HTML elements over browser. So the data is in format of something called JSON - </a:t>
            </a:r>
            <a:r>
              <a:rPr lang="en-US" sz="1200" b="0" i="0" kern="1200" dirty="0">
                <a:solidFill>
                  <a:schemeClr val="tx1"/>
                </a:solidFill>
                <a:effectLst/>
                <a:latin typeface="+mn-lt"/>
                <a:ea typeface="+mn-ea"/>
                <a:cs typeface="+mn-cs"/>
              </a:rPr>
              <a:t>JavaScript Object Notation</a:t>
            </a:r>
          </a:p>
          <a:p>
            <a:pPr marL="171450" indent="-171450">
              <a:buFont typeface="Arial" panose="020B0604020202020204" pitchFamily="34" charset="0"/>
              <a:buChar char="•"/>
            </a:pPr>
            <a:r>
              <a:rPr lang="en-US" dirty="0"/>
              <a:t>JSON is a </a:t>
            </a:r>
            <a:r>
              <a:rPr lang="en-US" sz="1200" b="0" i="0" kern="1200" dirty="0">
                <a:solidFill>
                  <a:schemeClr val="tx1"/>
                </a:solidFill>
                <a:effectLst/>
                <a:latin typeface="+mn-lt"/>
                <a:ea typeface="+mn-ea"/>
                <a:cs typeface="+mn-cs"/>
              </a:rPr>
              <a:t> is a lightweight data-interchange format. It is easy for humans to read and write. It is easy for machines to parse and generate. It is based on a subset of the </a:t>
            </a:r>
            <a:r>
              <a:rPr lang="en-US" sz="1200" b="0" i="0" u="sng" kern="1200" dirty="0">
                <a:solidFill>
                  <a:schemeClr val="tx1"/>
                </a:solidFill>
                <a:effectLst/>
                <a:latin typeface="+mn-lt"/>
                <a:ea typeface="+mn-ea"/>
                <a:cs typeface="+mn-cs"/>
                <a:hlinkClick r:id="rId3"/>
              </a:rPr>
              <a:t>JavaScript Programming Language Standard ECMA-262 3rd Edition - December 1999</a:t>
            </a:r>
            <a:r>
              <a:rPr lang="en-US" sz="1200" b="0" i="0" kern="1200" dirty="0">
                <a:solidFill>
                  <a:schemeClr val="tx1"/>
                </a:solidFill>
                <a:effectLst/>
                <a:latin typeface="+mn-lt"/>
                <a:ea typeface="+mn-ea"/>
                <a:cs typeface="+mn-cs"/>
              </a:rPr>
              <a:t>.</a:t>
            </a:r>
            <a:endParaRPr lang="en-US" dirty="0"/>
          </a:p>
          <a:p>
            <a:endParaRPr lang="en-US" dirty="0"/>
          </a:p>
        </p:txBody>
      </p:sp>
      <p:sp>
        <p:nvSpPr>
          <p:cNvPr id="4" name="Slide Number Placeholder 3"/>
          <p:cNvSpPr>
            <a:spLocks noGrp="1"/>
          </p:cNvSpPr>
          <p:nvPr>
            <p:ph type="sldNum" sz="quarter" idx="5"/>
          </p:nvPr>
        </p:nvSpPr>
        <p:spPr/>
        <p:txBody>
          <a:bodyPr/>
          <a:lstStyle/>
          <a:p>
            <a:fld id="{FC064F25-E909-44A1-BD1C-41026C2D177B}" type="slidenum">
              <a:rPr lang="en-US" smtClean="0"/>
              <a:t>9</a:t>
            </a:fld>
            <a:endParaRPr lang="en-US"/>
          </a:p>
        </p:txBody>
      </p:sp>
    </p:spTree>
    <p:extLst>
      <p:ext uri="{BB962C8B-B14F-4D97-AF65-F5344CB8AC3E}">
        <p14:creationId xmlns:p14="http://schemas.microsoft.com/office/powerpoint/2010/main" val="1113228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D0D3C2E-FC67-47ED-90E0-E797B7CC0FB7}"/>
              </a:ext>
            </a:extLst>
          </p:cNvPr>
          <p:cNvPicPr>
            <a:picLocks noChangeAspect="1"/>
          </p:cNvPicPr>
          <p:nvPr/>
        </p:nvPicPr>
        <p:blipFill>
          <a:blip r:embed="rId4"/>
          <a:stretch>
            <a:fillRect/>
          </a:stretch>
        </p:blipFill>
        <p:spPr>
          <a:xfrm>
            <a:off x="0" y="644647"/>
            <a:ext cx="12192000" cy="5986976"/>
          </a:xfrm>
          <a:prstGeom prst="rect">
            <a:avLst/>
          </a:prstGeom>
        </p:spPr>
      </p:pic>
      <p:graphicFrame>
        <p:nvGraphicFramePr>
          <p:cNvPr id="2" name="Object 1" hidden="1"/>
          <p:cNvGraphicFramePr>
            <a:graphicFrameLocks noChangeAspect="1"/>
          </p:cNvGraphicFramePr>
          <p:nvPr>
            <p:custDataLst>
              <p:tags r:id="rId2"/>
            </p:custDataLst>
          </p:nvPr>
        </p:nvGraphicFramePr>
        <p:xfrm>
          <a:off x="2120" y="1908"/>
          <a:ext cx="2116" cy="1904"/>
        </p:xfrm>
        <a:graphic>
          <a:graphicData uri="http://schemas.openxmlformats.org/presentationml/2006/ole">
            <mc:AlternateContent xmlns:mc="http://schemas.openxmlformats.org/markup-compatibility/2006">
              <mc:Choice xmlns:v="urn:schemas-microsoft-com:vml" Requires="v">
                <p:oleObj spid="_x0000_s104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2120" y="1908"/>
                        <a:ext cx="2116" cy="1904"/>
                      </a:xfrm>
                      <a:prstGeom prst="rect">
                        <a:avLst/>
                      </a:prstGeom>
                    </p:spPr>
                  </p:pic>
                </p:oleObj>
              </mc:Fallback>
            </mc:AlternateContent>
          </a:graphicData>
        </a:graphic>
      </p:graphicFrame>
      <p:grpSp>
        <p:nvGrpSpPr>
          <p:cNvPr id="20" name="Group 19"/>
          <p:cNvGrpSpPr>
            <a:grpSpLocks noChangeAspect="1"/>
          </p:cNvGrpSpPr>
          <p:nvPr/>
        </p:nvGrpSpPr>
        <p:grpSpPr>
          <a:xfrm>
            <a:off x="381000" y="410215"/>
            <a:ext cx="2242531" cy="594000"/>
            <a:chOff x="484188" y="452438"/>
            <a:chExt cx="2246313" cy="595312"/>
          </a:xfrm>
        </p:grpSpPr>
        <p:sp>
          <p:nvSpPr>
            <p:cNvPr id="21" name="Freeform 136"/>
            <p:cNvSpPr>
              <a:spLocks/>
            </p:cNvSpPr>
            <p:nvPr userDrawn="1"/>
          </p:nvSpPr>
          <p:spPr bwMode="auto">
            <a:xfrm>
              <a:off x="1793875" y="452438"/>
              <a:ext cx="222250" cy="234950"/>
            </a:xfrm>
            <a:custGeom>
              <a:avLst/>
              <a:gdLst>
                <a:gd name="T0" fmla="*/ 0 w 711"/>
                <a:gd name="T1" fmla="*/ 531 h 753"/>
                <a:gd name="T2" fmla="*/ 415 w 711"/>
                <a:gd name="T3" fmla="*/ 377 h 753"/>
                <a:gd name="T4" fmla="*/ 0 w 711"/>
                <a:gd name="T5" fmla="*/ 215 h 753"/>
                <a:gd name="T6" fmla="*/ 0 w 711"/>
                <a:gd name="T7" fmla="*/ 0 h 753"/>
                <a:gd name="T8" fmla="*/ 711 w 711"/>
                <a:gd name="T9" fmla="*/ 286 h 753"/>
                <a:gd name="T10" fmla="*/ 711 w 711"/>
                <a:gd name="T11" fmla="*/ 465 h 753"/>
                <a:gd name="T12" fmla="*/ 0 w 711"/>
                <a:gd name="T13" fmla="*/ 753 h 753"/>
                <a:gd name="T14" fmla="*/ 0 w 711"/>
                <a:gd name="T15" fmla="*/ 531 h 7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1" h="753">
                  <a:moveTo>
                    <a:pt x="0" y="531"/>
                  </a:moveTo>
                  <a:lnTo>
                    <a:pt x="415" y="377"/>
                  </a:lnTo>
                  <a:lnTo>
                    <a:pt x="0" y="215"/>
                  </a:lnTo>
                  <a:lnTo>
                    <a:pt x="0" y="0"/>
                  </a:lnTo>
                  <a:lnTo>
                    <a:pt x="711" y="286"/>
                  </a:lnTo>
                  <a:lnTo>
                    <a:pt x="711" y="465"/>
                  </a:lnTo>
                  <a:lnTo>
                    <a:pt x="0" y="753"/>
                  </a:lnTo>
                  <a:lnTo>
                    <a:pt x="0" y="53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sz="1800"/>
            </a:p>
          </p:txBody>
        </p:sp>
        <p:sp>
          <p:nvSpPr>
            <p:cNvPr id="22" name="Freeform 137"/>
            <p:cNvSpPr>
              <a:spLocks noEditPoints="1"/>
            </p:cNvSpPr>
            <p:nvPr userDrawn="1"/>
          </p:nvSpPr>
          <p:spPr bwMode="auto">
            <a:xfrm>
              <a:off x="484188" y="703263"/>
              <a:ext cx="2246313" cy="344487"/>
            </a:xfrm>
            <a:custGeom>
              <a:avLst/>
              <a:gdLst>
                <a:gd name="T0" fmla="*/ 6834 w 7212"/>
                <a:gd name="T1" fmla="*/ 396 h 1101"/>
                <a:gd name="T2" fmla="*/ 6436 w 7212"/>
                <a:gd name="T3" fmla="*/ 681 h 1101"/>
                <a:gd name="T4" fmla="*/ 7212 w 7212"/>
                <a:gd name="T5" fmla="*/ 626 h 1101"/>
                <a:gd name="T6" fmla="*/ 6845 w 7212"/>
                <a:gd name="T7" fmla="*/ 933 h 1101"/>
                <a:gd name="T8" fmla="*/ 6840 w 7212"/>
                <a:gd name="T9" fmla="*/ 1101 h 1101"/>
                <a:gd name="T10" fmla="*/ 6113 w 7212"/>
                <a:gd name="T11" fmla="*/ 404 h 1101"/>
                <a:gd name="T12" fmla="*/ 6113 w 7212"/>
                <a:gd name="T13" fmla="*/ 656 h 1101"/>
                <a:gd name="T14" fmla="*/ 5881 w 7212"/>
                <a:gd name="T15" fmla="*/ 252 h 1101"/>
                <a:gd name="T16" fmla="*/ 5480 w 7212"/>
                <a:gd name="T17" fmla="*/ 961 h 1101"/>
                <a:gd name="T18" fmla="*/ 4978 w 7212"/>
                <a:gd name="T19" fmla="*/ 252 h 1101"/>
                <a:gd name="T20" fmla="*/ 5333 w 7212"/>
                <a:gd name="T21" fmla="*/ 920 h 1101"/>
                <a:gd name="T22" fmla="*/ 5712 w 7212"/>
                <a:gd name="T23" fmla="*/ 252 h 1101"/>
                <a:gd name="T24" fmla="*/ 4678 w 7212"/>
                <a:gd name="T25" fmla="*/ 252 h 1101"/>
                <a:gd name="T26" fmla="*/ 4678 w 7212"/>
                <a:gd name="T27" fmla="*/ 425 h 1101"/>
                <a:gd name="T28" fmla="*/ 4842 w 7212"/>
                <a:gd name="T29" fmla="*/ 896 h 1101"/>
                <a:gd name="T30" fmla="*/ 4444 w 7212"/>
                <a:gd name="T31" fmla="*/ 843 h 1101"/>
                <a:gd name="T32" fmla="*/ 4347 w 7212"/>
                <a:gd name="T33" fmla="*/ 252 h 1101"/>
                <a:gd name="T34" fmla="*/ 4678 w 7212"/>
                <a:gd name="T35" fmla="*/ 0 h 1101"/>
                <a:gd name="T36" fmla="*/ 3741 w 7212"/>
                <a:gd name="T37" fmla="*/ 376 h 1101"/>
                <a:gd name="T38" fmla="*/ 4243 w 7212"/>
                <a:gd name="T39" fmla="*/ 1084 h 1101"/>
                <a:gd name="T40" fmla="*/ 3887 w 7212"/>
                <a:gd name="T41" fmla="*/ 422 h 1101"/>
                <a:gd name="T42" fmla="*/ 3508 w 7212"/>
                <a:gd name="T43" fmla="*/ 1084 h 1101"/>
                <a:gd name="T44" fmla="*/ 3139 w 7212"/>
                <a:gd name="T45" fmla="*/ 571 h 1101"/>
                <a:gd name="T46" fmla="*/ 2993 w 7212"/>
                <a:gd name="T47" fmla="*/ 1101 h 1101"/>
                <a:gd name="T48" fmla="*/ 2985 w 7212"/>
                <a:gd name="T49" fmla="*/ 234 h 1101"/>
                <a:gd name="T50" fmla="*/ 2824 w 7212"/>
                <a:gd name="T51" fmla="*/ 726 h 1101"/>
                <a:gd name="T52" fmla="*/ 3365 w 7212"/>
                <a:gd name="T53" fmla="*/ 824 h 1101"/>
                <a:gd name="T54" fmla="*/ 1723 w 7212"/>
                <a:gd name="T55" fmla="*/ 676 h 1101"/>
                <a:gd name="T56" fmla="*/ 2487 w 7212"/>
                <a:gd name="T57" fmla="*/ 548 h 1101"/>
                <a:gd name="T58" fmla="*/ 1960 w 7212"/>
                <a:gd name="T59" fmla="*/ 656 h 1101"/>
                <a:gd name="T60" fmla="*/ 2280 w 7212"/>
                <a:gd name="T61" fmla="*/ 777 h 1101"/>
                <a:gd name="T62" fmla="*/ 1255 w 7212"/>
                <a:gd name="T63" fmla="*/ 1101 h 1101"/>
                <a:gd name="T64" fmla="*/ 1257 w 7212"/>
                <a:gd name="T65" fmla="*/ 234 h 1101"/>
                <a:gd name="T66" fmla="*/ 1262 w 7212"/>
                <a:gd name="T67" fmla="*/ 414 h 1101"/>
                <a:gd name="T68" fmla="*/ 1263 w 7212"/>
                <a:gd name="T69" fmla="*/ 926 h 1101"/>
                <a:gd name="T70" fmla="*/ 1255 w 7212"/>
                <a:gd name="T71" fmla="*/ 1101 h 1101"/>
                <a:gd name="T72" fmla="*/ 404 w 7212"/>
                <a:gd name="T73" fmla="*/ 727 h 1101"/>
                <a:gd name="T74" fmla="*/ 344 w 7212"/>
                <a:gd name="T75" fmla="*/ 939 h 1101"/>
                <a:gd name="T76" fmla="*/ 0 w 7212"/>
                <a:gd name="T77" fmla="*/ 856 h 1101"/>
                <a:gd name="T78" fmla="*/ 496 w 7212"/>
                <a:gd name="T79" fmla="*/ 575 h 1101"/>
                <a:gd name="T80" fmla="*/ 248 w 7212"/>
                <a:gd name="T81" fmla="*/ 509 h 1101"/>
                <a:gd name="T82" fmla="*/ 729 w 7212"/>
                <a:gd name="T83" fmla="*/ 527 h 1101"/>
                <a:gd name="T84" fmla="*/ 501 w 7212"/>
                <a:gd name="T85" fmla="*/ 988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12" h="1101">
                  <a:moveTo>
                    <a:pt x="6674" y="571"/>
                  </a:moveTo>
                  <a:lnTo>
                    <a:pt x="6986" y="571"/>
                  </a:lnTo>
                  <a:cubicBezTo>
                    <a:pt x="6981" y="449"/>
                    <a:pt x="6926" y="396"/>
                    <a:pt x="6834" y="396"/>
                  </a:cubicBezTo>
                  <a:cubicBezTo>
                    <a:pt x="6760" y="396"/>
                    <a:pt x="6694" y="436"/>
                    <a:pt x="6674" y="571"/>
                  </a:cubicBezTo>
                  <a:close/>
                  <a:moveTo>
                    <a:pt x="6840" y="1101"/>
                  </a:moveTo>
                  <a:cubicBezTo>
                    <a:pt x="6600" y="1101"/>
                    <a:pt x="6436" y="958"/>
                    <a:pt x="6436" y="681"/>
                  </a:cubicBezTo>
                  <a:lnTo>
                    <a:pt x="6436" y="665"/>
                  </a:lnTo>
                  <a:cubicBezTo>
                    <a:pt x="6436" y="387"/>
                    <a:pt x="6609" y="234"/>
                    <a:pt x="6832" y="234"/>
                  </a:cubicBezTo>
                  <a:cubicBezTo>
                    <a:pt x="7039" y="234"/>
                    <a:pt x="7212" y="350"/>
                    <a:pt x="7212" y="626"/>
                  </a:cubicBezTo>
                  <a:lnTo>
                    <a:pt x="7212" y="726"/>
                  </a:lnTo>
                  <a:lnTo>
                    <a:pt x="6671" y="726"/>
                  </a:lnTo>
                  <a:cubicBezTo>
                    <a:pt x="6681" y="875"/>
                    <a:pt x="6744" y="933"/>
                    <a:pt x="6845" y="933"/>
                  </a:cubicBezTo>
                  <a:cubicBezTo>
                    <a:pt x="6934" y="933"/>
                    <a:pt x="6981" y="885"/>
                    <a:pt x="6997" y="824"/>
                  </a:cubicBezTo>
                  <a:lnTo>
                    <a:pt x="7212" y="824"/>
                  </a:lnTo>
                  <a:cubicBezTo>
                    <a:pt x="7187" y="982"/>
                    <a:pt x="7058" y="1101"/>
                    <a:pt x="6840" y="1101"/>
                  </a:cubicBezTo>
                  <a:close/>
                  <a:moveTo>
                    <a:pt x="5881" y="252"/>
                  </a:moveTo>
                  <a:lnTo>
                    <a:pt x="6113" y="252"/>
                  </a:lnTo>
                  <a:lnTo>
                    <a:pt x="6113" y="404"/>
                  </a:lnTo>
                  <a:cubicBezTo>
                    <a:pt x="6162" y="293"/>
                    <a:pt x="6240" y="241"/>
                    <a:pt x="6363" y="241"/>
                  </a:cubicBezTo>
                  <a:lnTo>
                    <a:pt x="6363" y="470"/>
                  </a:lnTo>
                  <a:cubicBezTo>
                    <a:pt x="6205" y="470"/>
                    <a:pt x="6113" y="517"/>
                    <a:pt x="6113" y="656"/>
                  </a:cubicBezTo>
                  <a:lnTo>
                    <a:pt x="6113" y="1084"/>
                  </a:lnTo>
                  <a:lnTo>
                    <a:pt x="5881" y="1084"/>
                  </a:lnTo>
                  <a:lnTo>
                    <a:pt x="5881" y="252"/>
                  </a:lnTo>
                  <a:close/>
                  <a:moveTo>
                    <a:pt x="5712" y="1084"/>
                  </a:moveTo>
                  <a:lnTo>
                    <a:pt x="5480" y="1084"/>
                  </a:lnTo>
                  <a:lnTo>
                    <a:pt x="5480" y="961"/>
                  </a:lnTo>
                  <a:cubicBezTo>
                    <a:pt x="5440" y="1041"/>
                    <a:pt x="5362" y="1101"/>
                    <a:pt x="5238" y="1101"/>
                  </a:cubicBezTo>
                  <a:cubicBezTo>
                    <a:pt x="5088" y="1101"/>
                    <a:pt x="4978" y="1010"/>
                    <a:pt x="4978" y="815"/>
                  </a:cubicBezTo>
                  <a:lnTo>
                    <a:pt x="4978" y="252"/>
                  </a:lnTo>
                  <a:lnTo>
                    <a:pt x="5212" y="252"/>
                  </a:lnTo>
                  <a:lnTo>
                    <a:pt x="5212" y="780"/>
                  </a:lnTo>
                  <a:cubicBezTo>
                    <a:pt x="5212" y="875"/>
                    <a:pt x="5250" y="920"/>
                    <a:pt x="5333" y="920"/>
                  </a:cubicBezTo>
                  <a:cubicBezTo>
                    <a:pt x="5414" y="920"/>
                    <a:pt x="5480" y="869"/>
                    <a:pt x="5480" y="766"/>
                  </a:cubicBezTo>
                  <a:lnTo>
                    <a:pt x="5480" y="252"/>
                  </a:lnTo>
                  <a:lnTo>
                    <a:pt x="5712" y="252"/>
                  </a:lnTo>
                  <a:lnTo>
                    <a:pt x="5712" y="1084"/>
                  </a:lnTo>
                  <a:close/>
                  <a:moveTo>
                    <a:pt x="4678" y="0"/>
                  </a:moveTo>
                  <a:lnTo>
                    <a:pt x="4678" y="252"/>
                  </a:lnTo>
                  <a:lnTo>
                    <a:pt x="4837" y="252"/>
                  </a:lnTo>
                  <a:lnTo>
                    <a:pt x="4837" y="425"/>
                  </a:lnTo>
                  <a:lnTo>
                    <a:pt x="4678" y="425"/>
                  </a:lnTo>
                  <a:lnTo>
                    <a:pt x="4678" y="820"/>
                  </a:lnTo>
                  <a:cubicBezTo>
                    <a:pt x="4678" y="882"/>
                    <a:pt x="4706" y="910"/>
                    <a:pt x="4760" y="910"/>
                  </a:cubicBezTo>
                  <a:cubicBezTo>
                    <a:pt x="4794" y="910"/>
                    <a:pt x="4819" y="906"/>
                    <a:pt x="4842" y="896"/>
                  </a:cubicBezTo>
                  <a:lnTo>
                    <a:pt x="4842" y="1077"/>
                  </a:lnTo>
                  <a:cubicBezTo>
                    <a:pt x="4815" y="1085"/>
                    <a:pt x="4768" y="1095"/>
                    <a:pt x="4711" y="1095"/>
                  </a:cubicBezTo>
                  <a:cubicBezTo>
                    <a:pt x="4530" y="1095"/>
                    <a:pt x="4444" y="1012"/>
                    <a:pt x="4444" y="843"/>
                  </a:cubicBezTo>
                  <a:lnTo>
                    <a:pt x="4444" y="425"/>
                  </a:lnTo>
                  <a:lnTo>
                    <a:pt x="4347" y="425"/>
                  </a:lnTo>
                  <a:lnTo>
                    <a:pt x="4347" y="252"/>
                  </a:lnTo>
                  <a:lnTo>
                    <a:pt x="4444" y="252"/>
                  </a:lnTo>
                  <a:lnTo>
                    <a:pt x="4444" y="96"/>
                  </a:lnTo>
                  <a:lnTo>
                    <a:pt x="4678" y="0"/>
                  </a:lnTo>
                  <a:close/>
                  <a:moveTo>
                    <a:pt x="3508" y="252"/>
                  </a:moveTo>
                  <a:lnTo>
                    <a:pt x="3741" y="252"/>
                  </a:lnTo>
                  <a:lnTo>
                    <a:pt x="3741" y="376"/>
                  </a:lnTo>
                  <a:cubicBezTo>
                    <a:pt x="3782" y="298"/>
                    <a:pt x="3865" y="234"/>
                    <a:pt x="3992" y="234"/>
                  </a:cubicBezTo>
                  <a:cubicBezTo>
                    <a:pt x="4143" y="234"/>
                    <a:pt x="4243" y="325"/>
                    <a:pt x="4243" y="527"/>
                  </a:cubicBezTo>
                  <a:lnTo>
                    <a:pt x="4243" y="1084"/>
                  </a:lnTo>
                  <a:lnTo>
                    <a:pt x="4011" y="1084"/>
                  </a:lnTo>
                  <a:lnTo>
                    <a:pt x="4011" y="562"/>
                  </a:lnTo>
                  <a:cubicBezTo>
                    <a:pt x="4011" y="465"/>
                    <a:pt x="3971" y="422"/>
                    <a:pt x="3887" y="422"/>
                  </a:cubicBezTo>
                  <a:cubicBezTo>
                    <a:pt x="3806" y="422"/>
                    <a:pt x="3741" y="471"/>
                    <a:pt x="3741" y="576"/>
                  </a:cubicBezTo>
                  <a:lnTo>
                    <a:pt x="3741" y="1084"/>
                  </a:lnTo>
                  <a:lnTo>
                    <a:pt x="3508" y="1084"/>
                  </a:lnTo>
                  <a:lnTo>
                    <a:pt x="3508" y="252"/>
                  </a:lnTo>
                  <a:close/>
                  <a:moveTo>
                    <a:pt x="2827" y="571"/>
                  </a:moveTo>
                  <a:lnTo>
                    <a:pt x="3139" y="571"/>
                  </a:lnTo>
                  <a:cubicBezTo>
                    <a:pt x="3134" y="449"/>
                    <a:pt x="3079" y="396"/>
                    <a:pt x="2986" y="396"/>
                  </a:cubicBezTo>
                  <a:cubicBezTo>
                    <a:pt x="2913" y="396"/>
                    <a:pt x="2846" y="436"/>
                    <a:pt x="2827" y="571"/>
                  </a:cubicBezTo>
                  <a:close/>
                  <a:moveTo>
                    <a:pt x="2993" y="1101"/>
                  </a:moveTo>
                  <a:cubicBezTo>
                    <a:pt x="2753" y="1101"/>
                    <a:pt x="2589" y="958"/>
                    <a:pt x="2589" y="681"/>
                  </a:cubicBezTo>
                  <a:lnTo>
                    <a:pt x="2589" y="665"/>
                  </a:lnTo>
                  <a:cubicBezTo>
                    <a:pt x="2589" y="387"/>
                    <a:pt x="2762" y="234"/>
                    <a:pt x="2985" y="234"/>
                  </a:cubicBezTo>
                  <a:cubicBezTo>
                    <a:pt x="3192" y="234"/>
                    <a:pt x="3365" y="350"/>
                    <a:pt x="3365" y="626"/>
                  </a:cubicBezTo>
                  <a:lnTo>
                    <a:pt x="3365" y="726"/>
                  </a:lnTo>
                  <a:lnTo>
                    <a:pt x="2824" y="726"/>
                  </a:lnTo>
                  <a:cubicBezTo>
                    <a:pt x="2834" y="875"/>
                    <a:pt x="2897" y="933"/>
                    <a:pt x="2998" y="933"/>
                  </a:cubicBezTo>
                  <a:cubicBezTo>
                    <a:pt x="3087" y="933"/>
                    <a:pt x="3134" y="885"/>
                    <a:pt x="3150" y="824"/>
                  </a:cubicBezTo>
                  <a:lnTo>
                    <a:pt x="3365" y="824"/>
                  </a:lnTo>
                  <a:cubicBezTo>
                    <a:pt x="3340" y="982"/>
                    <a:pt x="3211" y="1101"/>
                    <a:pt x="2993" y="1101"/>
                  </a:cubicBezTo>
                  <a:close/>
                  <a:moveTo>
                    <a:pt x="2121" y="1101"/>
                  </a:moveTo>
                  <a:cubicBezTo>
                    <a:pt x="1890" y="1101"/>
                    <a:pt x="1723" y="958"/>
                    <a:pt x="1723" y="676"/>
                  </a:cubicBezTo>
                  <a:lnTo>
                    <a:pt x="1723" y="665"/>
                  </a:lnTo>
                  <a:cubicBezTo>
                    <a:pt x="1723" y="384"/>
                    <a:pt x="1901" y="234"/>
                    <a:pt x="2122" y="234"/>
                  </a:cubicBezTo>
                  <a:cubicBezTo>
                    <a:pt x="2312" y="234"/>
                    <a:pt x="2468" y="330"/>
                    <a:pt x="2487" y="548"/>
                  </a:cubicBezTo>
                  <a:lnTo>
                    <a:pt x="2264" y="548"/>
                  </a:lnTo>
                  <a:cubicBezTo>
                    <a:pt x="2250" y="466"/>
                    <a:pt x="2208" y="414"/>
                    <a:pt x="2127" y="414"/>
                  </a:cubicBezTo>
                  <a:cubicBezTo>
                    <a:pt x="2029" y="414"/>
                    <a:pt x="1960" y="492"/>
                    <a:pt x="1960" y="656"/>
                  </a:cubicBezTo>
                  <a:lnTo>
                    <a:pt x="1960" y="681"/>
                  </a:lnTo>
                  <a:cubicBezTo>
                    <a:pt x="1960" y="850"/>
                    <a:pt x="2021" y="926"/>
                    <a:pt x="2129" y="926"/>
                  </a:cubicBezTo>
                  <a:cubicBezTo>
                    <a:pt x="2208" y="926"/>
                    <a:pt x="2267" y="867"/>
                    <a:pt x="2280" y="777"/>
                  </a:cubicBezTo>
                  <a:lnTo>
                    <a:pt x="2492" y="777"/>
                  </a:lnTo>
                  <a:cubicBezTo>
                    <a:pt x="2476" y="966"/>
                    <a:pt x="2347" y="1101"/>
                    <a:pt x="2121" y="1101"/>
                  </a:cubicBezTo>
                  <a:close/>
                  <a:moveTo>
                    <a:pt x="1255" y="1101"/>
                  </a:moveTo>
                  <a:cubicBezTo>
                    <a:pt x="1025" y="1101"/>
                    <a:pt x="858" y="958"/>
                    <a:pt x="858" y="676"/>
                  </a:cubicBezTo>
                  <a:lnTo>
                    <a:pt x="858" y="665"/>
                  </a:lnTo>
                  <a:cubicBezTo>
                    <a:pt x="858" y="384"/>
                    <a:pt x="1036" y="234"/>
                    <a:pt x="1257" y="234"/>
                  </a:cubicBezTo>
                  <a:cubicBezTo>
                    <a:pt x="1446" y="234"/>
                    <a:pt x="1602" y="330"/>
                    <a:pt x="1621" y="548"/>
                  </a:cubicBezTo>
                  <a:lnTo>
                    <a:pt x="1399" y="548"/>
                  </a:lnTo>
                  <a:cubicBezTo>
                    <a:pt x="1384" y="466"/>
                    <a:pt x="1343" y="414"/>
                    <a:pt x="1262" y="414"/>
                  </a:cubicBezTo>
                  <a:cubicBezTo>
                    <a:pt x="1163" y="414"/>
                    <a:pt x="1095" y="492"/>
                    <a:pt x="1095" y="656"/>
                  </a:cubicBezTo>
                  <a:lnTo>
                    <a:pt x="1095" y="681"/>
                  </a:lnTo>
                  <a:cubicBezTo>
                    <a:pt x="1095" y="850"/>
                    <a:pt x="1155" y="926"/>
                    <a:pt x="1263" y="926"/>
                  </a:cubicBezTo>
                  <a:cubicBezTo>
                    <a:pt x="1343" y="926"/>
                    <a:pt x="1402" y="867"/>
                    <a:pt x="1414" y="777"/>
                  </a:cubicBezTo>
                  <a:lnTo>
                    <a:pt x="1626" y="777"/>
                  </a:lnTo>
                  <a:cubicBezTo>
                    <a:pt x="1610" y="966"/>
                    <a:pt x="1481" y="1101"/>
                    <a:pt x="1255" y="1101"/>
                  </a:cubicBezTo>
                  <a:close/>
                  <a:moveTo>
                    <a:pt x="496" y="807"/>
                  </a:moveTo>
                  <a:lnTo>
                    <a:pt x="496" y="727"/>
                  </a:lnTo>
                  <a:lnTo>
                    <a:pt x="404" y="727"/>
                  </a:lnTo>
                  <a:cubicBezTo>
                    <a:pt x="290" y="727"/>
                    <a:pt x="231" y="759"/>
                    <a:pt x="231" y="834"/>
                  </a:cubicBezTo>
                  <a:lnTo>
                    <a:pt x="231" y="842"/>
                  </a:lnTo>
                  <a:cubicBezTo>
                    <a:pt x="231" y="899"/>
                    <a:pt x="266" y="939"/>
                    <a:pt x="344" y="939"/>
                  </a:cubicBezTo>
                  <a:cubicBezTo>
                    <a:pt x="423" y="939"/>
                    <a:pt x="496" y="894"/>
                    <a:pt x="496" y="807"/>
                  </a:cubicBezTo>
                  <a:close/>
                  <a:moveTo>
                    <a:pt x="274" y="1101"/>
                  </a:moveTo>
                  <a:cubicBezTo>
                    <a:pt x="124" y="1101"/>
                    <a:pt x="0" y="1025"/>
                    <a:pt x="0" y="856"/>
                  </a:cubicBezTo>
                  <a:lnTo>
                    <a:pt x="0" y="847"/>
                  </a:lnTo>
                  <a:cubicBezTo>
                    <a:pt x="0" y="641"/>
                    <a:pt x="178" y="575"/>
                    <a:pt x="393" y="575"/>
                  </a:cubicBezTo>
                  <a:lnTo>
                    <a:pt x="496" y="575"/>
                  </a:lnTo>
                  <a:lnTo>
                    <a:pt x="496" y="535"/>
                  </a:lnTo>
                  <a:cubicBezTo>
                    <a:pt x="496" y="452"/>
                    <a:pt x="460" y="401"/>
                    <a:pt x="374" y="401"/>
                  </a:cubicBezTo>
                  <a:cubicBezTo>
                    <a:pt x="296" y="401"/>
                    <a:pt x="255" y="446"/>
                    <a:pt x="248" y="509"/>
                  </a:cubicBezTo>
                  <a:lnTo>
                    <a:pt x="26" y="509"/>
                  </a:lnTo>
                  <a:cubicBezTo>
                    <a:pt x="41" y="325"/>
                    <a:pt x="188" y="234"/>
                    <a:pt x="385" y="234"/>
                  </a:cubicBezTo>
                  <a:cubicBezTo>
                    <a:pt x="586" y="234"/>
                    <a:pt x="729" y="320"/>
                    <a:pt x="729" y="527"/>
                  </a:cubicBezTo>
                  <a:lnTo>
                    <a:pt x="729" y="1084"/>
                  </a:lnTo>
                  <a:lnTo>
                    <a:pt x="501" y="1084"/>
                  </a:lnTo>
                  <a:lnTo>
                    <a:pt x="501" y="988"/>
                  </a:lnTo>
                  <a:cubicBezTo>
                    <a:pt x="461" y="1049"/>
                    <a:pt x="385" y="1101"/>
                    <a:pt x="274" y="110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pt-BR" sz="1800"/>
            </a:p>
          </p:txBody>
        </p:sp>
      </p:grpSp>
      <p:grpSp>
        <p:nvGrpSpPr>
          <p:cNvPr id="3" name="Group 2">
            <a:extLst>
              <a:ext uri="{FF2B5EF4-FFF2-40B4-BE49-F238E27FC236}">
                <a16:creationId xmlns:a16="http://schemas.microsoft.com/office/drawing/2014/main" id="{1C9FD23D-30E8-435F-86B9-25D5CCD17D0A}"/>
              </a:ext>
            </a:extLst>
          </p:cNvPr>
          <p:cNvGrpSpPr/>
          <p:nvPr/>
        </p:nvGrpSpPr>
        <p:grpSpPr>
          <a:xfrm>
            <a:off x="3708238" y="1265653"/>
            <a:ext cx="5395287" cy="5514533"/>
            <a:chOff x="6420958" y="734291"/>
            <a:chExt cx="5395287" cy="5514533"/>
          </a:xfrm>
        </p:grpSpPr>
        <p:sp>
          <p:nvSpPr>
            <p:cNvPr id="15" name="Freeform 28">
              <a:extLst>
                <a:ext uri="{FF2B5EF4-FFF2-40B4-BE49-F238E27FC236}">
                  <a16:creationId xmlns:a16="http://schemas.microsoft.com/office/drawing/2014/main" id="{7C7ADC2A-49DD-407B-B29B-36A2D87E906D}"/>
                </a:ext>
              </a:extLst>
            </p:cNvPr>
            <p:cNvSpPr>
              <a:spLocks/>
            </p:cNvSpPr>
            <p:nvPr/>
          </p:nvSpPr>
          <p:spPr bwMode="auto">
            <a:xfrm>
              <a:off x="6420958" y="2928447"/>
              <a:ext cx="5395287" cy="3320377"/>
            </a:xfrm>
            <a:custGeom>
              <a:avLst/>
              <a:gdLst>
                <a:gd name="T0" fmla="*/ 0 w 8964"/>
                <a:gd name="T1" fmla="*/ 5507 h 5507"/>
                <a:gd name="T2" fmla="*/ 0 w 8964"/>
                <a:gd name="T3" fmla="*/ 3495 h 5507"/>
                <a:gd name="T4" fmla="*/ 8964 w 8964"/>
                <a:gd name="T5" fmla="*/ 0 h 5507"/>
                <a:gd name="T6" fmla="*/ 8964 w 8964"/>
                <a:gd name="T7" fmla="*/ 1858 h 5507"/>
                <a:gd name="T8" fmla="*/ 0 w 8964"/>
                <a:gd name="T9" fmla="*/ 5507 h 5507"/>
              </a:gdLst>
              <a:ahLst/>
              <a:cxnLst>
                <a:cxn ang="0">
                  <a:pos x="T0" y="T1"/>
                </a:cxn>
                <a:cxn ang="0">
                  <a:pos x="T2" y="T3"/>
                </a:cxn>
                <a:cxn ang="0">
                  <a:pos x="T4" y="T5"/>
                </a:cxn>
                <a:cxn ang="0">
                  <a:pos x="T6" y="T7"/>
                </a:cxn>
                <a:cxn ang="0">
                  <a:pos x="T8" y="T9"/>
                </a:cxn>
              </a:cxnLst>
              <a:rect l="0" t="0" r="r" b="b"/>
              <a:pathLst>
                <a:path w="8964" h="5507">
                  <a:moveTo>
                    <a:pt x="0" y="5507"/>
                  </a:moveTo>
                  <a:lnTo>
                    <a:pt x="0" y="3495"/>
                  </a:lnTo>
                  <a:lnTo>
                    <a:pt x="8964" y="0"/>
                  </a:lnTo>
                  <a:lnTo>
                    <a:pt x="8964" y="1858"/>
                  </a:lnTo>
                  <a:lnTo>
                    <a:pt x="0" y="5507"/>
                  </a:lnTo>
                  <a:close/>
                </a:path>
              </a:pathLst>
            </a:custGeom>
            <a:gradFill flip="none" rotWithShape="1">
              <a:gsLst>
                <a:gs pos="100000">
                  <a:schemeClr val="accent1"/>
                </a:gs>
                <a:gs pos="5000">
                  <a:schemeClr val="accent3"/>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9">
              <a:extLst>
                <a:ext uri="{FF2B5EF4-FFF2-40B4-BE49-F238E27FC236}">
                  <a16:creationId xmlns:a16="http://schemas.microsoft.com/office/drawing/2014/main" id="{6A41381F-91AB-427E-AA9F-3CFA7053E1FD}"/>
                </a:ext>
              </a:extLst>
            </p:cNvPr>
            <p:cNvSpPr>
              <a:spLocks/>
            </p:cNvSpPr>
            <p:nvPr/>
          </p:nvSpPr>
          <p:spPr bwMode="auto">
            <a:xfrm>
              <a:off x="6420958" y="734291"/>
              <a:ext cx="5395287" cy="3315078"/>
            </a:xfrm>
            <a:custGeom>
              <a:avLst/>
              <a:gdLst>
                <a:gd name="T0" fmla="*/ 8964 w 8964"/>
                <a:gd name="T1" fmla="*/ 3640 h 5498"/>
                <a:gd name="T2" fmla="*/ 8964 w 8964"/>
                <a:gd name="T3" fmla="*/ 5498 h 5498"/>
                <a:gd name="T4" fmla="*/ 0 w 8964"/>
                <a:gd name="T5" fmla="*/ 2030 h 5498"/>
                <a:gd name="T6" fmla="*/ 0 w 8964"/>
                <a:gd name="T7" fmla="*/ 0 h 5498"/>
                <a:gd name="T8" fmla="*/ 3 w 8964"/>
                <a:gd name="T9" fmla="*/ 0 h 5498"/>
                <a:gd name="T10" fmla="*/ 8964 w 8964"/>
                <a:gd name="T11" fmla="*/ 3640 h 5498"/>
              </a:gdLst>
              <a:ahLst/>
              <a:cxnLst>
                <a:cxn ang="0">
                  <a:pos x="T0" y="T1"/>
                </a:cxn>
                <a:cxn ang="0">
                  <a:pos x="T2" y="T3"/>
                </a:cxn>
                <a:cxn ang="0">
                  <a:pos x="T4" y="T5"/>
                </a:cxn>
                <a:cxn ang="0">
                  <a:pos x="T6" y="T7"/>
                </a:cxn>
                <a:cxn ang="0">
                  <a:pos x="T8" y="T9"/>
                </a:cxn>
                <a:cxn ang="0">
                  <a:pos x="T10" y="T11"/>
                </a:cxn>
              </a:cxnLst>
              <a:rect l="0" t="0" r="r" b="b"/>
              <a:pathLst>
                <a:path w="8964" h="5498">
                  <a:moveTo>
                    <a:pt x="8964" y="3640"/>
                  </a:moveTo>
                  <a:lnTo>
                    <a:pt x="8964" y="5498"/>
                  </a:lnTo>
                  <a:lnTo>
                    <a:pt x="0" y="2030"/>
                  </a:lnTo>
                  <a:lnTo>
                    <a:pt x="0" y="0"/>
                  </a:lnTo>
                  <a:lnTo>
                    <a:pt x="3" y="0"/>
                  </a:lnTo>
                  <a:lnTo>
                    <a:pt x="8964" y="364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28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2243DB00-9397-4575-BD57-73B7FCCFE01B}" type="datetimeFigureOut">
              <a:rPr lang="en-US" smtClean="0"/>
              <a:t>5/3/2020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7623275-0CFB-4B6C-853C-49D6A544635D}" type="slidenum">
              <a:rPr lang="en-US" smtClean="0"/>
              <a:t>‹#›</a:t>
            </a:fld>
            <a:endParaRPr lang="en-US"/>
          </a:p>
        </p:txBody>
      </p:sp>
    </p:spTree>
    <p:extLst>
      <p:ext uri="{BB962C8B-B14F-4D97-AF65-F5344CB8AC3E}">
        <p14:creationId xmlns:p14="http://schemas.microsoft.com/office/powerpoint/2010/main" val="1419930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97550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3DB00-9397-4575-BD57-73B7FCCFE01B}"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23275-0CFB-4B6C-853C-49D6A544635D}" type="slidenum">
              <a:rPr lang="en-US" smtClean="0"/>
              <a:t>‹#›</a:t>
            </a:fld>
            <a:endParaRPr lang="en-US"/>
          </a:p>
        </p:txBody>
      </p:sp>
    </p:spTree>
    <p:extLst>
      <p:ext uri="{BB962C8B-B14F-4D97-AF65-F5344CB8AC3E}">
        <p14:creationId xmlns:p14="http://schemas.microsoft.com/office/powerpoint/2010/main" val="624623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2291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3924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43DB00-9397-4575-BD57-73B7FCCFE01B}" type="datetimeFigureOut">
              <a:rPr lang="en-US" smtClean="0"/>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623275-0CFB-4B6C-853C-49D6A544635D}" type="slidenum">
              <a:rPr lang="en-US" smtClean="0"/>
              <a:t>‹#›</a:t>
            </a:fld>
            <a:endParaRPr lang="en-US"/>
          </a:p>
        </p:txBody>
      </p:sp>
    </p:spTree>
    <p:extLst>
      <p:ext uri="{BB962C8B-B14F-4D97-AF65-F5344CB8AC3E}">
        <p14:creationId xmlns:p14="http://schemas.microsoft.com/office/powerpoint/2010/main" val="796055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43DB00-9397-4575-BD57-73B7FCCFE01B}" type="datetimeFigureOut">
              <a:rPr lang="en-US" smtClean="0"/>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623275-0CFB-4B6C-853C-49D6A544635D}" type="slidenum">
              <a:rPr lang="en-US" smtClean="0"/>
              <a:t>‹#›</a:t>
            </a:fld>
            <a:endParaRPr lang="en-US"/>
          </a:p>
        </p:txBody>
      </p:sp>
    </p:spTree>
    <p:extLst>
      <p:ext uri="{BB962C8B-B14F-4D97-AF65-F5344CB8AC3E}">
        <p14:creationId xmlns:p14="http://schemas.microsoft.com/office/powerpoint/2010/main" val="482381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30452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243DB00-9397-4575-BD57-73B7FCCFE01B}" type="datetimeFigureOut">
              <a:rPr lang="en-US" smtClean="0"/>
              <a:t>5/3/2020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7623275-0CFB-4B6C-853C-49D6A544635D}" type="slidenum">
              <a:rPr lang="en-US" smtClean="0"/>
              <a:t>‹#›</a:t>
            </a:fld>
            <a:endParaRPr lang="en-US"/>
          </a:p>
        </p:txBody>
      </p:sp>
    </p:spTree>
    <p:extLst>
      <p:ext uri="{BB962C8B-B14F-4D97-AF65-F5344CB8AC3E}">
        <p14:creationId xmlns:p14="http://schemas.microsoft.com/office/powerpoint/2010/main" val="758696210"/>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85265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22674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69085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Cover">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90180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3_Title and Subtitl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3805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Content Placeholder 5"/>
          <p:cNvSpPr>
            <a:spLocks noGrp="1"/>
          </p:cNvSpPr>
          <p:nvPr>
            <p:ph sz="quarter" idx="18" hasCustomPrompt="1"/>
          </p:nvPr>
        </p:nvSpPr>
        <p:spPr>
          <a:xfrm>
            <a:off x="381000" y="1412875"/>
            <a:ext cx="11429999" cy="933589"/>
          </a:xfrm>
        </p:spPr>
        <p:txBody>
          <a:bodyPr>
            <a:spAutoFit/>
          </a:bodyPr>
          <a:lstStyle>
            <a:lvl3pPr marL="536575" indent="-182563">
              <a:buFont typeface="Arial" panose="020B0604020202020204" pitchFamily="34" charset="0"/>
              <a:buChar char="-"/>
              <a:defRPr/>
            </a:lvl3pPr>
            <a:lvl5pPr marL="857229" indent="-177796">
              <a:buFont typeface="Graphik" panose="020B0503030202060203" pitchFamily="34" charset="0"/>
              <a:buChar char="–"/>
              <a:defRPr/>
            </a:lvl5pPr>
          </a:lstStyle>
          <a:p>
            <a:pPr lvl="0"/>
            <a:r>
              <a:rPr lang="en-US"/>
              <a:t>Click to edit Master text styles</a:t>
            </a:r>
          </a:p>
          <a:p>
            <a:pPr lvl="1"/>
            <a:r>
              <a:rPr lang="en-US"/>
              <a:t>Second level</a:t>
            </a:r>
          </a:p>
          <a:p>
            <a:pPr lvl="2"/>
            <a:r>
              <a:rPr lang="en-US"/>
              <a:t>Third level</a:t>
            </a:r>
            <a:endParaRPr lang="en-US" dirty="0"/>
          </a:p>
        </p:txBody>
      </p:sp>
      <p:sp>
        <p:nvSpPr>
          <p:cNvPr id="11" name="Title 10"/>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80673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6" name="Content Placeholder 5"/>
          <p:cNvSpPr>
            <a:spLocks noGrp="1"/>
          </p:cNvSpPr>
          <p:nvPr>
            <p:ph sz="quarter" idx="18" hasCustomPrompt="1"/>
          </p:nvPr>
        </p:nvSpPr>
        <p:spPr>
          <a:xfrm>
            <a:off x="381000" y="1412875"/>
            <a:ext cx="11429999" cy="933589"/>
          </a:xfrm>
        </p:spPr>
        <p:txBody>
          <a:bodyPr>
            <a:spAutoFit/>
          </a:bodyPr>
          <a:lstStyle>
            <a:lvl3pPr marL="536575" indent="-182563">
              <a:buFont typeface="Arial" panose="020B0604020202020204" pitchFamily="34" charset="0"/>
              <a:buChar char="-"/>
              <a:defRPr/>
            </a:lvl3pPr>
            <a:lvl5pPr marL="857229" indent="-177796">
              <a:buFont typeface="Graphik" panose="020B0503030202060203" pitchFamily="34" charset="0"/>
              <a:buChar char="–"/>
              <a:defRPr/>
            </a:lvl5pPr>
          </a:lstStyle>
          <a:p>
            <a:pPr lvl="0"/>
            <a:r>
              <a:rPr lang="en-US"/>
              <a:t>Click to edit Master text styles</a:t>
            </a:r>
          </a:p>
          <a:p>
            <a:pPr lvl="1"/>
            <a:r>
              <a:rPr lang="en-US"/>
              <a:t>Second level</a:t>
            </a:r>
          </a:p>
          <a:p>
            <a:pPr lvl="2"/>
            <a:r>
              <a:rPr lang="en-US"/>
              <a:t>Third level</a:t>
            </a:r>
            <a:endParaRPr lang="en-US" dirty="0"/>
          </a:p>
        </p:txBody>
      </p:sp>
      <p:sp>
        <p:nvSpPr>
          <p:cNvPr id="11" name="Title 10"/>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52295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Content Placeholder 5"/>
          <p:cNvSpPr>
            <a:spLocks noGrp="1"/>
          </p:cNvSpPr>
          <p:nvPr>
            <p:ph sz="quarter" idx="18" hasCustomPrompt="1"/>
          </p:nvPr>
        </p:nvSpPr>
        <p:spPr>
          <a:xfrm>
            <a:off x="381000" y="1412875"/>
            <a:ext cx="11429999" cy="933589"/>
          </a:xfrm>
        </p:spPr>
        <p:txBody>
          <a:bodyPr>
            <a:spAutoFit/>
          </a:bodyPr>
          <a:lstStyle>
            <a:lvl3pPr marL="536575" indent="-182563">
              <a:buFont typeface="Arial" panose="020B0604020202020204" pitchFamily="34" charset="0"/>
              <a:buChar char="-"/>
              <a:defRPr/>
            </a:lvl3pPr>
            <a:lvl5pPr marL="857229" indent="-177796">
              <a:buFont typeface="Graphik" panose="020B0503030202060203" pitchFamily="34" charset="0"/>
              <a:buChar char="–"/>
              <a:defRPr/>
            </a:lvl5pPr>
          </a:lstStyle>
          <a:p>
            <a:pPr lvl="0"/>
            <a:r>
              <a:rPr lang="en-US"/>
              <a:t>Click to edit Master text styles</a:t>
            </a:r>
          </a:p>
          <a:p>
            <a:pPr lvl="1"/>
            <a:r>
              <a:rPr lang="en-US"/>
              <a:t>Second level</a:t>
            </a:r>
          </a:p>
          <a:p>
            <a:pPr lvl="2"/>
            <a:r>
              <a:rPr lang="en-US"/>
              <a:t>Third level</a:t>
            </a:r>
            <a:endParaRPr lang="en-US" dirty="0"/>
          </a:p>
        </p:txBody>
      </p:sp>
      <p:sp>
        <p:nvSpPr>
          <p:cNvPr id="11" name="Title 10"/>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19570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1425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6" name="Content Placeholder 5"/>
          <p:cNvSpPr>
            <a:spLocks noGrp="1"/>
          </p:cNvSpPr>
          <p:nvPr>
            <p:ph sz="quarter" idx="18" hasCustomPrompt="1"/>
          </p:nvPr>
        </p:nvSpPr>
        <p:spPr>
          <a:xfrm>
            <a:off x="381000" y="1800000"/>
            <a:ext cx="11429999" cy="933589"/>
          </a:xfrm>
        </p:spPr>
        <p:txBody>
          <a:bodyPr>
            <a:spAutoFit/>
          </a:bodyPr>
          <a:lstStyle>
            <a:lvl3pPr marL="536575" indent="-182563">
              <a:buFont typeface="Arial" panose="020B0604020202020204" pitchFamily="34" charset="0"/>
              <a:buChar char="-"/>
              <a:defRPr/>
            </a:lvl3pPr>
            <a:lvl5pPr marL="857229" indent="-177796">
              <a:buFont typeface="Graphik" panose="020B0503030202060203" pitchFamily="34" charset="0"/>
              <a:buChar char="–"/>
              <a:defRPr/>
            </a:lvl5pPr>
          </a:lstStyle>
          <a:p>
            <a:pPr lvl="0"/>
            <a:r>
              <a:rPr lang="en-US"/>
              <a:t>Click to edit Master text styles</a:t>
            </a:r>
          </a:p>
          <a:p>
            <a:pPr lvl="1"/>
            <a:r>
              <a:rPr lang="en-US"/>
              <a:t>Second level</a:t>
            </a:r>
          </a:p>
          <a:p>
            <a:pPr lvl="2"/>
            <a:r>
              <a:rPr lang="en-US"/>
              <a:t>Third level</a:t>
            </a:r>
            <a:endParaRPr lang="en-US" dirty="0"/>
          </a:p>
        </p:txBody>
      </p:sp>
      <p:sp>
        <p:nvSpPr>
          <p:cNvPr id="11" name="Title 10"/>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9" hasCustomPrompt="1"/>
          </p:nvPr>
        </p:nvSpPr>
        <p:spPr>
          <a:xfrm>
            <a:off x="381000" y="1412875"/>
            <a:ext cx="11430000" cy="304699"/>
          </a:xfrm>
        </p:spPr>
        <p:txBody>
          <a:bodyPr>
            <a:spAutoFit/>
          </a:bodyPr>
          <a:lstStyle>
            <a:lvl1pPr marL="0" indent="0">
              <a:lnSpc>
                <a:spcPct val="90000"/>
              </a:lnSpc>
              <a:spcBef>
                <a:spcPts val="0"/>
              </a:spcBef>
              <a:spcAft>
                <a:spcPts val="0"/>
              </a:spcAft>
              <a:buNone/>
              <a:defRPr sz="2200" b="1">
                <a:solidFill>
                  <a:schemeClr val="accent6"/>
                </a:solidFill>
              </a:defRPr>
            </a:lvl1pPr>
          </a:lstStyle>
          <a:p>
            <a:pPr lvl="0"/>
            <a:r>
              <a:rPr lang="en-US"/>
              <a:t>Click to edit master text styles</a:t>
            </a:r>
            <a:endParaRPr lang="en-US" dirty="0"/>
          </a:p>
        </p:txBody>
      </p:sp>
    </p:spTree>
    <p:extLst>
      <p:ext uri="{BB962C8B-B14F-4D97-AF65-F5344CB8AC3E}">
        <p14:creationId xmlns:p14="http://schemas.microsoft.com/office/powerpoint/2010/main" val="2684383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9" hasCustomPrompt="1"/>
          </p:nvPr>
        </p:nvSpPr>
        <p:spPr>
          <a:xfrm>
            <a:off x="381000" y="1412875"/>
            <a:ext cx="11430000" cy="304699"/>
          </a:xfrm>
        </p:spPr>
        <p:txBody>
          <a:bodyPr>
            <a:spAutoFit/>
          </a:bodyPr>
          <a:lstStyle>
            <a:lvl1pPr marL="0" indent="0">
              <a:lnSpc>
                <a:spcPct val="90000"/>
              </a:lnSpc>
              <a:spcBef>
                <a:spcPts val="0"/>
              </a:spcBef>
              <a:spcAft>
                <a:spcPts val="0"/>
              </a:spcAft>
              <a:buNone/>
              <a:defRPr sz="2200" b="1">
                <a:solidFill>
                  <a:schemeClr val="accent6"/>
                </a:solidFill>
              </a:defRPr>
            </a:lvl1pPr>
          </a:lstStyle>
          <a:p>
            <a:pPr lvl="0"/>
            <a:r>
              <a:rPr lang="en-US"/>
              <a:t>Click to edit master text styles</a:t>
            </a:r>
            <a:endParaRPr lang="en-US" dirty="0"/>
          </a:p>
        </p:txBody>
      </p:sp>
    </p:spTree>
    <p:extLst>
      <p:ext uri="{BB962C8B-B14F-4D97-AF65-F5344CB8AC3E}">
        <p14:creationId xmlns:p14="http://schemas.microsoft.com/office/powerpoint/2010/main" val="85829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044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Title and Subtitle">
    <p:bg>
      <p:bgPr>
        <a:solidFill>
          <a:schemeClr val="accent3"/>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0C63E5-5D21-47D3-BF0D-57C09B984129}"/>
              </a:ext>
            </a:extLst>
          </p:cNvPr>
          <p:cNvSpPr txBox="1"/>
          <p:nvPr/>
        </p:nvSpPr>
        <p:spPr>
          <a:xfrm>
            <a:off x="381000" y="6617410"/>
            <a:ext cx="2724150" cy="138499"/>
          </a:xfrm>
          <a:prstGeom prst="rect">
            <a:avLst/>
          </a:prstGeom>
          <a:noFill/>
        </p:spPr>
        <p:txBody>
          <a:bodyPr wrap="square" lIns="0" tIns="0" rIns="0" bIns="0" rtlCol="0" anchor="b" anchorCtr="0">
            <a:spAutoFit/>
          </a:bodyPr>
          <a:lstStyle/>
          <a:p>
            <a:pPr marL="0" marR="0" indent="0" algn="l" defTabSz="729307" rtl="0" eaLnBrk="1" fontAlgn="base" latinLnBrk="0" hangingPunct="1">
              <a:lnSpc>
                <a:spcPct val="100000"/>
              </a:lnSpc>
              <a:spcBef>
                <a:spcPct val="0"/>
              </a:spcBef>
              <a:spcAft>
                <a:spcPct val="0"/>
              </a:spcAft>
              <a:buClrTx/>
              <a:buSzTx/>
              <a:buFontTx/>
              <a:buNone/>
              <a:tabLst/>
              <a:defRPr/>
            </a:pPr>
            <a:r>
              <a:rPr lang="en-US" sz="900" dirty="0">
                <a:solidFill>
                  <a:schemeClr val="bg1">
                    <a:lumMod val="65000"/>
                  </a:schemeClr>
                </a:solidFill>
              </a:rPr>
              <a:t>Copyright © 2020 Accenture. All rights reserved. </a:t>
            </a:r>
          </a:p>
        </p:txBody>
      </p:sp>
      <p:sp>
        <p:nvSpPr>
          <p:cNvPr id="3" name="TextBox 2">
            <a:extLst>
              <a:ext uri="{FF2B5EF4-FFF2-40B4-BE49-F238E27FC236}">
                <a16:creationId xmlns:a16="http://schemas.microsoft.com/office/drawing/2014/main" id="{EEB2E99D-B14D-4A4A-866D-4CF62FB5E126}"/>
              </a:ext>
            </a:extLst>
          </p:cNvPr>
          <p:cNvSpPr txBox="1"/>
          <p:nvPr/>
        </p:nvSpPr>
        <p:spPr>
          <a:xfrm>
            <a:off x="11189020" y="6617410"/>
            <a:ext cx="621980" cy="138499"/>
          </a:xfrm>
          <a:prstGeom prst="rect">
            <a:avLst/>
          </a:prstGeom>
          <a:noFill/>
        </p:spPr>
        <p:txBody>
          <a:bodyPr wrap="square" lIns="0" tIns="0" rIns="0" bIns="0" rtlCol="0" anchor="b" anchorCtr="0">
            <a:spAutoFit/>
          </a:bodyPr>
          <a:lstStyle/>
          <a:p>
            <a:pPr algn="r"/>
            <a:fld id="{9506F66D-3967-4DB8-9A18-525DE62AD90B}" type="slidenum">
              <a:rPr lang="en-US" sz="900" smtClean="0">
                <a:solidFill>
                  <a:schemeClr val="bg1">
                    <a:lumMod val="65000"/>
                  </a:schemeClr>
                </a:solidFill>
              </a:rPr>
              <a:pPr algn="r"/>
              <a:t>‹#›</a:t>
            </a:fld>
            <a:endParaRPr lang="en-US" sz="900" dirty="0">
              <a:solidFill>
                <a:schemeClr val="bg1">
                  <a:lumMod val="65000"/>
                </a:schemeClr>
              </a:solidFill>
            </a:endParaRPr>
          </a:p>
        </p:txBody>
      </p:sp>
    </p:spTree>
    <p:extLst>
      <p:ext uri="{BB962C8B-B14F-4D97-AF65-F5344CB8AC3E}">
        <p14:creationId xmlns:p14="http://schemas.microsoft.com/office/powerpoint/2010/main" val="2377964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BA3F2-8128-4609-A723-B6F7B88CC7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B61637-1EAE-420A-AEB3-E681580DC0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26841B-F510-4F50-92C5-3A6247288E15}"/>
              </a:ext>
            </a:extLst>
          </p:cNvPr>
          <p:cNvSpPr>
            <a:spLocks noGrp="1"/>
          </p:cNvSpPr>
          <p:nvPr>
            <p:ph type="dt" sz="half" idx="10"/>
          </p:nvPr>
        </p:nvSpPr>
        <p:spPr/>
        <p:txBody>
          <a:bodyPr/>
          <a:lstStyle/>
          <a:p>
            <a:fld id="{60670E7B-3417-4594-8FE9-1751D9CBE684}" type="datetimeFigureOut">
              <a:rPr lang="en-US" smtClean="0"/>
              <a:t>5/3/2020</a:t>
            </a:fld>
            <a:endParaRPr lang="en-US"/>
          </a:p>
        </p:txBody>
      </p:sp>
      <p:sp>
        <p:nvSpPr>
          <p:cNvPr id="5" name="Footer Placeholder 4">
            <a:extLst>
              <a:ext uri="{FF2B5EF4-FFF2-40B4-BE49-F238E27FC236}">
                <a16:creationId xmlns:a16="http://schemas.microsoft.com/office/drawing/2014/main" id="{6313211C-86DC-4BD5-8897-5EA659BC5A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FFF31-C92E-4599-A985-EE54B8617228}"/>
              </a:ext>
            </a:extLst>
          </p:cNvPr>
          <p:cNvSpPr>
            <a:spLocks noGrp="1"/>
          </p:cNvSpPr>
          <p:nvPr>
            <p:ph type="sldNum" sz="quarter" idx="12"/>
          </p:nvPr>
        </p:nvSpPr>
        <p:spPr/>
        <p:txBody>
          <a:bodyPr/>
          <a:lstStyle/>
          <a:p>
            <a:fld id="{414BBDE3-E8A4-41FD-B1D4-087D9958E795}" type="slidenum">
              <a:rPr lang="en-US" smtClean="0"/>
              <a:t>‹#›</a:t>
            </a:fld>
            <a:endParaRPr lang="en-US"/>
          </a:p>
        </p:txBody>
      </p:sp>
    </p:spTree>
    <p:extLst>
      <p:ext uri="{BB962C8B-B14F-4D97-AF65-F5344CB8AC3E}">
        <p14:creationId xmlns:p14="http://schemas.microsoft.com/office/powerpoint/2010/main" val="2200351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6"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0998"/>
            <a:ext cx="11430000" cy="9000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11430000" cy="933589"/>
          </a:xfrm>
          <a:prstGeom prst="rect">
            <a:avLst/>
          </a:prstGeom>
        </p:spPr>
        <p:txBody>
          <a:bodyPr vert="horz" lIns="0" tIns="0" rIns="0" bIns="0" rtlCol="0">
            <a:spAutoFit/>
          </a:bodyPr>
          <a:lstStyle/>
          <a:p>
            <a:pPr lvl="0"/>
            <a:r>
              <a:rPr lang="en-US" dirty="0"/>
              <a:t>Edit Master text styles</a:t>
            </a:r>
          </a:p>
          <a:p>
            <a:pPr lvl="1"/>
            <a:r>
              <a:rPr lang="en-US" dirty="0"/>
              <a:t>Second level</a:t>
            </a:r>
          </a:p>
          <a:p>
            <a:pPr lvl="2"/>
            <a:r>
              <a:rPr lang="en-US" dirty="0"/>
              <a:t>Third level</a:t>
            </a:r>
          </a:p>
        </p:txBody>
      </p:sp>
      <p:sp>
        <p:nvSpPr>
          <p:cNvPr id="7" name="TextBox 6"/>
          <p:cNvSpPr txBox="1"/>
          <p:nvPr/>
        </p:nvSpPr>
        <p:spPr>
          <a:xfrm>
            <a:off x="380999" y="6617410"/>
            <a:ext cx="2721769" cy="138499"/>
          </a:xfrm>
          <a:prstGeom prst="rect">
            <a:avLst/>
          </a:prstGeom>
          <a:noFill/>
        </p:spPr>
        <p:txBody>
          <a:bodyPr wrap="square" lIns="0" tIns="0" rIns="0" bIns="0" rtlCol="0" anchor="b" anchorCtr="0">
            <a:spAutoFit/>
          </a:bodyPr>
          <a:lstStyle/>
          <a:p>
            <a:pPr marL="0" marR="0" indent="0" algn="l" defTabSz="729307" rtl="0" eaLnBrk="1" fontAlgn="base" latinLnBrk="0" hangingPunct="1">
              <a:lnSpc>
                <a:spcPct val="100000"/>
              </a:lnSpc>
              <a:spcBef>
                <a:spcPct val="0"/>
              </a:spcBef>
              <a:spcAft>
                <a:spcPct val="0"/>
              </a:spcAft>
              <a:buClrTx/>
              <a:buSzTx/>
              <a:buFontTx/>
              <a:buNone/>
              <a:tabLst/>
              <a:defRPr/>
            </a:pPr>
            <a:r>
              <a:rPr lang="en-US" sz="900" dirty="0">
                <a:solidFill>
                  <a:schemeClr val="tx1">
                    <a:lumMod val="50000"/>
                    <a:lumOff val="50000"/>
                  </a:schemeClr>
                </a:solidFill>
              </a:rPr>
              <a:t>Copyright © 2020 Accenture. All rights reserved. </a:t>
            </a:r>
          </a:p>
        </p:txBody>
      </p:sp>
      <p:sp>
        <p:nvSpPr>
          <p:cNvPr id="8" name="TextBox 7"/>
          <p:cNvSpPr txBox="1"/>
          <p:nvPr/>
        </p:nvSpPr>
        <p:spPr>
          <a:xfrm>
            <a:off x="11189020" y="6617410"/>
            <a:ext cx="621980" cy="138499"/>
          </a:xfrm>
          <a:prstGeom prst="rect">
            <a:avLst/>
          </a:prstGeom>
          <a:noFill/>
        </p:spPr>
        <p:txBody>
          <a:bodyPr wrap="square" lIns="0" tIns="0" rIns="0" bIns="0" rtlCol="0" anchor="b" anchorCtr="0">
            <a:spAutoFit/>
          </a:bodyPr>
          <a:lstStyle/>
          <a:p>
            <a:pPr algn="r"/>
            <a:fld id="{9506F66D-3967-4DB8-9A18-525DE62AD90B}" type="slidenum">
              <a:rPr lang="en-US" sz="900" smtClean="0">
                <a:solidFill>
                  <a:schemeClr val="tx1">
                    <a:lumMod val="50000"/>
                    <a:lumOff val="50000"/>
                  </a:schemeClr>
                </a:solidFill>
              </a:rPr>
              <a:pPr algn="r"/>
              <a:t>‹#›</a:t>
            </a:fld>
            <a:endParaRPr lang="en-US" sz="900" dirty="0">
              <a:solidFill>
                <a:schemeClr val="tx1">
                  <a:lumMod val="50000"/>
                  <a:lumOff val="50000"/>
                </a:schemeClr>
              </a:solidFill>
            </a:endParaRPr>
          </a:p>
        </p:txBody>
      </p:sp>
    </p:spTree>
    <p:extLst>
      <p:ext uri="{BB962C8B-B14F-4D97-AF65-F5344CB8AC3E}">
        <p14:creationId xmlns:p14="http://schemas.microsoft.com/office/powerpoint/2010/main" val="12853372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marL="0" indent="0" algn="l" defTabSz="914377" rtl="0" eaLnBrk="1" latinLnBrk="0" hangingPunct="1">
        <a:lnSpc>
          <a:spcPct val="80000"/>
        </a:lnSpc>
        <a:spcBef>
          <a:spcPct val="0"/>
        </a:spcBef>
        <a:buNone/>
        <a:defRPr sz="3200" b="0" kern="1200" cap="all" baseline="0">
          <a:solidFill>
            <a:schemeClr val="accent1"/>
          </a:solidFill>
          <a:latin typeface="Graphik Black" panose="020B0A03030202060203" pitchFamily="34" charset="0"/>
          <a:ea typeface="+mj-ea"/>
          <a:cs typeface="+mj-cs"/>
        </a:defRPr>
      </a:lvl1pPr>
    </p:titleStyle>
    <p:bodyStyle>
      <a:lvl1pPr marL="177800" indent="-177800" algn="l" defTabSz="914377" rtl="0" eaLnBrk="1" latinLnBrk="0" hangingPunct="1">
        <a:lnSpc>
          <a:spcPct val="90000"/>
        </a:lnSpc>
        <a:spcBef>
          <a:spcPts val="900"/>
        </a:spcBef>
        <a:spcAft>
          <a:spcPts val="0"/>
        </a:spcAft>
        <a:buFont typeface="Arial" panose="020B0604020202020204" pitchFamily="34" charset="0"/>
        <a:buChar char="•"/>
        <a:defRPr sz="2000" b="0" kern="1200" cap="none" baseline="0">
          <a:solidFill>
            <a:schemeClr val="tx1"/>
          </a:solidFill>
          <a:latin typeface="Graphik" panose="020B0503030202060203" pitchFamily="34" charset="0"/>
          <a:ea typeface="+mn-ea"/>
          <a:cs typeface="Arial" panose="020B0604020202020204" pitchFamily="34" charset="0"/>
        </a:defRPr>
      </a:lvl1pPr>
      <a:lvl2pPr marL="361950" indent="-184150" algn="l" defTabSz="914377" rtl="0" eaLnBrk="1" latinLnBrk="0" hangingPunct="1">
        <a:lnSpc>
          <a:spcPct val="90000"/>
        </a:lnSpc>
        <a:spcBef>
          <a:spcPts val="400"/>
        </a:spcBef>
        <a:spcAft>
          <a:spcPts val="0"/>
        </a:spcAft>
        <a:buFont typeface="Arial" panose="020B0604020202020204" pitchFamily="34" charset="0"/>
        <a:buChar char="-"/>
        <a:defRPr sz="2000" kern="1200">
          <a:solidFill>
            <a:schemeClr val="tx1"/>
          </a:solidFill>
          <a:latin typeface="Graphik" panose="020B0503030202060203" pitchFamily="34" charset="0"/>
          <a:ea typeface="+mn-ea"/>
          <a:cs typeface="Arial" panose="020B0604020202020204" pitchFamily="34" charset="0"/>
        </a:defRPr>
      </a:lvl2pPr>
      <a:lvl3pPr marL="536575" indent="-174625" algn="l" defTabSz="914377" rtl="0" eaLnBrk="1" latinLnBrk="0" hangingPunct="1">
        <a:lnSpc>
          <a:spcPct val="90000"/>
        </a:lnSpc>
        <a:spcBef>
          <a:spcPts val="400"/>
        </a:spcBef>
        <a:spcAft>
          <a:spcPts val="0"/>
        </a:spcAft>
        <a:buFont typeface="Arial" panose="020B0604020202020204" pitchFamily="34" charset="0"/>
        <a:buChar char="-"/>
        <a:defRPr sz="2000" kern="1200">
          <a:solidFill>
            <a:schemeClr val="tx1"/>
          </a:solidFill>
          <a:latin typeface="Graphik" panose="020B0503030202060203" pitchFamily="34" charset="0"/>
          <a:ea typeface="+mn-ea"/>
          <a:cs typeface="Arial" panose="020B0604020202020204" pitchFamily="34" charset="0"/>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90">
          <p15:clr>
            <a:srgbClr val="F26B43"/>
          </p15:clr>
        </p15:guide>
        <p15:guide id="9" pos="240">
          <p15:clr>
            <a:srgbClr val="F26B43"/>
          </p15:clr>
        </p15:guide>
        <p15:guide id="11" pos="3840">
          <p15:clr>
            <a:srgbClr val="F26B43"/>
          </p15:clr>
        </p15:guide>
        <p15:guide id="14" pos="7440">
          <p15:clr>
            <a:srgbClr val="F26B43"/>
          </p15:clr>
        </p15:guide>
        <p15:guide id="16" orient="horz" pos="240">
          <p15:clr>
            <a:srgbClr val="F26B43"/>
          </p15:clr>
        </p15:guide>
        <p15:guide id="17" orient="horz" pos="4020">
          <p15:clr>
            <a:srgbClr val="F26B43"/>
          </p15:clr>
        </p15:guide>
        <p15:guide id="18" orient="horz" pos="21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5/3/2020</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1007848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ctrTitle" sz="quarter" idx="4294967295"/>
          </p:nvPr>
        </p:nvSpPr>
        <p:spPr>
          <a:xfrm>
            <a:off x="603503" y="770466"/>
            <a:ext cx="9292209" cy="4123267"/>
          </a:xfrm>
        </p:spPr>
        <p:txBody>
          <a:bodyPr vert="horz" lIns="91440" tIns="45720" rIns="91440" bIns="45720" rtlCol="0" anchor="b" anchorCtr="0">
            <a:normAutofit/>
          </a:bodyPr>
          <a:lstStyle/>
          <a:p>
            <a:pPr>
              <a:lnSpc>
                <a:spcPct val="80000"/>
              </a:lnSpc>
            </a:pPr>
            <a:r>
              <a:rPr lang="en-US" sz="9600">
                <a:solidFill>
                  <a:schemeClr val="accent1">
                    <a:lumMod val="75000"/>
                  </a:schemeClr>
                </a:solidFill>
              </a:rPr>
              <a:t>INTRODUCTION TO MEAN </a:t>
            </a:r>
          </a:p>
        </p:txBody>
      </p:sp>
      <p:sp>
        <p:nvSpPr>
          <p:cNvPr id="16" name="Rectangle 15">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p:cNvSpPr>
            <a:spLocks noGrp="1"/>
          </p:cNvSpPr>
          <p:nvPr>
            <p:ph type="subTitle" sz="quarter" idx="4294967295"/>
          </p:nvPr>
        </p:nvSpPr>
        <p:spPr>
          <a:xfrm>
            <a:off x="667512" y="5537199"/>
            <a:ext cx="9228201" cy="800545"/>
          </a:xfrm>
        </p:spPr>
        <p:txBody>
          <a:bodyPr vert="horz" lIns="91440" tIns="45720" rIns="91440" bIns="45720" rtlCol="0">
            <a:normAutofit/>
          </a:bodyPr>
          <a:lstStyle/>
          <a:p>
            <a:pPr marL="0" indent="0">
              <a:buNone/>
            </a:pPr>
            <a:r>
              <a:rPr lang="en-US" sz="3600" cap="all">
                <a:solidFill>
                  <a:srgbClr val="FFFFFF"/>
                </a:solidFill>
                <a:latin typeface="+mj-lt"/>
              </a:rPr>
              <a:t>Job ready training</a:t>
            </a:r>
          </a:p>
        </p:txBody>
      </p:sp>
    </p:spTree>
    <p:extLst>
      <p:ext uri="{BB962C8B-B14F-4D97-AF65-F5344CB8AC3E}">
        <p14:creationId xmlns:p14="http://schemas.microsoft.com/office/powerpoint/2010/main" val="190510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9E7A2-16BF-4495-A624-B0150E98288E}"/>
              </a:ext>
            </a:extLst>
          </p:cNvPr>
          <p:cNvSpPr>
            <a:spLocks noGrp="1"/>
          </p:cNvSpPr>
          <p:nvPr>
            <p:ph type="title"/>
          </p:nvPr>
        </p:nvSpPr>
        <p:spPr>
          <a:xfrm>
            <a:off x="996696" y="430657"/>
            <a:ext cx="10515600" cy="634619"/>
          </a:xfrm>
        </p:spPr>
        <p:txBody>
          <a:bodyPr vert="horz" lIns="0" tIns="0" rIns="0" bIns="0" rtlCol="0" anchor="t" anchorCtr="0">
            <a:normAutofit fontScale="97500"/>
          </a:bodyPr>
          <a:lstStyle/>
          <a:p>
            <a:pPr defTabSz="914377">
              <a:lnSpc>
                <a:spcPct val="80000"/>
              </a:lnSpc>
            </a:pPr>
            <a:r>
              <a:rPr lang="en-US" sz="3200" cap="all" dirty="0">
                <a:solidFill>
                  <a:schemeClr val="accent1"/>
                </a:solidFill>
                <a:latin typeface="Graphik Black" panose="020B0A03030202060203" pitchFamily="34" charset="0"/>
              </a:rPr>
              <a:t>Course Outline</a:t>
            </a:r>
          </a:p>
        </p:txBody>
      </p:sp>
      <p:sp>
        <p:nvSpPr>
          <p:cNvPr id="7" name="Rectangle: Rounded Corners 6">
            <a:extLst>
              <a:ext uri="{FF2B5EF4-FFF2-40B4-BE49-F238E27FC236}">
                <a16:creationId xmlns:a16="http://schemas.microsoft.com/office/drawing/2014/main" id="{1A1348FB-EAC1-4D37-9388-239CDD883826}"/>
              </a:ext>
            </a:extLst>
          </p:cNvPr>
          <p:cNvSpPr/>
          <p:nvPr/>
        </p:nvSpPr>
        <p:spPr>
          <a:xfrm>
            <a:off x="1901952" y="1387221"/>
            <a:ext cx="2255520" cy="52425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Getting Started</a:t>
            </a:r>
          </a:p>
        </p:txBody>
      </p:sp>
      <p:sp>
        <p:nvSpPr>
          <p:cNvPr id="10" name="Rectangle: Rounded Corners 9">
            <a:extLst>
              <a:ext uri="{FF2B5EF4-FFF2-40B4-BE49-F238E27FC236}">
                <a16:creationId xmlns:a16="http://schemas.microsoft.com/office/drawing/2014/main" id="{41EEA077-17FD-4636-B47D-44653FA2F7CF}"/>
              </a:ext>
            </a:extLst>
          </p:cNvPr>
          <p:cNvSpPr/>
          <p:nvPr/>
        </p:nvSpPr>
        <p:spPr>
          <a:xfrm>
            <a:off x="1901952" y="2233422"/>
            <a:ext cx="2255520" cy="52425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Angular Frontend</a:t>
            </a:r>
          </a:p>
        </p:txBody>
      </p:sp>
      <p:sp>
        <p:nvSpPr>
          <p:cNvPr id="12" name="Rectangle: Rounded Corners 11">
            <a:extLst>
              <a:ext uri="{FF2B5EF4-FFF2-40B4-BE49-F238E27FC236}">
                <a16:creationId xmlns:a16="http://schemas.microsoft.com/office/drawing/2014/main" id="{81A17D68-0FB5-4FFE-B49A-1D8A11046986}"/>
              </a:ext>
            </a:extLst>
          </p:cNvPr>
          <p:cNvSpPr/>
          <p:nvPr/>
        </p:nvSpPr>
        <p:spPr>
          <a:xfrm>
            <a:off x="1901952" y="3065526"/>
            <a:ext cx="2255520" cy="52425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NodeJs</a:t>
            </a:r>
            <a:r>
              <a:rPr lang="en-US" dirty="0"/>
              <a:t> + Express Backend</a:t>
            </a:r>
          </a:p>
        </p:txBody>
      </p:sp>
      <p:sp>
        <p:nvSpPr>
          <p:cNvPr id="13" name="Rectangle: Rounded Corners 12">
            <a:extLst>
              <a:ext uri="{FF2B5EF4-FFF2-40B4-BE49-F238E27FC236}">
                <a16:creationId xmlns:a16="http://schemas.microsoft.com/office/drawing/2014/main" id="{D8CA29C3-7A71-4F1D-854A-2C6C515D9E40}"/>
              </a:ext>
            </a:extLst>
          </p:cNvPr>
          <p:cNvSpPr/>
          <p:nvPr/>
        </p:nvSpPr>
        <p:spPr>
          <a:xfrm>
            <a:off x="1938528" y="3874008"/>
            <a:ext cx="2255520" cy="52425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Handling Data with MongoDB</a:t>
            </a:r>
          </a:p>
        </p:txBody>
      </p:sp>
      <p:sp>
        <p:nvSpPr>
          <p:cNvPr id="14" name="Rectangle: Rounded Corners 13">
            <a:extLst>
              <a:ext uri="{FF2B5EF4-FFF2-40B4-BE49-F238E27FC236}">
                <a16:creationId xmlns:a16="http://schemas.microsoft.com/office/drawing/2014/main" id="{AEF45010-5235-4C0B-9ADF-73811A5A3408}"/>
              </a:ext>
            </a:extLst>
          </p:cNvPr>
          <p:cNvSpPr/>
          <p:nvPr/>
        </p:nvSpPr>
        <p:spPr>
          <a:xfrm>
            <a:off x="1938528" y="4787265"/>
            <a:ext cx="2255520" cy="52425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Enhancing the App</a:t>
            </a:r>
          </a:p>
        </p:txBody>
      </p:sp>
      <p:sp>
        <p:nvSpPr>
          <p:cNvPr id="15" name="Rectangle: Rounded Corners 14">
            <a:extLst>
              <a:ext uri="{FF2B5EF4-FFF2-40B4-BE49-F238E27FC236}">
                <a16:creationId xmlns:a16="http://schemas.microsoft.com/office/drawing/2014/main" id="{DCF5E209-EE68-46C7-B775-8AE096A38659}"/>
              </a:ext>
            </a:extLst>
          </p:cNvPr>
          <p:cNvSpPr/>
          <p:nvPr/>
        </p:nvSpPr>
        <p:spPr>
          <a:xfrm>
            <a:off x="7333490" y="5692140"/>
            <a:ext cx="2255520" cy="52425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Deployment</a:t>
            </a:r>
          </a:p>
        </p:txBody>
      </p:sp>
      <p:sp>
        <p:nvSpPr>
          <p:cNvPr id="16" name="Rectangle: Rounded Corners 15">
            <a:extLst>
              <a:ext uri="{FF2B5EF4-FFF2-40B4-BE49-F238E27FC236}">
                <a16:creationId xmlns:a16="http://schemas.microsoft.com/office/drawing/2014/main" id="{A1394B7B-F9E4-44FC-B828-5487474A4817}"/>
              </a:ext>
            </a:extLst>
          </p:cNvPr>
          <p:cNvSpPr/>
          <p:nvPr/>
        </p:nvSpPr>
        <p:spPr>
          <a:xfrm>
            <a:off x="7333490" y="3040761"/>
            <a:ext cx="2255520" cy="52425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Authorization</a:t>
            </a:r>
          </a:p>
        </p:txBody>
      </p:sp>
      <p:sp>
        <p:nvSpPr>
          <p:cNvPr id="17" name="Rectangle: Rounded Corners 16">
            <a:extLst>
              <a:ext uri="{FF2B5EF4-FFF2-40B4-BE49-F238E27FC236}">
                <a16:creationId xmlns:a16="http://schemas.microsoft.com/office/drawing/2014/main" id="{CF444770-34A6-4367-B9AC-127A911364E9}"/>
              </a:ext>
            </a:extLst>
          </p:cNvPr>
          <p:cNvSpPr/>
          <p:nvPr/>
        </p:nvSpPr>
        <p:spPr>
          <a:xfrm>
            <a:off x="7333490" y="2148840"/>
            <a:ext cx="2255520" cy="52425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Authentication</a:t>
            </a:r>
          </a:p>
        </p:txBody>
      </p:sp>
      <p:sp>
        <p:nvSpPr>
          <p:cNvPr id="18" name="Rectangle: Rounded Corners 17">
            <a:extLst>
              <a:ext uri="{FF2B5EF4-FFF2-40B4-BE49-F238E27FC236}">
                <a16:creationId xmlns:a16="http://schemas.microsoft.com/office/drawing/2014/main" id="{A85AA64D-67B9-4027-B2F6-594974823933}"/>
              </a:ext>
            </a:extLst>
          </p:cNvPr>
          <p:cNvSpPr/>
          <p:nvPr/>
        </p:nvSpPr>
        <p:spPr>
          <a:xfrm>
            <a:off x="7333490" y="1330833"/>
            <a:ext cx="2255520" cy="52425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Pagination</a:t>
            </a:r>
          </a:p>
        </p:txBody>
      </p:sp>
      <p:sp>
        <p:nvSpPr>
          <p:cNvPr id="19" name="Rectangle: Rounded Corners 18">
            <a:extLst>
              <a:ext uri="{FF2B5EF4-FFF2-40B4-BE49-F238E27FC236}">
                <a16:creationId xmlns:a16="http://schemas.microsoft.com/office/drawing/2014/main" id="{E9C06DF7-2670-4241-9B98-DF52FFAAE3C9}"/>
              </a:ext>
            </a:extLst>
          </p:cNvPr>
          <p:cNvSpPr/>
          <p:nvPr/>
        </p:nvSpPr>
        <p:spPr>
          <a:xfrm>
            <a:off x="7333490" y="4812411"/>
            <a:ext cx="2255520" cy="52425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20" name="Rectangle: Rounded Corners 19">
            <a:extLst>
              <a:ext uri="{FF2B5EF4-FFF2-40B4-BE49-F238E27FC236}">
                <a16:creationId xmlns:a16="http://schemas.microsoft.com/office/drawing/2014/main" id="{35039ADE-CE30-450D-9A0A-1D0B4A2E948B}"/>
              </a:ext>
            </a:extLst>
          </p:cNvPr>
          <p:cNvSpPr/>
          <p:nvPr/>
        </p:nvSpPr>
        <p:spPr>
          <a:xfrm>
            <a:off x="7333490" y="3932682"/>
            <a:ext cx="2255520" cy="52425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Handling</a:t>
            </a:r>
          </a:p>
        </p:txBody>
      </p:sp>
      <p:sp>
        <p:nvSpPr>
          <p:cNvPr id="21" name="Rectangle: Rounded Corners 20">
            <a:extLst>
              <a:ext uri="{FF2B5EF4-FFF2-40B4-BE49-F238E27FC236}">
                <a16:creationId xmlns:a16="http://schemas.microsoft.com/office/drawing/2014/main" id="{D496AFB3-BD7F-41D9-AD0A-8EC8D278F5EC}"/>
              </a:ext>
            </a:extLst>
          </p:cNvPr>
          <p:cNvSpPr/>
          <p:nvPr/>
        </p:nvSpPr>
        <p:spPr>
          <a:xfrm>
            <a:off x="1938528" y="5707380"/>
            <a:ext cx="2255520" cy="52425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Upload</a:t>
            </a:r>
          </a:p>
        </p:txBody>
      </p:sp>
      <p:cxnSp>
        <p:nvCxnSpPr>
          <p:cNvPr id="23" name="Straight Arrow Connector 22">
            <a:extLst>
              <a:ext uri="{FF2B5EF4-FFF2-40B4-BE49-F238E27FC236}">
                <a16:creationId xmlns:a16="http://schemas.microsoft.com/office/drawing/2014/main" id="{ED4945C4-4389-4621-B700-E2BF61514B92}"/>
              </a:ext>
            </a:extLst>
          </p:cNvPr>
          <p:cNvCxnSpPr>
            <a:stCxn id="7" idx="2"/>
            <a:endCxn id="10" idx="0"/>
          </p:cNvCxnSpPr>
          <p:nvPr/>
        </p:nvCxnSpPr>
        <p:spPr>
          <a:xfrm>
            <a:off x="3029712" y="1911477"/>
            <a:ext cx="0" cy="321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BE5056F-2738-4D9E-8DF8-71D22C1B5221}"/>
              </a:ext>
            </a:extLst>
          </p:cNvPr>
          <p:cNvCxnSpPr>
            <a:cxnSpLocks/>
            <a:stCxn id="10" idx="2"/>
            <a:endCxn id="12" idx="0"/>
          </p:cNvCxnSpPr>
          <p:nvPr/>
        </p:nvCxnSpPr>
        <p:spPr>
          <a:xfrm>
            <a:off x="3029712" y="2757678"/>
            <a:ext cx="0" cy="307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73E4F7D-AB25-4405-A545-E429B95895E6}"/>
              </a:ext>
            </a:extLst>
          </p:cNvPr>
          <p:cNvCxnSpPr>
            <a:stCxn id="13" idx="2"/>
            <a:endCxn id="14" idx="0"/>
          </p:cNvCxnSpPr>
          <p:nvPr/>
        </p:nvCxnSpPr>
        <p:spPr>
          <a:xfrm>
            <a:off x="3066288" y="4398264"/>
            <a:ext cx="0" cy="389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6250970-DF11-4A54-A548-6CBBDBC91A71}"/>
              </a:ext>
            </a:extLst>
          </p:cNvPr>
          <p:cNvCxnSpPr>
            <a:stCxn id="14" idx="2"/>
            <a:endCxn id="21" idx="0"/>
          </p:cNvCxnSpPr>
          <p:nvPr/>
        </p:nvCxnSpPr>
        <p:spPr>
          <a:xfrm>
            <a:off x="3066288" y="5311521"/>
            <a:ext cx="0" cy="395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3E029AC-96C0-4A7D-81F9-E98208D3920C}"/>
              </a:ext>
            </a:extLst>
          </p:cNvPr>
          <p:cNvCxnSpPr>
            <a:cxnSpLocks/>
            <a:endCxn id="13" idx="0"/>
          </p:cNvCxnSpPr>
          <p:nvPr/>
        </p:nvCxnSpPr>
        <p:spPr>
          <a:xfrm>
            <a:off x="3066288" y="3565017"/>
            <a:ext cx="0" cy="308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9F1F3-CFF1-4189-959E-DB061F7AAA53}"/>
              </a:ext>
            </a:extLst>
          </p:cNvPr>
          <p:cNvCxnSpPr>
            <a:cxnSpLocks/>
          </p:cNvCxnSpPr>
          <p:nvPr/>
        </p:nvCxnSpPr>
        <p:spPr>
          <a:xfrm flipH="1">
            <a:off x="3486912" y="4855464"/>
            <a:ext cx="36576" cy="398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6D4109A-A239-47A5-8CCE-404A76468535}"/>
              </a:ext>
            </a:extLst>
          </p:cNvPr>
          <p:cNvCxnSpPr>
            <a:cxnSpLocks/>
            <a:stCxn id="17" idx="2"/>
            <a:endCxn id="16" idx="0"/>
          </p:cNvCxnSpPr>
          <p:nvPr/>
        </p:nvCxnSpPr>
        <p:spPr>
          <a:xfrm>
            <a:off x="8461250" y="2673096"/>
            <a:ext cx="0" cy="367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0653B70-B3D5-433B-9A8F-1E53C3D3BF51}"/>
              </a:ext>
            </a:extLst>
          </p:cNvPr>
          <p:cNvCxnSpPr>
            <a:cxnSpLocks/>
            <a:stCxn id="18" idx="2"/>
            <a:endCxn id="17" idx="0"/>
          </p:cNvCxnSpPr>
          <p:nvPr/>
        </p:nvCxnSpPr>
        <p:spPr>
          <a:xfrm>
            <a:off x="8461250" y="1855089"/>
            <a:ext cx="0" cy="293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BFE4828-4E31-43FB-AB56-1D0FE28C972D}"/>
              </a:ext>
            </a:extLst>
          </p:cNvPr>
          <p:cNvCxnSpPr>
            <a:stCxn id="16" idx="2"/>
            <a:endCxn id="20" idx="0"/>
          </p:cNvCxnSpPr>
          <p:nvPr/>
        </p:nvCxnSpPr>
        <p:spPr>
          <a:xfrm>
            <a:off x="8461250" y="3565017"/>
            <a:ext cx="0" cy="367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3AC71DA-90B3-49EA-8043-08B087E6D1BC}"/>
              </a:ext>
            </a:extLst>
          </p:cNvPr>
          <p:cNvCxnSpPr>
            <a:stCxn id="20" idx="2"/>
            <a:endCxn id="19" idx="0"/>
          </p:cNvCxnSpPr>
          <p:nvPr/>
        </p:nvCxnSpPr>
        <p:spPr>
          <a:xfrm>
            <a:off x="8461250" y="4456938"/>
            <a:ext cx="0" cy="355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01F1BB3-0434-44E3-80F7-A155E64EECBB}"/>
              </a:ext>
            </a:extLst>
          </p:cNvPr>
          <p:cNvCxnSpPr>
            <a:stCxn id="19" idx="2"/>
            <a:endCxn id="15" idx="0"/>
          </p:cNvCxnSpPr>
          <p:nvPr/>
        </p:nvCxnSpPr>
        <p:spPr>
          <a:xfrm>
            <a:off x="8461250" y="5336667"/>
            <a:ext cx="0" cy="355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D23EBEF5-9A96-4153-AE10-C40EBBBD8F9E}"/>
              </a:ext>
            </a:extLst>
          </p:cNvPr>
          <p:cNvCxnSpPr>
            <a:cxnSpLocks/>
          </p:cNvCxnSpPr>
          <p:nvPr/>
        </p:nvCxnSpPr>
        <p:spPr>
          <a:xfrm flipV="1">
            <a:off x="4230625" y="1649349"/>
            <a:ext cx="3139442" cy="43765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71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ppt_x"/>
                                          </p:val>
                                        </p:tav>
                                        <p:tav tm="100000">
                                          <p:val>
                                            <p:strVal val="#ppt_x"/>
                                          </p:val>
                                        </p:tav>
                                      </p:tavLst>
                                    </p:anim>
                                    <p:anim calcmode="lin" valueType="num">
                                      <p:cBhvr additive="base">
                                        <p:cTn id="3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ppt_x"/>
                                          </p:val>
                                        </p:tav>
                                        <p:tav tm="100000">
                                          <p:val>
                                            <p:strVal val="#ppt_x"/>
                                          </p:val>
                                        </p:tav>
                                      </p:tavLst>
                                    </p:anim>
                                    <p:anim calcmode="lin" valueType="num">
                                      <p:cBhvr additive="base">
                                        <p:cTn id="48" dur="500" fill="hold"/>
                                        <p:tgtEl>
                                          <p:spTgt spid="30"/>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additive="base">
                                        <p:cTn id="61" dur="500" fill="hold"/>
                                        <p:tgtEl>
                                          <p:spTgt spid="32"/>
                                        </p:tgtEl>
                                        <p:attrNameLst>
                                          <p:attrName>ppt_x</p:attrName>
                                        </p:attrNameLst>
                                      </p:cBhvr>
                                      <p:tavLst>
                                        <p:tav tm="0">
                                          <p:val>
                                            <p:strVal val="#ppt_x"/>
                                          </p:val>
                                        </p:tav>
                                        <p:tav tm="100000">
                                          <p:val>
                                            <p:strVal val="#ppt_x"/>
                                          </p:val>
                                        </p:tav>
                                      </p:tavLst>
                                    </p:anim>
                                    <p:anim calcmode="lin" valueType="num">
                                      <p:cBhvr additive="base">
                                        <p:cTn id="6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59"/>
                                        </p:tgtEl>
                                        <p:attrNameLst>
                                          <p:attrName>style.visibility</p:attrName>
                                        </p:attrNameLst>
                                      </p:cBhvr>
                                      <p:to>
                                        <p:strVal val="visible"/>
                                      </p:to>
                                    </p:set>
                                    <p:anim calcmode="lin" valueType="num">
                                      <p:cBhvr additive="base">
                                        <p:cTn id="71" dur="500" fill="hold"/>
                                        <p:tgtEl>
                                          <p:spTgt spid="59"/>
                                        </p:tgtEl>
                                        <p:attrNameLst>
                                          <p:attrName>ppt_x</p:attrName>
                                        </p:attrNameLst>
                                      </p:cBhvr>
                                      <p:tavLst>
                                        <p:tav tm="0">
                                          <p:val>
                                            <p:strVal val="#ppt_x"/>
                                          </p:val>
                                        </p:tav>
                                        <p:tav tm="100000">
                                          <p:val>
                                            <p:strVal val="#ppt_x"/>
                                          </p:val>
                                        </p:tav>
                                      </p:tavLst>
                                    </p:anim>
                                    <p:anim calcmode="lin" valueType="num">
                                      <p:cBhvr additive="base">
                                        <p:cTn id="72"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additive="base">
                                        <p:cTn id="77" dur="500" fill="hold"/>
                                        <p:tgtEl>
                                          <p:spTgt spid="17"/>
                                        </p:tgtEl>
                                        <p:attrNameLst>
                                          <p:attrName>ppt_x</p:attrName>
                                        </p:attrNameLst>
                                      </p:cBhvr>
                                      <p:tavLst>
                                        <p:tav tm="0">
                                          <p:val>
                                            <p:strVal val="#ppt_x"/>
                                          </p:val>
                                        </p:tav>
                                        <p:tav tm="100000">
                                          <p:val>
                                            <p:strVal val="#ppt_x"/>
                                          </p:val>
                                        </p:tav>
                                      </p:tavLst>
                                    </p:anim>
                                    <p:anim calcmode="lin" valueType="num">
                                      <p:cBhvr additive="base">
                                        <p:cTn id="78" dur="500" fill="hold"/>
                                        <p:tgtEl>
                                          <p:spTgt spid="17"/>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anim calcmode="lin" valueType="num">
                                      <p:cBhvr additive="base">
                                        <p:cTn id="81" dur="500" fill="hold"/>
                                        <p:tgtEl>
                                          <p:spTgt spid="48"/>
                                        </p:tgtEl>
                                        <p:attrNameLst>
                                          <p:attrName>ppt_x</p:attrName>
                                        </p:attrNameLst>
                                      </p:cBhvr>
                                      <p:tavLst>
                                        <p:tav tm="0">
                                          <p:val>
                                            <p:strVal val="#ppt_x"/>
                                          </p:val>
                                        </p:tav>
                                        <p:tav tm="100000">
                                          <p:val>
                                            <p:strVal val="#ppt_x"/>
                                          </p:val>
                                        </p:tav>
                                      </p:tavLst>
                                    </p:anim>
                                    <p:anim calcmode="lin" valueType="num">
                                      <p:cBhvr additive="base">
                                        <p:cTn id="8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additive="base">
                                        <p:cTn id="87" dur="500" fill="hold"/>
                                        <p:tgtEl>
                                          <p:spTgt spid="16"/>
                                        </p:tgtEl>
                                        <p:attrNameLst>
                                          <p:attrName>ppt_x</p:attrName>
                                        </p:attrNameLst>
                                      </p:cBhvr>
                                      <p:tavLst>
                                        <p:tav tm="0">
                                          <p:val>
                                            <p:strVal val="#ppt_x"/>
                                          </p:val>
                                        </p:tav>
                                        <p:tav tm="100000">
                                          <p:val>
                                            <p:strVal val="#ppt_x"/>
                                          </p:val>
                                        </p:tav>
                                      </p:tavLst>
                                    </p:anim>
                                    <p:anim calcmode="lin" valueType="num">
                                      <p:cBhvr additive="base">
                                        <p:cTn id="88" dur="500" fill="hold"/>
                                        <p:tgtEl>
                                          <p:spTgt spid="16"/>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6"/>
                                        </p:tgtEl>
                                        <p:attrNameLst>
                                          <p:attrName>style.visibility</p:attrName>
                                        </p:attrNameLst>
                                      </p:cBhvr>
                                      <p:to>
                                        <p:strVal val="visible"/>
                                      </p:to>
                                    </p:set>
                                    <p:anim calcmode="lin" valueType="num">
                                      <p:cBhvr additive="base">
                                        <p:cTn id="91" dur="500" fill="hold"/>
                                        <p:tgtEl>
                                          <p:spTgt spid="36"/>
                                        </p:tgtEl>
                                        <p:attrNameLst>
                                          <p:attrName>ppt_x</p:attrName>
                                        </p:attrNameLst>
                                      </p:cBhvr>
                                      <p:tavLst>
                                        <p:tav tm="0">
                                          <p:val>
                                            <p:strVal val="#ppt_x"/>
                                          </p:val>
                                        </p:tav>
                                        <p:tav tm="100000">
                                          <p:val>
                                            <p:strVal val="#ppt_x"/>
                                          </p:val>
                                        </p:tav>
                                      </p:tavLst>
                                    </p:anim>
                                    <p:anim calcmode="lin" valueType="num">
                                      <p:cBhvr additive="base">
                                        <p:cTn id="9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52"/>
                                        </p:tgtEl>
                                        <p:attrNameLst>
                                          <p:attrName>style.visibility</p:attrName>
                                        </p:attrNameLst>
                                      </p:cBhvr>
                                      <p:to>
                                        <p:strVal val="visible"/>
                                      </p:to>
                                    </p:set>
                                    <p:anim calcmode="lin" valueType="num">
                                      <p:cBhvr additive="base">
                                        <p:cTn id="101" dur="500" fill="hold"/>
                                        <p:tgtEl>
                                          <p:spTgt spid="52"/>
                                        </p:tgtEl>
                                        <p:attrNameLst>
                                          <p:attrName>ppt_x</p:attrName>
                                        </p:attrNameLst>
                                      </p:cBhvr>
                                      <p:tavLst>
                                        <p:tav tm="0">
                                          <p:val>
                                            <p:strVal val="#ppt_x"/>
                                          </p:val>
                                        </p:tav>
                                        <p:tav tm="100000">
                                          <p:val>
                                            <p:strVal val="#ppt_x"/>
                                          </p:val>
                                        </p:tav>
                                      </p:tavLst>
                                    </p:anim>
                                    <p:anim calcmode="lin" valueType="num">
                                      <p:cBhvr additive="base">
                                        <p:cTn id="102"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19"/>
                                        </p:tgtEl>
                                        <p:attrNameLst>
                                          <p:attrName>style.visibility</p:attrName>
                                        </p:attrNameLst>
                                      </p:cBhvr>
                                      <p:to>
                                        <p:strVal val="visible"/>
                                      </p:to>
                                    </p:set>
                                    <p:anim calcmode="lin" valueType="num">
                                      <p:cBhvr additive="base">
                                        <p:cTn id="107" dur="500" fill="hold"/>
                                        <p:tgtEl>
                                          <p:spTgt spid="19"/>
                                        </p:tgtEl>
                                        <p:attrNameLst>
                                          <p:attrName>ppt_x</p:attrName>
                                        </p:attrNameLst>
                                      </p:cBhvr>
                                      <p:tavLst>
                                        <p:tav tm="0">
                                          <p:val>
                                            <p:strVal val="#ppt_x"/>
                                          </p:val>
                                        </p:tav>
                                        <p:tav tm="100000">
                                          <p:val>
                                            <p:strVal val="#ppt_x"/>
                                          </p:val>
                                        </p:tav>
                                      </p:tavLst>
                                    </p:anim>
                                    <p:anim calcmode="lin" valueType="num">
                                      <p:cBhvr additive="base">
                                        <p:cTn id="108" dur="500" fill="hold"/>
                                        <p:tgtEl>
                                          <p:spTgt spid="19"/>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500" fill="hold"/>
                                        <p:tgtEl>
                                          <p:spTgt spid="54"/>
                                        </p:tgtEl>
                                        <p:attrNameLst>
                                          <p:attrName>ppt_x</p:attrName>
                                        </p:attrNameLst>
                                      </p:cBhvr>
                                      <p:tavLst>
                                        <p:tav tm="0">
                                          <p:val>
                                            <p:strVal val="#ppt_x"/>
                                          </p:val>
                                        </p:tav>
                                        <p:tav tm="100000">
                                          <p:val>
                                            <p:strVal val="#ppt_x"/>
                                          </p:val>
                                        </p:tav>
                                      </p:tavLst>
                                    </p:anim>
                                    <p:anim calcmode="lin" valueType="num">
                                      <p:cBhvr additive="base">
                                        <p:cTn id="11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15"/>
                                        </p:tgtEl>
                                        <p:attrNameLst>
                                          <p:attrName>style.visibility</p:attrName>
                                        </p:attrNameLst>
                                      </p:cBhvr>
                                      <p:to>
                                        <p:strVal val="visible"/>
                                      </p:to>
                                    </p:set>
                                    <p:anim calcmode="lin" valueType="num">
                                      <p:cBhvr additive="base">
                                        <p:cTn id="117" dur="500" fill="hold"/>
                                        <p:tgtEl>
                                          <p:spTgt spid="15"/>
                                        </p:tgtEl>
                                        <p:attrNameLst>
                                          <p:attrName>ppt_x</p:attrName>
                                        </p:attrNameLst>
                                      </p:cBhvr>
                                      <p:tavLst>
                                        <p:tav tm="0">
                                          <p:val>
                                            <p:strVal val="#ppt_x"/>
                                          </p:val>
                                        </p:tav>
                                        <p:tav tm="100000">
                                          <p:val>
                                            <p:strVal val="#ppt_x"/>
                                          </p:val>
                                        </p:tav>
                                      </p:tavLst>
                                    </p:anim>
                                    <p:anim calcmode="lin" valueType="num">
                                      <p:cBhvr additive="base">
                                        <p:cTn id="118" dur="500" fill="hold"/>
                                        <p:tgtEl>
                                          <p:spTgt spid="1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56"/>
                                        </p:tgtEl>
                                        <p:attrNameLst>
                                          <p:attrName>style.visibility</p:attrName>
                                        </p:attrNameLst>
                                      </p:cBhvr>
                                      <p:to>
                                        <p:strVal val="visible"/>
                                      </p:to>
                                    </p:set>
                                    <p:anim calcmode="lin" valueType="num">
                                      <p:cBhvr additive="base">
                                        <p:cTn id="121" dur="500" fill="hold"/>
                                        <p:tgtEl>
                                          <p:spTgt spid="56"/>
                                        </p:tgtEl>
                                        <p:attrNameLst>
                                          <p:attrName>ppt_x</p:attrName>
                                        </p:attrNameLst>
                                      </p:cBhvr>
                                      <p:tavLst>
                                        <p:tav tm="0">
                                          <p:val>
                                            <p:strVal val="#ppt_x"/>
                                          </p:val>
                                        </p:tav>
                                        <p:tav tm="100000">
                                          <p:val>
                                            <p:strVal val="#ppt_x"/>
                                          </p:val>
                                        </p:tav>
                                      </p:tavLst>
                                    </p:anim>
                                    <p:anim calcmode="lin" valueType="num">
                                      <p:cBhvr additive="base">
                                        <p:cTn id="12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9030-A554-40DA-A54F-0188C8373DDD}"/>
              </a:ext>
            </a:extLst>
          </p:cNvPr>
          <p:cNvSpPr>
            <a:spLocks noGrp="1"/>
          </p:cNvSpPr>
          <p:nvPr>
            <p:ph type="title"/>
          </p:nvPr>
        </p:nvSpPr>
        <p:spPr>
          <a:xfrm>
            <a:off x="838200" y="365125"/>
            <a:ext cx="10515600" cy="646811"/>
          </a:xfrm>
        </p:spPr>
        <p:txBody>
          <a:bodyPr vert="horz" lIns="0" tIns="0" rIns="0" bIns="0" rtlCol="0" anchor="t" anchorCtr="0">
            <a:normAutofit fontScale="97500"/>
          </a:bodyPr>
          <a:lstStyle/>
          <a:p>
            <a:pPr defTabSz="914377">
              <a:lnSpc>
                <a:spcPct val="80000"/>
              </a:lnSpc>
            </a:pPr>
            <a:r>
              <a:rPr lang="en-US" sz="3200" cap="all" dirty="0">
                <a:solidFill>
                  <a:schemeClr val="accent1"/>
                </a:solidFill>
                <a:latin typeface="Graphik Black" panose="020B0A03030202060203" pitchFamily="34" charset="0"/>
              </a:rPr>
              <a:t>Getting Most out of the course</a:t>
            </a:r>
          </a:p>
        </p:txBody>
      </p:sp>
      <p:sp>
        <p:nvSpPr>
          <p:cNvPr id="4" name="Rectangle: Rounded Corners 3">
            <a:extLst>
              <a:ext uri="{FF2B5EF4-FFF2-40B4-BE49-F238E27FC236}">
                <a16:creationId xmlns:a16="http://schemas.microsoft.com/office/drawing/2014/main" id="{367B0413-4190-4D6A-9E3F-698C506D87A6}"/>
              </a:ext>
            </a:extLst>
          </p:cNvPr>
          <p:cNvSpPr/>
          <p:nvPr/>
        </p:nvSpPr>
        <p:spPr>
          <a:xfrm>
            <a:off x="4206240" y="1365504"/>
            <a:ext cx="2791968" cy="646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Try attending all sessions</a:t>
            </a:r>
          </a:p>
        </p:txBody>
      </p:sp>
      <p:sp>
        <p:nvSpPr>
          <p:cNvPr id="5" name="Rectangle: Rounded Corners 4">
            <a:extLst>
              <a:ext uri="{FF2B5EF4-FFF2-40B4-BE49-F238E27FC236}">
                <a16:creationId xmlns:a16="http://schemas.microsoft.com/office/drawing/2014/main" id="{57B69EF0-5471-4AE0-B2B4-4AFB2E8032F5}"/>
              </a:ext>
            </a:extLst>
          </p:cNvPr>
          <p:cNvSpPr/>
          <p:nvPr/>
        </p:nvSpPr>
        <p:spPr>
          <a:xfrm>
            <a:off x="4206240" y="2237232"/>
            <a:ext cx="2791968" cy="646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 through presentations</a:t>
            </a:r>
          </a:p>
        </p:txBody>
      </p:sp>
      <p:sp>
        <p:nvSpPr>
          <p:cNvPr id="6" name="Rectangle: Rounded Corners 5">
            <a:extLst>
              <a:ext uri="{FF2B5EF4-FFF2-40B4-BE49-F238E27FC236}">
                <a16:creationId xmlns:a16="http://schemas.microsoft.com/office/drawing/2014/main" id="{6997CDC1-6AA8-4F56-A922-5C2B3FB6E33C}"/>
              </a:ext>
            </a:extLst>
          </p:cNvPr>
          <p:cNvSpPr/>
          <p:nvPr/>
        </p:nvSpPr>
        <p:spPr>
          <a:xfrm>
            <a:off x="4206240" y="3108960"/>
            <a:ext cx="2791968" cy="646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along following Lab Manual</a:t>
            </a:r>
          </a:p>
        </p:txBody>
      </p:sp>
      <p:sp>
        <p:nvSpPr>
          <p:cNvPr id="7" name="Rectangle: Rounded Corners 6">
            <a:extLst>
              <a:ext uri="{FF2B5EF4-FFF2-40B4-BE49-F238E27FC236}">
                <a16:creationId xmlns:a16="http://schemas.microsoft.com/office/drawing/2014/main" id="{2080BE23-F871-4129-9A9F-883D98CDBBDF}"/>
              </a:ext>
            </a:extLst>
          </p:cNvPr>
          <p:cNvSpPr/>
          <p:nvPr/>
        </p:nvSpPr>
        <p:spPr>
          <a:xfrm>
            <a:off x="4206240" y="3980688"/>
            <a:ext cx="2791968" cy="646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questions in sessions</a:t>
            </a:r>
          </a:p>
        </p:txBody>
      </p:sp>
      <p:sp>
        <p:nvSpPr>
          <p:cNvPr id="8" name="Rectangle: Rounded Corners 7">
            <a:extLst>
              <a:ext uri="{FF2B5EF4-FFF2-40B4-BE49-F238E27FC236}">
                <a16:creationId xmlns:a16="http://schemas.microsoft.com/office/drawing/2014/main" id="{A4B1F283-B588-4B40-87D2-CAF95273C766}"/>
              </a:ext>
            </a:extLst>
          </p:cNvPr>
          <p:cNvSpPr/>
          <p:nvPr/>
        </p:nvSpPr>
        <p:spPr>
          <a:xfrm>
            <a:off x="4206240" y="4889627"/>
            <a:ext cx="2791968" cy="646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 queries on </a:t>
            </a:r>
            <a:r>
              <a:rPr lang="en-US" dirty="0" err="1"/>
              <a:t>Github</a:t>
            </a:r>
            <a:endParaRPr lang="en-US" dirty="0"/>
          </a:p>
        </p:txBody>
      </p:sp>
    </p:spTree>
    <p:extLst>
      <p:ext uri="{BB962C8B-B14F-4D97-AF65-F5344CB8AC3E}">
        <p14:creationId xmlns:p14="http://schemas.microsoft.com/office/powerpoint/2010/main" val="2214594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CD10D-A339-4C6C-9064-889119CABB43}"/>
              </a:ext>
            </a:extLst>
          </p:cNvPr>
          <p:cNvSpPr>
            <a:spLocks noGrp="1"/>
          </p:cNvSpPr>
          <p:nvPr>
            <p:ph type="title"/>
          </p:nvPr>
        </p:nvSpPr>
        <p:spPr>
          <a:xfrm>
            <a:off x="838200" y="365125"/>
            <a:ext cx="10515600" cy="719963"/>
          </a:xfrm>
        </p:spPr>
        <p:txBody>
          <a:bodyPr vert="horz" lIns="0" tIns="0" rIns="0" bIns="0" rtlCol="0" anchor="t" anchorCtr="0">
            <a:normAutofit fontScale="97500"/>
          </a:bodyPr>
          <a:lstStyle/>
          <a:p>
            <a:pPr defTabSz="914377">
              <a:lnSpc>
                <a:spcPct val="80000"/>
              </a:lnSpc>
            </a:pPr>
            <a:r>
              <a:rPr lang="en-US" sz="3200" cap="all" dirty="0">
                <a:solidFill>
                  <a:schemeClr val="accent1"/>
                </a:solidFill>
                <a:latin typeface="Graphik Black" panose="020B0A03030202060203" pitchFamily="34" charset="0"/>
              </a:rPr>
              <a:t>Lets Code </a:t>
            </a:r>
          </a:p>
        </p:txBody>
      </p:sp>
      <p:sp>
        <p:nvSpPr>
          <p:cNvPr id="3" name="Content Placeholder 2">
            <a:extLst>
              <a:ext uri="{FF2B5EF4-FFF2-40B4-BE49-F238E27FC236}">
                <a16:creationId xmlns:a16="http://schemas.microsoft.com/office/drawing/2014/main" id="{4B9A79B5-07D3-4AE0-9E28-1A9FF79B8A9A}"/>
              </a:ext>
            </a:extLst>
          </p:cNvPr>
          <p:cNvSpPr>
            <a:spLocks noGrp="1"/>
          </p:cNvSpPr>
          <p:nvPr>
            <p:ph idx="1"/>
          </p:nvPr>
        </p:nvSpPr>
        <p:spPr>
          <a:xfrm>
            <a:off x="838200" y="1280160"/>
            <a:ext cx="10515600" cy="4896803"/>
          </a:xfrm>
        </p:spPr>
        <p:txBody>
          <a:bodyPr/>
          <a:lstStyle/>
          <a:p>
            <a:r>
              <a:rPr lang="en-US" dirty="0"/>
              <a:t>Lab Manual</a:t>
            </a:r>
          </a:p>
        </p:txBody>
      </p:sp>
    </p:spTree>
    <p:extLst>
      <p:ext uri="{BB962C8B-B14F-4D97-AF65-F5344CB8AC3E}">
        <p14:creationId xmlns:p14="http://schemas.microsoft.com/office/powerpoint/2010/main" val="1381620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0064CEFE-1137-46BF-9FBD-64524B8B091E}"/>
              </a:ext>
            </a:extLst>
          </p:cNvPr>
          <p:cNvSpPr txBox="1">
            <a:spLocks/>
          </p:cNvSpPr>
          <p:nvPr/>
        </p:nvSpPr>
        <p:spPr>
          <a:xfrm>
            <a:off x="5567493" y="1074994"/>
            <a:ext cx="5715000" cy="512883"/>
          </a:xfrm>
          <a:prstGeom prst="rect">
            <a:avLst/>
          </a:prstGeom>
        </p:spPr>
        <p:txBody>
          <a:bodyPr vert="horz" wrap="square" lIns="0" tIns="108000" rIns="0" bIns="0" rtlCol="0" anchor="ctr" anchorCtr="0">
            <a:spAutoFit/>
          </a:bodyPr>
          <a:lstStyle>
            <a:lvl1pPr marL="177800" indent="-177800" algn="l" defTabSz="914377" rtl="0" eaLnBrk="1" latinLnBrk="0" hangingPunct="1">
              <a:lnSpc>
                <a:spcPct val="90000"/>
              </a:lnSpc>
              <a:spcBef>
                <a:spcPts val="0"/>
              </a:spcBef>
              <a:spcAft>
                <a:spcPts val="600"/>
              </a:spcAft>
              <a:buFont typeface="Arial" panose="020B0604020202020204" pitchFamily="34" charset="0"/>
              <a:buChar char="•"/>
              <a:defRPr sz="2000" b="0" kern="1200" cap="none" baseline="0">
                <a:solidFill>
                  <a:schemeClr val="tx1"/>
                </a:solidFill>
                <a:latin typeface="Arial" panose="020B0604020202020204" pitchFamily="34" charset="0"/>
                <a:ea typeface="+mn-ea"/>
                <a:cs typeface="Arial" panose="020B0604020202020204" pitchFamily="34" charset="0"/>
              </a:defRPr>
            </a:lvl1pPr>
            <a:lvl2pPr marL="361950" indent="-184150" algn="l" defTabSz="914377" rtl="0" eaLnBrk="1" latinLnBrk="0" hangingPunct="1">
              <a:lnSpc>
                <a:spcPct val="9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536575" indent="-174625" algn="l" defTabSz="914377" rtl="0" eaLnBrk="1" latinLnBrk="0" hangingPunct="1">
              <a:lnSpc>
                <a:spcPct val="9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sz="3200" b="0" i="0" u="none" strike="noStrike" kern="1200" cap="all" spc="0" normalizeH="0" baseline="0" noProof="0" dirty="0">
                <a:ln>
                  <a:noFill/>
                </a:ln>
                <a:solidFill>
                  <a:prstClr val="white"/>
                </a:solidFill>
                <a:effectLst/>
                <a:uLnTx/>
                <a:uFillTx/>
                <a:latin typeface="Graphik Black" panose="020B0A03030202060203" pitchFamily="34" charset="0"/>
                <a:ea typeface="+mn-ea"/>
                <a:cs typeface="Arial" panose="020B0604020202020204" pitchFamily="34" charset="0"/>
              </a:rPr>
              <a:t>Angular</a:t>
            </a:r>
          </a:p>
        </p:txBody>
      </p:sp>
      <p:sp>
        <p:nvSpPr>
          <p:cNvPr id="7" name="Text Placeholder 3">
            <a:extLst>
              <a:ext uri="{FF2B5EF4-FFF2-40B4-BE49-F238E27FC236}">
                <a16:creationId xmlns:a16="http://schemas.microsoft.com/office/drawing/2014/main" id="{007A4772-BB07-432D-87E3-DAAE7C6444FE}"/>
              </a:ext>
            </a:extLst>
          </p:cNvPr>
          <p:cNvSpPr txBox="1">
            <a:spLocks/>
          </p:cNvSpPr>
          <p:nvPr/>
        </p:nvSpPr>
        <p:spPr>
          <a:xfrm>
            <a:off x="5567493" y="2127504"/>
            <a:ext cx="5715000" cy="512883"/>
          </a:xfrm>
          <a:prstGeom prst="rect">
            <a:avLst/>
          </a:prstGeom>
        </p:spPr>
        <p:txBody>
          <a:bodyPr vert="horz" wrap="square" lIns="0" tIns="108000" rIns="0" bIns="0" rtlCol="0" anchor="ctr" anchorCtr="0">
            <a:spAutoFit/>
          </a:bodyPr>
          <a:lstStyle>
            <a:lvl1pPr marL="177800" indent="-177800" algn="l" defTabSz="914377" rtl="0" eaLnBrk="1" latinLnBrk="0" hangingPunct="1">
              <a:lnSpc>
                <a:spcPct val="90000"/>
              </a:lnSpc>
              <a:spcBef>
                <a:spcPts val="0"/>
              </a:spcBef>
              <a:spcAft>
                <a:spcPts val="600"/>
              </a:spcAft>
              <a:buFont typeface="Arial" panose="020B0604020202020204" pitchFamily="34" charset="0"/>
              <a:buChar char="•"/>
              <a:defRPr sz="2000" b="0" kern="1200" cap="none" baseline="0">
                <a:solidFill>
                  <a:schemeClr val="tx1"/>
                </a:solidFill>
                <a:latin typeface="Arial" panose="020B0604020202020204" pitchFamily="34" charset="0"/>
                <a:ea typeface="+mn-ea"/>
                <a:cs typeface="Arial" panose="020B0604020202020204" pitchFamily="34" charset="0"/>
              </a:defRPr>
            </a:lvl1pPr>
            <a:lvl2pPr marL="361950" indent="-184150" algn="l" defTabSz="914377" rtl="0" eaLnBrk="1" latinLnBrk="0" hangingPunct="1">
              <a:lnSpc>
                <a:spcPct val="9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536575" indent="-174625" algn="l" defTabSz="914377" rtl="0" eaLnBrk="1" latinLnBrk="0" hangingPunct="1">
              <a:lnSpc>
                <a:spcPct val="9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sz="3200" b="0" i="0" u="none" strike="noStrike" kern="1200" cap="all" spc="0" normalizeH="0" baseline="0" noProof="0" dirty="0" err="1">
                <a:ln>
                  <a:noFill/>
                </a:ln>
                <a:solidFill>
                  <a:prstClr val="white"/>
                </a:solidFill>
                <a:effectLst/>
                <a:uLnTx/>
                <a:uFillTx/>
                <a:latin typeface="Graphik Black" panose="020B0A03030202060203" pitchFamily="34" charset="0"/>
                <a:ea typeface="+mn-ea"/>
                <a:cs typeface="Arial" panose="020B0604020202020204" pitchFamily="34" charset="0"/>
              </a:rPr>
              <a:t>nodejs</a:t>
            </a:r>
            <a:endParaRPr kumimoji="0" lang="en-US" sz="3200" b="0" i="0" u="none" strike="noStrike" kern="1200" cap="all" spc="0" normalizeH="0" baseline="0" noProof="0" dirty="0">
              <a:ln>
                <a:noFill/>
              </a:ln>
              <a:solidFill>
                <a:prstClr val="white"/>
              </a:solidFill>
              <a:effectLst/>
              <a:uLnTx/>
              <a:uFillTx/>
              <a:latin typeface="Graphik Black" panose="020B0A03030202060203" pitchFamily="34" charset="0"/>
              <a:ea typeface="+mn-ea"/>
              <a:cs typeface="Arial" panose="020B0604020202020204" pitchFamily="34" charset="0"/>
            </a:endParaRPr>
          </a:p>
        </p:txBody>
      </p:sp>
      <p:sp>
        <p:nvSpPr>
          <p:cNvPr id="8" name="Text Placeholder 3">
            <a:extLst>
              <a:ext uri="{FF2B5EF4-FFF2-40B4-BE49-F238E27FC236}">
                <a16:creationId xmlns:a16="http://schemas.microsoft.com/office/drawing/2014/main" id="{417AE190-ADEC-4110-88C9-62CE94B57827}"/>
              </a:ext>
            </a:extLst>
          </p:cNvPr>
          <p:cNvSpPr txBox="1">
            <a:spLocks/>
          </p:cNvSpPr>
          <p:nvPr/>
        </p:nvSpPr>
        <p:spPr>
          <a:xfrm>
            <a:off x="5567493" y="3180014"/>
            <a:ext cx="5715000" cy="512883"/>
          </a:xfrm>
          <a:prstGeom prst="rect">
            <a:avLst/>
          </a:prstGeom>
        </p:spPr>
        <p:txBody>
          <a:bodyPr vert="horz" wrap="square" lIns="0" tIns="108000" rIns="0" bIns="0" rtlCol="0" anchor="ctr" anchorCtr="0">
            <a:spAutoFit/>
          </a:bodyPr>
          <a:lstStyle>
            <a:lvl1pPr marL="177800" indent="-177800" algn="l" defTabSz="914377" rtl="0" eaLnBrk="1" latinLnBrk="0" hangingPunct="1">
              <a:lnSpc>
                <a:spcPct val="90000"/>
              </a:lnSpc>
              <a:spcBef>
                <a:spcPts val="0"/>
              </a:spcBef>
              <a:spcAft>
                <a:spcPts val="600"/>
              </a:spcAft>
              <a:buFont typeface="Arial" panose="020B0604020202020204" pitchFamily="34" charset="0"/>
              <a:buChar char="•"/>
              <a:defRPr sz="2000" b="0" kern="1200" cap="none" baseline="0">
                <a:solidFill>
                  <a:schemeClr val="tx1"/>
                </a:solidFill>
                <a:latin typeface="Arial" panose="020B0604020202020204" pitchFamily="34" charset="0"/>
                <a:ea typeface="+mn-ea"/>
                <a:cs typeface="Arial" panose="020B0604020202020204" pitchFamily="34" charset="0"/>
              </a:defRPr>
            </a:lvl1pPr>
            <a:lvl2pPr marL="361950" indent="-184150" algn="l" defTabSz="914377" rtl="0" eaLnBrk="1" latinLnBrk="0" hangingPunct="1">
              <a:lnSpc>
                <a:spcPct val="9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536575" indent="-174625" algn="l" defTabSz="914377" rtl="0" eaLnBrk="1" latinLnBrk="0" hangingPunct="1">
              <a:lnSpc>
                <a:spcPct val="9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sz="3200" b="0" i="0" u="none" strike="noStrike" kern="1200" cap="all" spc="0" normalizeH="0" baseline="0" noProof="0" dirty="0">
                <a:ln>
                  <a:noFill/>
                </a:ln>
                <a:solidFill>
                  <a:prstClr val="white"/>
                </a:solidFill>
                <a:effectLst/>
                <a:uLnTx/>
                <a:uFillTx/>
                <a:latin typeface="Graphik Black" panose="020B0A03030202060203" pitchFamily="34" charset="0"/>
                <a:ea typeface="+mn-ea"/>
                <a:cs typeface="Arial" panose="020B0604020202020204" pitchFamily="34" charset="0"/>
              </a:rPr>
              <a:t>express</a:t>
            </a:r>
          </a:p>
        </p:txBody>
      </p:sp>
      <p:sp>
        <p:nvSpPr>
          <p:cNvPr id="11" name="Text Placeholder 3">
            <a:extLst>
              <a:ext uri="{FF2B5EF4-FFF2-40B4-BE49-F238E27FC236}">
                <a16:creationId xmlns:a16="http://schemas.microsoft.com/office/drawing/2014/main" id="{658CB09D-48C4-417A-A1B5-CDF0B65E5C8A}"/>
              </a:ext>
            </a:extLst>
          </p:cNvPr>
          <p:cNvSpPr txBox="1">
            <a:spLocks/>
          </p:cNvSpPr>
          <p:nvPr/>
        </p:nvSpPr>
        <p:spPr>
          <a:xfrm>
            <a:off x="381000" y="2680794"/>
            <a:ext cx="4660783" cy="1340161"/>
          </a:xfrm>
          <a:prstGeom prst="rect">
            <a:avLst/>
          </a:prstGeom>
        </p:spPr>
        <p:txBody>
          <a:bodyPr vert="horz" wrap="square" lIns="0" tIns="108000" rIns="0" bIns="0" rtlCol="0" anchor="ctr" anchorCtr="0">
            <a:spAutoFit/>
          </a:bodyPr>
          <a:lstStyle>
            <a:lvl1pPr marL="177800" indent="-177800" algn="l" defTabSz="914377" rtl="0" eaLnBrk="1" latinLnBrk="0" hangingPunct="1">
              <a:lnSpc>
                <a:spcPct val="90000"/>
              </a:lnSpc>
              <a:spcBef>
                <a:spcPts val="0"/>
              </a:spcBef>
              <a:spcAft>
                <a:spcPts val="600"/>
              </a:spcAft>
              <a:buFont typeface="Arial" panose="020B0604020202020204" pitchFamily="34" charset="0"/>
              <a:buChar char="•"/>
              <a:defRPr sz="2000" b="0" kern="1200" cap="none" baseline="0">
                <a:solidFill>
                  <a:schemeClr val="tx1"/>
                </a:solidFill>
                <a:latin typeface="Arial" panose="020B0604020202020204" pitchFamily="34" charset="0"/>
                <a:ea typeface="+mn-ea"/>
                <a:cs typeface="Arial" panose="020B0604020202020204" pitchFamily="34" charset="0"/>
              </a:defRPr>
            </a:lvl1pPr>
            <a:lvl2pPr marL="361950" indent="-184150" algn="l" defTabSz="914377" rtl="0" eaLnBrk="1" latinLnBrk="0" hangingPunct="1">
              <a:lnSpc>
                <a:spcPct val="9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536575" indent="-174625" algn="l" defTabSz="914377" rtl="0" eaLnBrk="1" latinLnBrk="0" hangingPunct="1">
              <a:lnSpc>
                <a:spcPct val="9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0" cap="all" dirty="0">
                <a:solidFill>
                  <a:schemeClr val="accent3">
                    <a:lumMod val="60000"/>
                    <a:lumOff val="40000"/>
                  </a:schemeClr>
                </a:solidFill>
                <a:latin typeface="Graphik Black" panose="020B0A03030202060203" pitchFamily="34" charset="0"/>
                <a:cs typeface="+mn-cs"/>
              </a:rPr>
              <a:t>agenda</a:t>
            </a:r>
          </a:p>
        </p:txBody>
      </p:sp>
      <p:sp>
        <p:nvSpPr>
          <p:cNvPr id="9" name="Text Placeholder 3">
            <a:extLst>
              <a:ext uri="{FF2B5EF4-FFF2-40B4-BE49-F238E27FC236}">
                <a16:creationId xmlns:a16="http://schemas.microsoft.com/office/drawing/2014/main" id="{7758A283-662E-4635-911E-8DE8EB8429EE}"/>
              </a:ext>
            </a:extLst>
          </p:cNvPr>
          <p:cNvSpPr txBox="1">
            <a:spLocks/>
          </p:cNvSpPr>
          <p:nvPr/>
        </p:nvSpPr>
        <p:spPr>
          <a:xfrm>
            <a:off x="5567493" y="180914"/>
            <a:ext cx="5715000" cy="512883"/>
          </a:xfrm>
          <a:prstGeom prst="rect">
            <a:avLst/>
          </a:prstGeom>
        </p:spPr>
        <p:txBody>
          <a:bodyPr vert="horz" wrap="square" lIns="0" tIns="108000" rIns="0" bIns="0" rtlCol="0" anchor="ctr" anchorCtr="0">
            <a:spAutoFit/>
          </a:bodyPr>
          <a:lstStyle>
            <a:lvl1pPr marL="177800" indent="-177800" algn="l" defTabSz="914377" rtl="0" eaLnBrk="1" latinLnBrk="0" hangingPunct="1">
              <a:lnSpc>
                <a:spcPct val="90000"/>
              </a:lnSpc>
              <a:spcBef>
                <a:spcPts val="0"/>
              </a:spcBef>
              <a:spcAft>
                <a:spcPts val="600"/>
              </a:spcAft>
              <a:buFont typeface="Arial" panose="020B0604020202020204" pitchFamily="34" charset="0"/>
              <a:buChar char="•"/>
              <a:defRPr sz="2000" b="0" kern="1200" cap="none" baseline="0">
                <a:solidFill>
                  <a:schemeClr val="tx1"/>
                </a:solidFill>
                <a:latin typeface="Arial" panose="020B0604020202020204" pitchFamily="34" charset="0"/>
                <a:ea typeface="+mn-ea"/>
                <a:cs typeface="Arial" panose="020B0604020202020204" pitchFamily="34" charset="0"/>
              </a:defRPr>
            </a:lvl1pPr>
            <a:lvl2pPr marL="361950" indent="-184150" algn="l" defTabSz="914377" rtl="0" eaLnBrk="1" latinLnBrk="0" hangingPunct="1">
              <a:lnSpc>
                <a:spcPct val="9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536575" indent="-174625" algn="l" defTabSz="914377" rtl="0" eaLnBrk="1" latinLnBrk="0" hangingPunct="1">
              <a:lnSpc>
                <a:spcPct val="9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sz="3200" b="0" i="0" u="none" strike="noStrike" kern="1200" cap="all" spc="0" normalizeH="0" baseline="0" noProof="0" dirty="0">
                <a:ln>
                  <a:noFill/>
                </a:ln>
                <a:solidFill>
                  <a:prstClr val="white"/>
                </a:solidFill>
                <a:effectLst/>
                <a:uLnTx/>
                <a:uFillTx/>
                <a:latin typeface="Graphik Black" panose="020B0A03030202060203" pitchFamily="34" charset="0"/>
                <a:ea typeface="+mn-ea"/>
                <a:cs typeface="Arial" panose="020B0604020202020204" pitchFamily="34" charset="0"/>
              </a:rPr>
              <a:t>MEAN – Close look</a:t>
            </a:r>
          </a:p>
        </p:txBody>
      </p:sp>
      <p:sp>
        <p:nvSpPr>
          <p:cNvPr id="10" name="Text Placeholder 3">
            <a:extLst>
              <a:ext uri="{FF2B5EF4-FFF2-40B4-BE49-F238E27FC236}">
                <a16:creationId xmlns:a16="http://schemas.microsoft.com/office/drawing/2014/main" id="{8D76104D-68F4-4780-AF22-73945260D7C4}"/>
              </a:ext>
            </a:extLst>
          </p:cNvPr>
          <p:cNvSpPr txBox="1">
            <a:spLocks/>
          </p:cNvSpPr>
          <p:nvPr/>
        </p:nvSpPr>
        <p:spPr>
          <a:xfrm>
            <a:off x="5567493" y="4095165"/>
            <a:ext cx="6190376" cy="512883"/>
          </a:xfrm>
          <a:prstGeom prst="rect">
            <a:avLst/>
          </a:prstGeom>
        </p:spPr>
        <p:txBody>
          <a:bodyPr vert="horz" wrap="square" lIns="0" tIns="108000" rIns="0" bIns="0" rtlCol="0" anchor="ctr" anchorCtr="0">
            <a:spAutoFit/>
          </a:bodyPr>
          <a:lstStyle>
            <a:lvl1pPr marL="177800" indent="-177800" algn="l" defTabSz="914377" rtl="0" eaLnBrk="1" latinLnBrk="0" hangingPunct="1">
              <a:lnSpc>
                <a:spcPct val="90000"/>
              </a:lnSpc>
              <a:spcBef>
                <a:spcPts val="0"/>
              </a:spcBef>
              <a:spcAft>
                <a:spcPts val="600"/>
              </a:spcAft>
              <a:buFont typeface="Arial" panose="020B0604020202020204" pitchFamily="34" charset="0"/>
              <a:buChar char="•"/>
              <a:defRPr sz="2000" b="0" kern="1200" cap="none" baseline="0">
                <a:solidFill>
                  <a:schemeClr val="tx1"/>
                </a:solidFill>
                <a:latin typeface="Arial" panose="020B0604020202020204" pitchFamily="34" charset="0"/>
                <a:ea typeface="+mn-ea"/>
                <a:cs typeface="Arial" panose="020B0604020202020204" pitchFamily="34" charset="0"/>
              </a:defRPr>
            </a:lvl1pPr>
            <a:lvl2pPr marL="361950" indent="-184150" algn="l" defTabSz="914377" rtl="0" eaLnBrk="1" latinLnBrk="0" hangingPunct="1">
              <a:lnSpc>
                <a:spcPct val="9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536575" indent="-174625" algn="l" defTabSz="914377" rtl="0" eaLnBrk="1" latinLnBrk="0" hangingPunct="1">
              <a:lnSpc>
                <a:spcPct val="9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sz="3200" b="0" i="0" u="none" strike="noStrike" kern="1200" cap="all" spc="0" normalizeH="0" baseline="0" noProof="0" dirty="0" err="1">
                <a:ln>
                  <a:noFill/>
                </a:ln>
                <a:solidFill>
                  <a:prstClr val="white"/>
                </a:solidFill>
                <a:effectLst/>
                <a:uLnTx/>
                <a:uFillTx/>
                <a:latin typeface="Graphik Black" panose="020B0A03030202060203" pitchFamily="34" charset="0"/>
                <a:ea typeface="+mn-ea"/>
                <a:cs typeface="Arial" panose="020B0604020202020204" pitchFamily="34" charset="0"/>
              </a:rPr>
              <a:t>mongodb</a:t>
            </a:r>
            <a:endParaRPr kumimoji="0" lang="en-US" sz="3200" b="0" i="0" u="none" strike="noStrike" kern="1200" cap="all" spc="0" normalizeH="0" baseline="0" noProof="0" dirty="0">
              <a:ln>
                <a:noFill/>
              </a:ln>
              <a:solidFill>
                <a:prstClr val="white"/>
              </a:solidFill>
              <a:effectLst/>
              <a:uLnTx/>
              <a:uFillTx/>
              <a:latin typeface="Graphik Black" panose="020B0A03030202060203" pitchFamily="34" charset="0"/>
              <a:ea typeface="+mn-ea"/>
              <a:cs typeface="Arial" panose="020B0604020202020204" pitchFamily="34" charset="0"/>
            </a:endParaRPr>
          </a:p>
        </p:txBody>
      </p:sp>
      <p:sp>
        <p:nvSpPr>
          <p:cNvPr id="12" name="Text Placeholder 3">
            <a:extLst>
              <a:ext uri="{FF2B5EF4-FFF2-40B4-BE49-F238E27FC236}">
                <a16:creationId xmlns:a16="http://schemas.microsoft.com/office/drawing/2014/main" id="{75614FCD-194B-4246-9037-89EDF6F13A34}"/>
              </a:ext>
            </a:extLst>
          </p:cNvPr>
          <p:cNvSpPr txBox="1">
            <a:spLocks/>
          </p:cNvSpPr>
          <p:nvPr/>
        </p:nvSpPr>
        <p:spPr>
          <a:xfrm>
            <a:off x="5567493" y="5056524"/>
            <a:ext cx="6190376" cy="512883"/>
          </a:xfrm>
          <a:prstGeom prst="rect">
            <a:avLst/>
          </a:prstGeom>
        </p:spPr>
        <p:txBody>
          <a:bodyPr vert="horz" wrap="square" lIns="0" tIns="108000" rIns="0" bIns="0" rtlCol="0" anchor="ctr" anchorCtr="0">
            <a:spAutoFit/>
          </a:bodyPr>
          <a:lstStyle>
            <a:lvl1pPr marL="177800" indent="-177800" algn="l" defTabSz="914377" rtl="0" eaLnBrk="1" latinLnBrk="0" hangingPunct="1">
              <a:lnSpc>
                <a:spcPct val="90000"/>
              </a:lnSpc>
              <a:spcBef>
                <a:spcPts val="0"/>
              </a:spcBef>
              <a:spcAft>
                <a:spcPts val="600"/>
              </a:spcAft>
              <a:buFont typeface="Arial" panose="020B0604020202020204" pitchFamily="34" charset="0"/>
              <a:buChar char="•"/>
              <a:defRPr sz="2000" b="0" kern="1200" cap="none" baseline="0">
                <a:solidFill>
                  <a:schemeClr val="tx1"/>
                </a:solidFill>
                <a:latin typeface="Arial" panose="020B0604020202020204" pitchFamily="34" charset="0"/>
                <a:ea typeface="+mn-ea"/>
                <a:cs typeface="Arial" panose="020B0604020202020204" pitchFamily="34" charset="0"/>
              </a:defRPr>
            </a:lvl1pPr>
            <a:lvl2pPr marL="361950" indent="-184150" algn="l" defTabSz="914377" rtl="0" eaLnBrk="1" latinLnBrk="0" hangingPunct="1">
              <a:lnSpc>
                <a:spcPct val="9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536575" indent="-174625" algn="l" defTabSz="914377" rtl="0" eaLnBrk="1" latinLnBrk="0" hangingPunct="1">
              <a:lnSpc>
                <a:spcPct val="9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sz="3200" b="0" i="0" u="none" strike="noStrike" kern="1200" cap="all" spc="0" normalizeH="0" baseline="0" noProof="0" dirty="0">
                <a:ln>
                  <a:noFill/>
                </a:ln>
                <a:solidFill>
                  <a:prstClr val="white"/>
                </a:solidFill>
                <a:effectLst/>
                <a:uLnTx/>
                <a:uFillTx/>
                <a:latin typeface="Graphik Black" panose="020B0A03030202060203" pitchFamily="34" charset="0"/>
                <a:ea typeface="+mn-ea"/>
                <a:cs typeface="Arial" panose="020B0604020202020204" pitchFamily="34" charset="0"/>
              </a:rPr>
              <a:t>Mean – the big picture</a:t>
            </a:r>
          </a:p>
        </p:txBody>
      </p:sp>
      <p:sp>
        <p:nvSpPr>
          <p:cNvPr id="13" name="Text Placeholder 3">
            <a:extLst>
              <a:ext uri="{FF2B5EF4-FFF2-40B4-BE49-F238E27FC236}">
                <a16:creationId xmlns:a16="http://schemas.microsoft.com/office/drawing/2014/main" id="{D4EAE744-D63C-468D-8EFF-E122B1FE2663}"/>
              </a:ext>
            </a:extLst>
          </p:cNvPr>
          <p:cNvSpPr txBox="1">
            <a:spLocks/>
          </p:cNvSpPr>
          <p:nvPr/>
        </p:nvSpPr>
        <p:spPr>
          <a:xfrm>
            <a:off x="5567493" y="5943743"/>
            <a:ext cx="6716086" cy="512883"/>
          </a:xfrm>
          <a:prstGeom prst="rect">
            <a:avLst/>
          </a:prstGeom>
        </p:spPr>
        <p:txBody>
          <a:bodyPr vert="horz" wrap="square" lIns="0" tIns="108000" rIns="0" bIns="0" rtlCol="0" anchor="ctr" anchorCtr="0">
            <a:spAutoFit/>
          </a:bodyPr>
          <a:lstStyle>
            <a:lvl1pPr marL="177800" indent="-177800" algn="l" defTabSz="914377" rtl="0" eaLnBrk="1" latinLnBrk="0" hangingPunct="1">
              <a:lnSpc>
                <a:spcPct val="90000"/>
              </a:lnSpc>
              <a:spcBef>
                <a:spcPts val="0"/>
              </a:spcBef>
              <a:spcAft>
                <a:spcPts val="600"/>
              </a:spcAft>
              <a:buFont typeface="Arial" panose="020B0604020202020204" pitchFamily="34" charset="0"/>
              <a:buChar char="•"/>
              <a:defRPr sz="2000" b="0" kern="1200" cap="none" baseline="0">
                <a:solidFill>
                  <a:schemeClr val="tx1"/>
                </a:solidFill>
                <a:latin typeface="Arial" panose="020B0604020202020204" pitchFamily="34" charset="0"/>
                <a:ea typeface="+mn-ea"/>
                <a:cs typeface="Arial" panose="020B0604020202020204" pitchFamily="34" charset="0"/>
              </a:defRPr>
            </a:lvl1pPr>
            <a:lvl2pPr marL="361950" indent="-184150" algn="l" defTabSz="914377" rtl="0" eaLnBrk="1" latinLnBrk="0" hangingPunct="1">
              <a:lnSpc>
                <a:spcPct val="9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536575" indent="-174625" algn="l" defTabSz="914377" rtl="0" eaLnBrk="1" latinLnBrk="0" hangingPunct="1">
              <a:lnSpc>
                <a:spcPct val="9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sz="3200" b="0" i="0" u="none" strike="noStrike" kern="1200" cap="all" spc="0" normalizeH="0" baseline="0" noProof="0" dirty="0">
                <a:ln>
                  <a:noFill/>
                </a:ln>
                <a:solidFill>
                  <a:prstClr val="white"/>
                </a:solidFill>
                <a:effectLst/>
                <a:uLnTx/>
                <a:uFillTx/>
                <a:latin typeface="Graphik Black" panose="020B0A03030202060203" pitchFamily="34" charset="0"/>
                <a:ea typeface="+mn-ea"/>
                <a:cs typeface="Arial" panose="020B0604020202020204" pitchFamily="34" charset="0"/>
              </a:rPr>
              <a:t>Course outline</a:t>
            </a:r>
          </a:p>
        </p:txBody>
      </p:sp>
    </p:spTree>
    <p:extLst>
      <p:ext uri="{BB962C8B-B14F-4D97-AF65-F5344CB8AC3E}">
        <p14:creationId xmlns:p14="http://schemas.microsoft.com/office/powerpoint/2010/main" val="3184499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3">
            <a:extLst>
              <a:ext uri="{FF2B5EF4-FFF2-40B4-BE49-F238E27FC236}">
                <a16:creationId xmlns:a16="http://schemas.microsoft.com/office/drawing/2014/main" id="{CB8DF2A1-F3F3-4B8A-88F1-5F5004339946}"/>
              </a:ext>
            </a:extLst>
          </p:cNvPr>
          <p:cNvPicPr>
            <a:picLocks noChangeAspect="1"/>
          </p:cNvPicPr>
          <p:nvPr/>
        </p:nvPicPr>
        <p:blipFill>
          <a:blip r:embed="rId3"/>
          <a:stretch>
            <a:fillRect/>
          </a:stretch>
        </p:blipFill>
        <p:spPr>
          <a:xfrm>
            <a:off x="3094599" y="1109663"/>
            <a:ext cx="6002801" cy="5067300"/>
          </a:xfrm>
          <a:prstGeom prst="rect">
            <a:avLst/>
          </a:prstGeom>
        </p:spPr>
      </p:pic>
      <p:sp>
        <p:nvSpPr>
          <p:cNvPr id="11" name="Title 1">
            <a:extLst>
              <a:ext uri="{FF2B5EF4-FFF2-40B4-BE49-F238E27FC236}">
                <a16:creationId xmlns:a16="http://schemas.microsoft.com/office/drawing/2014/main" id="{52E3C393-2E3D-4C4B-9E2A-77480F16535E}"/>
              </a:ext>
            </a:extLst>
          </p:cNvPr>
          <p:cNvSpPr txBox="1">
            <a:spLocks/>
          </p:cNvSpPr>
          <p:nvPr/>
        </p:nvSpPr>
        <p:spPr>
          <a:xfrm>
            <a:off x="838200" y="365125"/>
            <a:ext cx="10515600" cy="614589"/>
          </a:xfrm>
          <a:prstGeom prst="rect">
            <a:avLst/>
          </a:prstGeom>
        </p:spPr>
        <p:txBody>
          <a:bodyPr vert="horz" lIns="0" tIns="0" rIns="0" bIns="0" rtlCol="0" anchor="t" anchorCtr="0">
            <a:normAutofit fontScale="97500"/>
          </a:bodyPr>
          <a:lstStyle>
            <a:lvl1pPr marL="0" indent="0" algn="l" defTabSz="914377" rtl="0" eaLnBrk="1" latinLnBrk="0" hangingPunct="1">
              <a:lnSpc>
                <a:spcPct val="80000"/>
              </a:lnSpc>
              <a:spcBef>
                <a:spcPct val="0"/>
              </a:spcBef>
              <a:buNone/>
              <a:defRPr sz="3200" b="0" kern="1200" cap="all" baseline="0">
                <a:solidFill>
                  <a:schemeClr val="accent1"/>
                </a:solidFill>
                <a:latin typeface="Graphik Black" panose="020B0A03030202060203" pitchFamily="34" charset="0"/>
                <a:ea typeface="+mj-ea"/>
                <a:cs typeface="+mj-cs"/>
              </a:defRPr>
            </a:lvl1pPr>
          </a:lstStyle>
          <a:p>
            <a:r>
              <a:rPr lang="en-US" dirty="0"/>
              <a:t>A close look at the different components </a:t>
            </a:r>
          </a:p>
        </p:txBody>
      </p:sp>
    </p:spTree>
    <p:extLst>
      <p:ext uri="{BB962C8B-B14F-4D97-AF65-F5344CB8AC3E}">
        <p14:creationId xmlns:p14="http://schemas.microsoft.com/office/powerpoint/2010/main" val="367942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7A5D6C-8EF9-4563-B1B6-9D8CFF075A6F}"/>
              </a:ext>
            </a:extLst>
          </p:cNvPr>
          <p:cNvSpPr>
            <a:spLocks noGrp="1"/>
          </p:cNvSpPr>
          <p:nvPr>
            <p:ph type="title"/>
          </p:nvPr>
        </p:nvSpPr>
        <p:spPr>
          <a:xfrm>
            <a:off x="838200" y="365125"/>
            <a:ext cx="10515600" cy="732155"/>
          </a:xfrm>
        </p:spPr>
        <p:txBody>
          <a:bodyPr vert="horz" lIns="0" tIns="0" rIns="0" bIns="0" rtlCol="0" anchor="t" anchorCtr="0">
            <a:normAutofit fontScale="97500"/>
          </a:bodyPr>
          <a:lstStyle/>
          <a:p>
            <a:pPr defTabSz="914377">
              <a:lnSpc>
                <a:spcPct val="80000"/>
              </a:lnSpc>
            </a:pPr>
            <a:r>
              <a:rPr lang="en-US" sz="3200" cap="all" dirty="0">
                <a:solidFill>
                  <a:schemeClr val="accent1"/>
                </a:solidFill>
                <a:latin typeface="Graphik Black" panose="020B0A03030202060203" pitchFamily="34" charset="0"/>
              </a:rPr>
              <a:t>What is Angular?</a:t>
            </a:r>
          </a:p>
        </p:txBody>
      </p:sp>
      <p:pic>
        <p:nvPicPr>
          <p:cNvPr id="5" name="Picture 4">
            <a:extLst>
              <a:ext uri="{FF2B5EF4-FFF2-40B4-BE49-F238E27FC236}">
                <a16:creationId xmlns:a16="http://schemas.microsoft.com/office/drawing/2014/main" id="{4897CDB4-B763-4C83-90BA-9C8829CEDE6A}"/>
              </a:ext>
            </a:extLst>
          </p:cNvPr>
          <p:cNvPicPr>
            <a:picLocks noChangeAspect="1"/>
          </p:cNvPicPr>
          <p:nvPr/>
        </p:nvPicPr>
        <p:blipFill>
          <a:blip r:embed="rId3"/>
          <a:stretch>
            <a:fillRect/>
          </a:stretch>
        </p:blipFill>
        <p:spPr>
          <a:xfrm>
            <a:off x="1489805" y="1097280"/>
            <a:ext cx="9212389" cy="5232061"/>
          </a:xfrm>
          <a:prstGeom prst="rect">
            <a:avLst/>
          </a:prstGeom>
        </p:spPr>
      </p:pic>
    </p:spTree>
    <p:extLst>
      <p:ext uri="{BB962C8B-B14F-4D97-AF65-F5344CB8AC3E}">
        <p14:creationId xmlns:p14="http://schemas.microsoft.com/office/powerpoint/2010/main" val="17361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BD2D-AC0C-40B9-BFFA-6C9F56D36895}"/>
              </a:ext>
            </a:extLst>
          </p:cNvPr>
          <p:cNvSpPr>
            <a:spLocks noGrp="1"/>
          </p:cNvSpPr>
          <p:nvPr>
            <p:ph type="title"/>
          </p:nvPr>
        </p:nvSpPr>
        <p:spPr>
          <a:xfrm>
            <a:off x="838200" y="365125"/>
            <a:ext cx="10515600" cy="817499"/>
          </a:xfrm>
        </p:spPr>
        <p:txBody>
          <a:bodyPr vert="horz" lIns="0" tIns="0" rIns="0" bIns="0" rtlCol="0" anchor="t" anchorCtr="0">
            <a:normAutofit fontScale="97500"/>
          </a:bodyPr>
          <a:lstStyle/>
          <a:p>
            <a:pPr defTabSz="914377">
              <a:lnSpc>
                <a:spcPct val="80000"/>
              </a:lnSpc>
            </a:pPr>
            <a:r>
              <a:rPr lang="en-US" sz="3200" cap="all" dirty="0">
                <a:solidFill>
                  <a:schemeClr val="accent1"/>
                </a:solidFill>
                <a:latin typeface="Graphik Black" panose="020B0A03030202060203" pitchFamily="34" charset="0"/>
              </a:rPr>
              <a:t>What is </a:t>
            </a:r>
            <a:r>
              <a:rPr lang="en-US" sz="3200" cap="all" dirty="0" err="1">
                <a:solidFill>
                  <a:schemeClr val="accent1"/>
                </a:solidFill>
                <a:latin typeface="Graphik Black" panose="020B0A03030202060203" pitchFamily="34" charset="0"/>
              </a:rPr>
              <a:t>nodeJS</a:t>
            </a:r>
            <a:r>
              <a:rPr lang="en-US" sz="3200" cap="all" dirty="0">
                <a:solidFill>
                  <a:schemeClr val="accent1"/>
                </a:solidFill>
                <a:latin typeface="Graphik Black" panose="020B0A03030202060203" pitchFamily="34" charset="0"/>
              </a:rPr>
              <a:t>?</a:t>
            </a:r>
          </a:p>
        </p:txBody>
      </p:sp>
      <p:pic>
        <p:nvPicPr>
          <p:cNvPr id="7" name="Picture 6">
            <a:extLst>
              <a:ext uri="{FF2B5EF4-FFF2-40B4-BE49-F238E27FC236}">
                <a16:creationId xmlns:a16="http://schemas.microsoft.com/office/drawing/2014/main" id="{76026927-6217-45B5-AD7B-484AC49A6B17}"/>
              </a:ext>
            </a:extLst>
          </p:cNvPr>
          <p:cNvPicPr>
            <a:picLocks noChangeAspect="1"/>
          </p:cNvPicPr>
          <p:nvPr/>
        </p:nvPicPr>
        <p:blipFill>
          <a:blip r:embed="rId3"/>
          <a:stretch>
            <a:fillRect/>
          </a:stretch>
        </p:blipFill>
        <p:spPr>
          <a:xfrm>
            <a:off x="1011936" y="1010879"/>
            <a:ext cx="9753600" cy="5481996"/>
          </a:xfrm>
          <a:prstGeom prst="rect">
            <a:avLst/>
          </a:prstGeom>
        </p:spPr>
      </p:pic>
    </p:spTree>
    <p:extLst>
      <p:ext uri="{BB962C8B-B14F-4D97-AF65-F5344CB8AC3E}">
        <p14:creationId xmlns:p14="http://schemas.microsoft.com/office/powerpoint/2010/main" val="401896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BD2D-AC0C-40B9-BFFA-6C9F56D36895}"/>
              </a:ext>
            </a:extLst>
          </p:cNvPr>
          <p:cNvSpPr>
            <a:spLocks noGrp="1"/>
          </p:cNvSpPr>
          <p:nvPr>
            <p:ph type="title"/>
          </p:nvPr>
        </p:nvSpPr>
        <p:spPr>
          <a:xfrm>
            <a:off x="838200" y="365125"/>
            <a:ext cx="10515600" cy="817499"/>
          </a:xfrm>
        </p:spPr>
        <p:txBody>
          <a:bodyPr vert="horz" lIns="0" tIns="0" rIns="0" bIns="0" rtlCol="0" anchor="t" anchorCtr="0">
            <a:normAutofit fontScale="97500"/>
          </a:bodyPr>
          <a:lstStyle/>
          <a:p>
            <a:pPr defTabSz="914377">
              <a:lnSpc>
                <a:spcPct val="80000"/>
              </a:lnSpc>
            </a:pPr>
            <a:r>
              <a:rPr lang="en-US" sz="3200" cap="all" dirty="0">
                <a:solidFill>
                  <a:schemeClr val="accent1"/>
                </a:solidFill>
                <a:latin typeface="Graphik Black" panose="020B0A03030202060203" pitchFamily="34" charset="0"/>
              </a:rPr>
              <a:t>What is express?</a:t>
            </a:r>
          </a:p>
        </p:txBody>
      </p:sp>
      <p:pic>
        <p:nvPicPr>
          <p:cNvPr id="3" name="Picture 2">
            <a:extLst>
              <a:ext uri="{FF2B5EF4-FFF2-40B4-BE49-F238E27FC236}">
                <a16:creationId xmlns:a16="http://schemas.microsoft.com/office/drawing/2014/main" id="{0FDD436D-4F28-4965-B68A-A8194FC2CF60}"/>
              </a:ext>
            </a:extLst>
          </p:cNvPr>
          <p:cNvPicPr>
            <a:picLocks noChangeAspect="1"/>
          </p:cNvPicPr>
          <p:nvPr/>
        </p:nvPicPr>
        <p:blipFill>
          <a:blip r:embed="rId3"/>
          <a:stretch>
            <a:fillRect/>
          </a:stretch>
        </p:blipFill>
        <p:spPr>
          <a:xfrm>
            <a:off x="1231392" y="988600"/>
            <a:ext cx="9521952" cy="5644422"/>
          </a:xfrm>
          <a:prstGeom prst="rect">
            <a:avLst/>
          </a:prstGeom>
        </p:spPr>
      </p:pic>
    </p:spTree>
    <p:extLst>
      <p:ext uri="{BB962C8B-B14F-4D97-AF65-F5344CB8AC3E}">
        <p14:creationId xmlns:p14="http://schemas.microsoft.com/office/powerpoint/2010/main" val="216772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5E0E-CE93-43AB-A6A8-70C5D05E2BFF}"/>
              </a:ext>
            </a:extLst>
          </p:cNvPr>
          <p:cNvSpPr>
            <a:spLocks noGrp="1"/>
          </p:cNvSpPr>
          <p:nvPr>
            <p:ph type="title"/>
          </p:nvPr>
        </p:nvSpPr>
        <p:spPr>
          <a:xfrm>
            <a:off x="838200" y="365125"/>
            <a:ext cx="10515600" cy="829691"/>
          </a:xfrm>
        </p:spPr>
        <p:txBody>
          <a:bodyPr vert="horz" lIns="0" tIns="0" rIns="0" bIns="0" rtlCol="0" anchor="t" anchorCtr="0">
            <a:normAutofit fontScale="97500"/>
          </a:bodyPr>
          <a:lstStyle/>
          <a:p>
            <a:pPr defTabSz="914377">
              <a:lnSpc>
                <a:spcPct val="80000"/>
              </a:lnSpc>
            </a:pPr>
            <a:r>
              <a:rPr lang="en-US" sz="3200" cap="all" dirty="0">
                <a:solidFill>
                  <a:schemeClr val="accent1"/>
                </a:solidFill>
                <a:latin typeface="Graphik Black" panose="020B0A03030202060203" pitchFamily="34" charset="0"/>
              </a:rPr>
              <a:t>What is </a:t>
            </a:r>
            <a:r>
              <a:rPr lang="en-US" sz="3200" cap="all" dirty="0" err="1">
                <a:solidFill>
                  <a:schemeClr val="accent1"/>
                </a:solidFill>
                <a:latin typeface="Graphik Black" panose="020B0A03030202060203" pitchFamily="34" charset="0"/>
              </a:rPr>
              <a:t>mongoDB</a:t>
            </a:r>
            <a:r>
              <a:rPr lang="en-US" sz="3200" cap="all" dirty="0">
                <a:solidFill>
                  <a:schemeClr val="accent1"/>
                </a:solidFill>
                <a:latin typeface="Graphik Black" panose="020B0A03030202060203" pitchFamily="34" charset="0"/>
              </a:rPr>
              <a:t>?</a:t>
            </a:r>
          </a:p>
        </p:txBody>
      </p:sp>
      <p:pic>
        <p:nvPicPr>
          <p:cNvPr id="4" name="Content Placeholder 3">
            <a:extLst>
              <a:ext uri="{FF2B5EF4-FFF2-40B4-BE49-F238E27FC236}">
                <a16:creationId xmlns:a16="http://schemas.microsoft.com/office/drawing/2014/main" id="{A39A8F08-423C-464A-997D-F5EF15921C1F}"/>
              </a:ext>
            </a:extLst>
          </p:cNvPr>
          <p:cNvPicPr>
            <a:picLocks noGrp="1" noChangeAspect="1"/>
          </p:cNvPicPr>
          <p:nvPr>
            <p:ph idx="1"/>
          </p:nvPr>
        </p:nvPicPr>
        <p:blipFill>
          <a:blip r:embed="rId3"/>
          <a:stretch>
            <a:fillRect/>
          </a:stretch>
        </p:blipFill>
        <p:spPr>
          <a:xfrm>
            <a:off x="1760978" y="1352550"/>
            <a:ext cx="8670043" cy="4824413"/>
          </a:xfrm>
          <a:prstGeom prst="rect">
            <a:avLst/>
          </a:prstGeom>
        </p:spPr>
      </p:pic>
    </p:spTree>
    <p:extLst>
      <p:ext uri="{BB962C8B-B14F-4D97-AF65-F5344CB8AC3E}">
        <p14:creationId xmlns:p14="http://schemas.microsoft.com/office/powerpoint/2010/main" val="70107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5E0E-CE93-43AB-A6A8-70C5D05E2BFF}"/>
              </a:ext>
            </a:extLst>
          </p:cNvPr>
          <p:cNvSpPr>
            <a:spLocks noGrp="1"/>
          </p:cNvSpPr>
          <p:nvPr>
            <p:ph type="title"/>
          </p:nvPr>
        </p:nvSpPr>
        <p:spPr>
          <a:xfrm>
            <a:off x="838200" y="365125"/>
            <a:ext cx="10515600" cy="829691"/>
          </a:xfrm>
        </p:spPr>
        <p:txBody>
          <a:bodyPr vert="horz" lIns="0" tIns="0" rIns="0" bIns="0" rtlCol="0" anchor="t" anchorCtr="0">
            <a:normAutofit fontScale="97500"/>
          </a:bodyPr>
          <a:lstStyle/>
          <a:p>
            <a:pPr defTabSz="914377">
              <a:lnSpc>
                <a:spcPct val="80000"/>
              </a:lnSpc>
            </a:pPr>
            <a:r>
              <a:rPr lang="en-US" sz="3200" cap="all" dirty="0">
                <a:solidFill>
                  <a:schemeClr val="accent1"/>
                </a:solidFill>
                <a:latin typeface="Graphik Black" panose="020B0A03030202060203" pitchFamily="34" charset="0"/>
              </a:rPr>
              <a:t>We build a Single Page Application</a:t>
            </a:r>
          </a:p>
        </p:txBody>
      </p:sp>
      <p:pic>
        <p:nvPicPr>
          <p:cNvPr id="6" name="Picture 5">
            <a:extLst>
              <a:ext uri="{FF2B5EF4-FFF2-40B4-BE49-F238E27FC236}">
                <a16:creationId xmlns:a16="http://schemas.microsoft.com/office/drawing/2014/main" id="{D06B45A9-7B84-44A9-B784-64BB366088EF}"/>
              </a:ext>
            </a:extLst>
          </p:cNvPr>
          <p:cNvPicPr>
            <a:picLocks noChangeAspect="1"/>
          </p:cNvPicPr>
          <p:nvPr/>
        </p:nvPicPr>
        <p:blipFill>
          <a:blip r:embed="rId3"/>
          <a:stretch>
            <a:fillRect/>
          </a:stretch>
        </p:blipFill>
        <p:spPr>
          <a:xfrm>
            <a:off x="419100" y="1194816"/>
            <a:ext cx="11353800" cy="5061819"/>
          </a:xfrm>
          <a:prstGeom prst="rect">
            <a:avLst/>
          </a:prstGeom>
        </p:spPr>
      </p:pic>
    </p:spTree>
    <p:extLst>
      <p:ext uri="{BB962C8B-B14F-4D97-AF65-F5344CB8AC3E}">
        <p14:creationId xmlns:p14="http://schemas.microsoft.com/office/powerpoint/2010/main" val="65474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CC8B-D1EE-474B-881D-44DEE1326B31}"/>
              </a:ext>
            </a:extLst>
          </p:cNvPr>
          <p:cNvSpPr>
            <a:spLocks noGrp="1"/>
          </p:cNvSpPr>
          <p:nvPr>
            <p:ph type="title"/>
          </p:nvPr>
        </p:nvSpPr>
        <p:spPr>
          <a:xfrm>
            <a:off x="838200" y="365125"/>
            <a:ext cx="10515600" cy="671195"/>
          </a:xfrm>
        </p:spPr>
        <p:txBody>
          <a:bodyPr vert="horz" lIns="0" tIns="0" rIns="0" bIns="0" rtlCol="0" anchor="t" anchorCtr="0">
            <a:normAutofit fontScale="97500"/>
          </a:bodyPr>
          <a:lstStyle/>
          <a:p>
            <a:pPr defTabSz="914377">
              <a:lnSpc>
                <a:spcPct val="80000"/>
              </a:lnSpc>
            </a:pPr>
            <a:r>
              <a:rPr lang="en-US" sz="3200" cap="all" dirty="0">
                <a:solidFill>
                  <a:schemeClr val="accent1"/>
                </a:solidFill>
                <a:latin typeface="Graphik Black" panose="020B0A03030202060203" pitchFamily="34" charset="0"/>
              </a:rPr>
              <a:t>MEAN – The Big Picture</a:t>
            </a:r>
          </a:p>
        </p:txBody>
      </p:sp>
      <p:sp>
        <p:nvSpPr>
          <p:cNvPr id="6" name="Rectangle: Rounded Corners 5">
            <a:extLst>
              <a:ext uri="{FF2B5EF4-FFF2-40B4-BE49-F238E27FC236}">
                <a16:creationId xmlns:a16="http://schemas.microsoft.com/office/drawing/2014/main" id="{A881E6DD-63B0-45D6-8481-5E49999377EC}"/>
              </a:ext>
            </a:extLst>
          </p:cNvPr>
          <p:cNvSpPr/>
          <p:nvPr/>
        </p:nvSpPr>
        <p:spPr>
          <a:xfrm>
            <a:off x="8058912" y="1493201"/>
            <a:ext cx="2279904" cy="7680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7" name="Rectangle: Rounded Corners 6">
            <a:extLst>
              <a:ext uri="{FF2B5EF4-FFF2-40B4-BE49-F238E27FC236}">
                <a16:creationId xmlns:a16="http://schemas.microsoft.com/office/drawing/2014/main" id="{40974CFC-0A7C-4C77-A3FD-4410C2FA7B13}"/>
              </a:ext>
            </a:extLst>
          </p:cNvPr>
          <p:cNvSpPr/>
          <p:nvPr/>
        </p:nvSpPr>
        <p:spPr>
          <a:xfrm>
            <a:off x="1633727" y="1493202"/>
            <a:ext cx="2133600" cy="768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pic>
        <p:nvPicPr>
          <p:cNvPr id="8" name="Picture 7">
            <a:extLst>
              <a:ext uri="{FF2B5EF4-FFF2-40B4-BE49-F238E27FC236}">
                <a16:creationId xmlns:a16="http://schemas.microsoft.com/office/drawing/2014/main" id="{33110801-0805-49D6-962D-7A2E2EB20F42}"/>
              </a:ext>
            </a:extLst>
          </p:cNvPr>
          <p:cNvPicPr>
            <a:picLocks noChangeAspect="1"/>
          </p:cNvPicPr>
          <p:nvPr/>
        </p:nvPicPr>
        <p:blipFill>
          <a:blip r:embed="rId3"/>
          <a:stretch>
            <a:fillRect/>
          </a:stretch>
        </p:blipFill>
        <p:spPr>
          <a:xfrm>
            <a:off x="1911286" y="2585973"/>
            <a:ext cx="1285875" cy="1038225"/>
          </a:xfrm>
          <a:prstGeom prst="rect">
            <a:avLst/>
          </a:prstGeom>
        </p:spPr>
      </p:pic>
      <p:sp>
        <p:nvSpPr>
          <p:cNvPr id="10" name="Rectangle: Rounded Corners 9">
            <a:extLst>
              <a:ext uri="{FF2B5EF4-FFF2-40B4-BE49-F238E27FC236}">
                <a16:creationId xmlns:a16="http://schemas.microsoft.com/office/drawing/2014/main" id="{4539B522-8575-488B-ADF3-A1B7802ACBE5}"/>
              </a:ext>
            </a:extLst>
          </p:cNvPr>
          <p:cNvSpPr/>
          <p:nvPr/>
        </p:nvSpPr>
        <p:spPr>
          <a:xfrm>
            <a:off x="1475232" y="4315968"/>
            <a:ext cx="2633472" cy="67119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Presentation\UI</a:t>
            </a:r>
          </a:p>
        </p:txBody>
      </p:sp>
      <p:sp>
        <p:nvSpPr>
          <p:cNvPr id="11" name="Rectangle: Rounded Corners 10">
            <a:extLst>
              <a:ext uri="{FF2B5EF4-FFF2-40B4-BE49-F238E27FC236}">
                <a16:creationId xmlns:a16="http://schemas.microsoft.com/office/drawing/2014/main" id="{767CD1FB-DEF6-49C6-B958-88F72E190BEF}"/>
              </a:ext>
            </a:extLst>
          </p:cNvPr>
          <p:cNvSpPr/>
          <p:nvPr/>
        </p:nvSpPr>
        <p:spPr>
          <a:xfrm>
            <a:off x="1475232" y="5202936"/>
            <a:ext cx="2633472" cy="67119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Single-Page-Application</a:t>
            </a:r>
          </a:p>
        </p:txBody>
      </p:sp>
      <p:sp>
        <p:nvSpPr>
          <p:cNvPr id="13" name="Rectangle: Rounded Corners 12">
            <a:extLst>
              <a:ext uri="{FF2B5EF4-FFF2-40B4-BE49-F238E27FC236}">
                <a16:creationId xmlns:a16="http://schemas.microsoft.com/office/drawing/2014/main" id="{E5B057E1-4434-43A5-B506-19E88785EA71}"/>
              </a:ext>
            </a:extLst>
          </p:cNvPr>
          <p:cNvSpPr/>
          <p:nvPr/>
        </p:nvSpPr>
        <p:spPr>
          <a:xfrm>
            <a:off x="4882896" y="2550430"/>
            <a:ext cx="2517648" cy="889507"/>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a:p>
            <a:pPr algn="ctr"/>
            <a:r>
              <a:rPr lang="en-US" dirty="0"/>
              <a:t>JSON Format</a:t>
            </a:r>
          </a:p>
        </p:txBody>
      </p:sp>
      <p:sp>
        <p:nvSpPr>
          <p:cNvPr id="14" name="Rectangle: Rounded Corners 13">
            <a:extLst>
              <a:ext uri="{FF2B5EF4-FFF2-40B4-BE49-F238E27FC236}">
                <a16:creationId xmlns:a16="http://schemas.microsoft.com/office/drawing/2014/main" id="{3AA2855D-5001-4FF7-8922-B467FEBD45BF}"/>
              </a:ext>
            </a:extLst>
          </p:cNvPr>
          <p:cNvSpPr/>
          <p:nvPr/>
        </p:nvSpPr>
        <p:spPr>
          <a:xfrm>
            <a:off x="4882896" y="4954047"/>
            <a:ext cx="2517648" cy="100952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Single page is not necessarily served by node backend</a:t>
            </a:r>
          </a:p>
        </p:txBody>
      </p:sp>
      <p:sp>
        <p:nvSpPr>
          <p:cNvPr id="15" name="Arrow: Right 14">
            <a:extLst>
              <a:ext uri="{FF2B5EF4-FFF2-40B4-BE49-F238E27FC236}">
                <a16:creationId xmlns:a16="http://schemas.microsoft.com/office/drawing/2014/main" id="{012A57CD-68A4-464B-9775-E0DACF7B4AD6}"/>
              </a:ext>
            </a:extLst>
          </p:cNvPr>
          <p:cNvSpPr/>
          <p:nvPr/>
        </p:nvSpPr>
        <p:spPr>
          <a:xfrm flipH="1">
            <a:off x="4058412" y="5224590"/>
            <a:ext cx="1069848" cy="46843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45A41DA3-1EC5-4FF9-B2F0-F1B4470BC825}"/>
              </a:ext>
            </a:extLst>
          </p:cNvPr>
          <p:cNvPicPr>
            <a:picLocks noChangeAspect="1"/>
          </p:cNvPicPr>
          <p:nvPr/>
        </p:nvPicPr>
        <p:blipFill>
          <a:blip r:embed="rId4"/>
          <a:stretch>
            <a:fillRect/>
          </a:stretch>
        </p:blipFill>
        <p:spPr>
          <a:xfrm>
            <a:off x="7912608" y="2609087"/>
            <a:ext cx="2751772" cy="1114425"/>
          </a:xfrm>
          <a:prstGeom prst="rect">
            <a:avLst/>
          </a:prstGeom>
        </p:spPr>
      </p:pic>
      <p:sp>
        <p:nvSpPr>
          <p:cNvPr id="17" name="Rectangle: Rounded Corners 16">
            <a:extLst>
              <a:ext uri="{FF2B5EF4-FFF2-40B4-BE49-F238E27FC236}">
                <a16:creationId xmlns:a16="http://schemas.microsoft.com/office/drawing/2014/main" id="{4F6AF202-071E-4D67-BB03-AA1407D3D0E6}"/>
              </a:ext>
            </a:extLst>
          </p:cNvPr>
          <p:cNvSpPr/>
          <p:nvPr/>
        </p:nvSpPr>
        <p:spPr>
          <a:xfrm>
            <a:off x="8083298" y="3834064"/>
            <a:ext cx="2605468" cy="64954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Logic</a:t>
            </a:r>
          </a:p>
        </p:txBody>
      </p:sp>
      <p:sp>
        <p:nvSpPr>
          <p:cNvPr id="18" name="Rectangle: Rounded Corners 17">
            <a:extLst>
              <a:ext uri="{FF2B5EF4-FFF2-40B4-BE49-F238E27FC236}">
                <a16:creationId xmlns:a16="http://schemas.microsoft.com/office/drawing/2014/main" id="{57DA80D2-183A-4EAE-99C2-D3B1AA66B0E2}"/>
              </a:ext>
            </a:extLst>
          </p:cNvPr>
          <p:cNvSpPr/>
          <p:nvPr/>
        </p:nvSpPr>
        <p:spPr>
          <a:xfrm>
            <a:off x="8083298" y="4629278"/>
            <a:ext cx="2605468" cy="64954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Persistent Data Storage</a:t>
            </a:r>
          </a:p>
        </p:txBody>
      </p:sp>
      <p:sp>
        <p:nvSpPr>
          <p:cNvPr id="19" name="Rectangle: Rounded Corners 18">
            <a:extLst>
              <a:ext uri="{FF2B5EF4-FFF2-40B4-BE49-F238E27FC236}">
                <a16:creationId xmlns:a16="http://schemas.microsoft.com/office/drawing/2014/main" id="{3483BBE8-DC24-4B94-AB4E-774B134346B7}"/>
              </a:ext>
            </a:extLst>
          </p:cNvPr>
          <p:cNvSpPr/>
          <p:nvPr/>
        </p:nvSpPr>
        <p:spPr>
          <a:xfrm>
            <a:off x="8111300" y="5455757"/>
            <a:ext cx="2605468" cy="64954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Authentication Logic</a:t>
            </a:r>
          </a:p>
        </p:txBody>
      </p:sp>
      <p:sp>
        <p:nvSpPr>
          <p:cNvPr id="24" name="Arrow: Left-Right 23">
            <a:extLst>
              <a:ext uri="{FF2B5EF4-FFF2-40B4-BE49-F238E27FC236}">
                <a16:creationId xmlns:a16="http://schemas.microsoft.com/office/drawing/2014/main" id="{587E1554-13C6-4F06-A322-1224C4CF3412}"/>
              </a:ext>
            </a:extLst>
          </p:cNvPr>
          <p:cNvSpPr/>
          <p:nvPr/>
        </p:nvSpPr>
        <p:spPr>
          <a:xfrm>
            <a:off x="3978656" y="1421586"/>
            <a:ext cx="3868926" cy="812800"/>
          </a:xfrm>
          <a:prstGeom prst="leftRight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pPr algn="ctr"/>
            <a:r>
              <a:rPr lang="en-US" dirty="0"/>
              <a:t>Request\Responses</a:t>
            </a:r>
          </a:p>
        </p:txBody>
      </p:sp>
    </p:spTree>
    <p:extLst>
      <p:ext uri="{BB962C8B-B14F-4D97-AF65-F5344CB8AC3E}">
        <p14:creationId xmlns:p14="http://schemas.microsoft.com/office/powerpoint/2010/main" val="195895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P spid="13" grpId="0" animBg="1"/>
      <p:bldP spid="14" grpId="0" animBg="1"/>
      <p:bldP spid="15" grpId="0" animBg="1"/>
      <p:bldP spid="17" grpId="0" animBg="1"/>
      <p:bldP spid="18" grpId="0" animBg="1"/>
      <p:bldP spid="19" grpId="0" animBg="1"/>
      <p:bldP spid="2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00000_Acc_Engl">
  <a:themeElements>
    <a:clrScheme name="Custom 9">
      <a:dk1>
        <a:sysClr val="windowText" lastClr="000000"/>
      </a:dk1>
      <a:lt1>
        <a:sysClr val="window" lastClr="FFFFFF"/>
      </a:lt1>
      <a:dk2>
        <a:srgbClr val="595959"/>
      </a:dk2>
      <a:lt2>
        <a:srgbClr val="D8D8D8"/>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004DFF"/>
      </a:folHlink>
    </a:clrScheme>
    <a:fontScheme name="Custom 1">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54000" tIns="54000" rIns="54000" bIns="54000" rtlCol="0" anchor="ctr"/>
      <a:lstStyle>
        <a:defPPr algn="ctr">
          <a:lnSpc>
            <a:spcPct val="90000"/>
          </a:lnSpc>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133350" indent="-133350" algn="l">
          <a:lnSpc>
            <a:spcPct val="90000"/>
          </a:lnSpc>
          <a:spcBef>
            <a:spcPts val="300"/>
          </a:spcBef>
          <a:buFont typeface="Arial" panose="020B0604020202020204" pitchFamily="34" charset="0"/>
          <a:buChar char="•"/>
          <a:defRPr sz="14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CSB00000_Acc_Engl_Graphik.potx" id="{1A3265B6-8FB7-4BE7-A2AF-0C73A605FCAB}" vid="{AB8D690C-83A2-410D-A780-9DA2820399C6}"/>
    </a:ext>
  </a:extLst>
</a:theme>
</file>

<file path=ppt/theme/theme2.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1657</Words>
  <Application>Microsoft Office PowerPoint</Application>
  <PresentationFormat>Widescreen</PresentationFormat>
  <Paragraphs>114</Paragraphs>
  <Slides>12</Slides>
  <Notes>10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Calibri Light</vt:lpstr>
      <vt:lpstr>Graphik</vt:lpstr>
      <vt:lpstr>Graphik Black</vt:lpstr>
      <vt:lpstr>CA00000_Acc_Engl</vt:lpstr>
      <vt:lpstr>Metropolitan</vt:lpstr>
      <vt:lpstr>think-cell Slide</vt:lpstr>
      <vt:lpstr>INTRODUCTION TO MEAN </vt:lpstr>
      <vt:lpstr>PowerPoint Presentation</vt:lpstr>
      <vt:lpstr>PowerPoint Presentation</vt:lpstr>
      <vt:lpstr>What is Angular?</vt:lpstr>
      <vt:lpstr>What is nodeJS?</vt:lpstr>
      <vt:lpstr>What is express?</vt:lpstr>
      <vt:lpstr>What is mongoDB?</vt:lpstr>
      <vt:lpstr>We build a Single Page Application</vt:lpstr>
      <vt:lpstr>MEAN – The Big Picture</vt:lpstr>
      <vt:lpstr>Course Outline</vt:lpstr>
      <vt:lpstr>Getting Most out of the course</vt:lpstr>
      <vt:lpstr>Lets Code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MEAN </dc:title>
  <dc:creator>BIPUL KUMAR</dc:creator>
  <cp:lastModifiedBy>BIPUL KUMAR</cp:lastModifiedBy>
  <cp:revision>1</cp:revision>
  <dcterms:created xsi:type="dcterms:W3CDTF">2020-05-03T19:26:03Z</dcterms:created>
  <dcterms:modified xsi:type="dcterms:W3CDTF">2020-05-03T19:26:05Z</dcterms:modified>
</cp:coreProperties>
</file>