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42" r:id="rId3"/>
    <p:sldId id="391" r:id="rId4"/>
    <p:sldId id="449" r:id="rId5"/>
    <p:sldId id="450" r:id="rId6"/>
    <p:sldId id="424" r:id="rId7"/>
    <p:sldId id="446" r:id="rId8"/>
    <p:sldId id="425" r:id="rId9"/>
    <p:sldId id="451" r:id="rId10"/>
    <p:sldId id="3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E6E1"/>
    <a:srgbClr val="FFCCCC"/>
    <a:srgbClr val="D8D8D8"/>
    <a:srgbClr val="FFFFFF"/>
    <a:srgbClr val="2800FF"/>
    <a:srgbClr val="00BAFF"/>
    <a:srgbClr val="00FF7D"/>
    <a:srgbClr val="00F3FF"/>
    <a:srgbClr val="FFB600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318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4647"/>
            <a:ext cx="12192000" cy="59869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20" y="1908"/>
          <a:ext cx="2116" cy="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1908"/>
                        <a:ext cx="2116" cy="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381000" y="410215"/>
            <a:ext cx="2242531" cy="594000"/>
            <a:chOff x="484188" y="452438"/>
            <a:chExt cx="2246313" cy="595312"/>
          </a:xfrm>
        </p:grpSpPr>
        <p:sp>
          <p:nvSpPr>
            <p:cNvPr id="21" name="Freeform 136"/>
            <p:cNvSpPr/>
            <p:nvPr userDrawn="1"/>
          </p:nvSpPr>
          <p:spPr bwMode="auto">
            <a:xfrm>
              <a:off x="1793875" y="452438"/>
              <a:ext cx="222250" cy="234950"/>
            </a:xfrm>
            <a:custGeom>
              <a:avLst/>
              <a:gdLst>
                <a:gd name="T0" fmla="*/ 0 w 711"/>
                <a:gd name="T1" fmla="*/ 531 h 753"/>
                <a:gd name="T2" fmla="*/ 415 w 711"/>
                <a:gd name="T3" fmla="*/ 377 h 753"/>
                <a:gd name="T4" fmla="*/ 0 w 711"/>
                <a:gd name="T5" fmla="*/ 215 h 753"/>
                <a:gd name="T6" fmla="*/ 0 w 711"/>
                <a:gd name="T7" fmla="*/ 0 h 753"/>
                <a:gd name="T8" fmla="*/ 711 w 711"/>
                <a:gd name="T9" fmla="*/ 286 h 753"/>
                <a:gd name="T10" fmla="*/ 711 w 711"/>
                <a:gd name="T11" fmla="*/ 465 h 753"/>
                <a:gd name="T12" fmla="*/ 0 w 711"/>
                <a:gd name="T13" fmla="*/ 753 h 753"/>
                <a:gd name="T14" fmla="*/ 0 w 711"/>
                <a:gd name="T15" fmla="*/ 5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753">
                  <a:moveTo>
                    <a:pt x="0" y="531"/>
                  </a:moveTo>
                  <a:lnTo>
                    <a:pt x="415" y="377"/>
                  </a:lnTo>
                  <a:lnTo>
                    <a:pt x="0" y="215"/>
                  </a:lnTo>
                  <a:lnTo>
                    <a:pt x="0" y="0"/>
                  </a:lnTo>
                  <a:lnTo>
                    <a:pt x="711" y="286"/>
                  </a:lnTo>
                  <a:lnTo>
                    <a:pt x="711" y="465"/>
                  </a:lnTo>
                  <a:lnTo>
                    <a:pt x="0" y="753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 sz="1800"/>
            </a:p>
          </p:txBody>
        </p:sp>
        <p:sp>
          <p:nvSpPr>
            <p:cNvPr id="22" name="Freeform 137"/>
            <p:cNvSpPr>
              <a:spLocks noEditPoints="1"/>
            </p:cNvSpPr>
            <p:nvPr userDrawn="1"/>
          </p:nvSpPr>
          <p:spPr bwMode="auto">
            <a:xfrm>
              <a:off x="484188" y="703263"/>
              <a:ext cx="2246313" cy="344487"/>
            </a:xfrm>
            <a:custGeom>
              <a:avLst/>
              <a:gdLst>
                <a:gd name="T0" fmla="*/ 6834 w 7212"/>
                <a:gd name="T1" fmla="*/ 396 h 1101"/>
                <a:gd name="T2" fmla="*/ 6436 w 7212"/>
                <a:gd name="T3" fmla="*/ 681 h 1101"/>
                <a:gd name="T4" fmla="*/ 7212 w 7212"/>
                <a:gd name="T5" fmla="*/ 626 h 1101"/>
                <a:gd name="T6" fmla="*/ 6845 w 7212"/>
                <a:gd name="T7" fmla="*/ 933 h 1101"/>
                <a:gd name="T8" fmla="*/ 6840 w 7212"/>
                <a:gd name="T9" fmla="*/ 1101 h 1101"/>
                <a:gd name="T10" fmla="*/ 6113 w 7212"/>
                <a:gd name="T11" fmla="*/ 404 h 1101"/>
                <a:gd name="T12" fmla="*/ 6113 w 7212"/>
                <a:gd name="T13" fmla="*/ 656 h 1101"/>
                <a:gd name="T14" fmla="*/ 5881 w 7212"/>
                <a:gd name="T15" fmla="*/ 252 h 1101"/>
                <a:gd name="T16" fmla="*/ 5480 w 7212"/>
                <a:gd name="T17" fmla="*/ 961 h 1101"/>
                <a:gd name="T18" fmla="*/ 4978 w 7212"/>
                <a:gd name="T19" fmla="*/ 252 h 1101"/>
                <a:gd name="T20" fmla="*/ 5333 w 7212"/>
                <a:gd name="T21" fmla="*/ 920 h 1101"/>
                <a:gd name="T22" fmla="*/ 5712 w 7212"/>
                <a:gd name="T23" fmla="*/ 252 h 1101"/>
                <a:gd name="T24" fmla="*/ 4678 w 7212"/>
                <a:gd name="T25" fmla="*/ 252 h 1101"/>
                <a:gd name="T26" fmla="*/ 4678 w 7212"/>
                <a:gd name="T27" fmla="*/ 425 h 1101"/>
                <a:gd name="T28" fmla="*/ 4842 w 7212"/>
                <a:gd name="T29" fmla="*/ 896 h 1101"/>
                <a:gd name="T30" fmla="*/ 4444 w 7212"/>
                <a:gd name="T31" fmla="*/ 843 h 1101"/>
                <a:gd name="T32" fmla="*/ 4347 w 7212"/>
                <a:gd name="T33" fmla="*/ 252 h 1101"/>
                <a:gd name="T34" fmla="*/ 4678 w 7212"/>
                <a:gd name="T35" fmla="*/ 0 h 1101"/>
                <a:gd name="T36" fmla="*/ 3741 w 7212"/>
                <a:gd name="T37" fmla="*/ 376 h 1101"/>
                <a:gd name="T38" fmla="*/ 4243 w 7212"/>
                <a:gd name="T39" fmla="*/ 1084 h 1101"/>
                <a:gd name="T40" fmla="*/ 3887 w 7212"/>
                <a:gd name="T41" fmla="*/ 422 h 1101"/>
                <a:gd name="T42" fmla="*/ 3508 w 7212"/>
                <a:gd name="T43" fmla="*/ 1084 h 1101"/>
                <a:gd name="T44" fmla="*/ 3139 w 7212"/>
                <a:gd name="T45" fmla="*/ 571 h 1101"/>
                <a:gd name="T46" fmla="*/ 2993 w 7212"/>
                <a:gd name="T47" fmla="*/ 1101 h 1101"/>
                <a:gd name="T48" fmla="*/ 2985 w 7212"/>
                <a:gd name="T49" fmla="*/ 234 h 1101"/>
                <a:gd name="T50" fmla="*/ 2824 w 7212"/>
                <a:gd name="T51" fmla="*/ 726 h 1101"/>
                <a:gd name="T52" fmla="*/ 3365 w 7212"/>
                <a:gd name="T53" fmla="*/ 824 h 1101"/>
                <a:gd name="T54" fmla="*/ 1723 w 7212"/>
                <a:gd name="T55" fmla="*/ 676 h 1101"/>
                <a:gd name="T56" fmla="*/ 2487 w 7212"/>
                <a:gd name="T57" fmla="*/ 548 h 1101"/>
                <a:gd name="T58" fmla="*/ 1960 w 7212"/>
                <a:gd name="T59" fmla="*/ 656 h 1101"/>
                <a:gd name="T60" fmla="*/ 2280 w 7212"/>
                <a:gd name="T61" fmla="*/ 777 h 1101"/>
                <a:gd name="T62" fmla="*/ 1255 w 7212"/>
                <a:gd name="T63" fmla="*/ 1101 h 1101"/>
                <a:gd name="T64" fmla="*/ 1257 w 7212"/>
                <a:gd name="T65" fmla="*/ 234 h 1101"/>
                <a:gd name="T66" fmla="*/ 1262 w 7212"/>
                <a:gd name="T67" fmla="*/ 414 h 1101"/>
                <a:gd name="T68" fmla="*/ 1263 w 7212"/>
                <a:gd name="T69" fmla="*/ 926 h 1101"/>
                <a:gd name="T70" fmla="*/ 1255 w 7212"/>
                <a:gd name="T71" fmla="*/ 1101 h 1101"/>
                <a:gd name="T72" fmla="*/ 404 w 7212"/>
                <a:gd name="T73" fmla="*/ 727 h 1101"/>
                <a:gd name="T74" fmla="*/ 344 w 7212"/>
                <a:gd name="T75" fmla="*/ 939 h 1101"/>
                <a:gd name="T76" fmla="*/ 0 w 7212"/>
                <a:gd name="T77" fmla="*/ 856 h 1101"/>
                <a:gd name="T78" fmla="*/ 496 w 7212"/>
                <a:gd name="T79" fmla="*/ 575 h 1101"/>
                <a:gd name="T80" fmla="*/ 248 w 7212"/>
                <a:gd name="T81" fmla="*/ 509 h 1101"/>
                <a:gd name="T82" fmla="*/ 729 w 7212"/>
                <a:gd name="T83" fmla="*/ 527 h 1101"/>
                <a:gd name="T84" fmla="*/ 501 w 7212"/>
                <a:gd name="T85" fmla="*/ 98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12" h="1101">
                  <a:moveTo>
                    <a:pt x="6674" y="571"/>
                  </a:moveTo>
                  <a:lnTo>
                    <a:pt x="6986" y="571"/>
                  </a:lnTo>
                  <a:cubicBezTo>
                    <a:pt x="6981" y="449"/>
                    <a:pt x="6926" y="396"/>
                    <a:pt x="6834" y="396"/>
                  </a:cubicBezTo>
                  <a:cubicBezTo>
                    <a:pt x="6760" y="396"/>
                    <a:pt x="6694" y="436"/>
                    <a:pt x="6674" y="571"/>
                  </a:cubicBezTo>
                  <a:close/>
                  <a:moveTo>
                    <a:pt x="6840" y="1101"/>
                  </a:moveTo>
                  <a:cubicBezTo>
                    <a:pt x="6600" y="1101"/>
                    <a:pt x="6436" y="958"/>
                    <a:pt x="6436" y="681"/>
                  </a:cubicBezTo>
                  <a:lnTo>
                    <a:pt x="6436" y="665"/>
                  </a:lnTo>
                  <a:cubicBezTo>
                    <a:pt x="6436" y="387"/>
                    <a:pt x="6609" y="234"/>
                    <a:pt x="6832" y="234"/>
                  </a:cubicBezTo>
                  <a:cubicBezTo>
                    <a:pt x="7039" y="234"/>
                    <a:pt x="7212" y="350"/>
                    <a:pt x="7212" y="626"/>
                  </a:cubicBezTo>
                  <a:lnTo>
                    <a:pt x="7212" y="726"/>
                  </a:lnTo>
                  <a:lnTo>
                    <a:pt x="6671" y="726"/>
                  </a:lnTo>
                  <a:cubicBezTo>
                    <a:pt x="6681" y="875"/>
                    <a:pt x="6744" y="933"/>
                    <a:pt x="6845" y="933"/>
                  </a:cubicBezTo>
                  <a:cubicBezTo>
                    <a:pt x="6934" y="933"/>
                    <a:pt x="6981" y="885"/>
                    <a:pt x="6997" y="824"/>
                  </a:cubicBezTo>
                  <a:lnTo>
                    <a:pt x="7212" y="824"/>
                  </a:lnTo>
                  <a:cubicBezTo>
                    <a:pt x="7187" y="982"/>
                    <a:pt x="7058" y="1101"/>
                    <a:pt x="6840" y="1101"/>
                  </a:cubicBezTo>
                  <a:close/>
                  <a:moveTo>
                    <a:pt x="5881" y="252"/>
                  </a:moveTo>
                  <a:lnTo>
                    <a:pt x="6113" y="252"/>
                  </a:lnTo>
                  <a:lnTo>
                    <a:pt x="6113" y="404"/>
                  </a:lnTo>
                  <a:cubicBezTo>
                    <a:pt x="6162" y="293"/>
                    <a:pt x="6240" y="241"/>
                    <a:pt x="6363" y="241"/>
                  </a:cubicBezTo>
                  <a:lnTo>
                    <a:pt x="6363" y="470"/>
                  </a:lnTo>
                  <a:cubicBezTo>
                    <a:pt x="6205" y="470"/>
                    <a:pt x="6113" y="517"/>
                    <a:pt x="6113" y="656"/>
                  </a:cubicBezTo>
                  <a:lnTo>
                    <a:pt x="6113" y="1084"/>
                  </a:lnTo>
                  <a:lnTo>
                    <a:pt x="5881" y="1084"/>
                  </a:lnTo>
                  <a:lnTo>
                    <a:pt x="5881" y="252"/>
                  </a:lnTo>
                  <a:close/>
                  <a:moveTo>
                    <a:pt x="5712" y="1084"/>
                  </a:moveTo>
                  <a:lnTo>
                    <a:pt x="5480" y="1084"/>
                  </a:lnTo>
                  <a:lnTo>
                    <a:pt x="5480" y="961"/>
                  </a:lnTo>
                  <a:cubicBezTo>
                    <a:pt x="5440" y="1041"/>
                    <a:pt x="5362" y="1101"/>
                    <a:pt x="5238" y="1101"/>
                  </a:cubicBezTo>
                  <a:cubicBezTo>
                    <a:pt x="5088" y="1101"/>
                    <a:pt x="4978" y="1010"/>
                    <a:pt x="4978" y="815"/>
                  </a:cubicBezTo>
                  <a:lnTo>
                    <a:pt x="4978" y="252"/>
                  </a:lnTo>
                  <a:lnTo>
                    <a:pt x="5212" y="252"/>
                  </a:lnTo>
                  <a:lnTo>
                    <a:pt x="5212" y="780"/>
                  </a:lnTo>
                  <a:cubicBezTo>
                    <a:pt x="5212" y="875"/>
                    <a:pt x="5250" y="920"/>
                    <a:pt x="5333" y="920"/>
                  </a:cubicBezTo>
                  <a:cubicBezTo>
                    <a:pt x="5414" y="920"/>
                    <a:pt x="5480" y="869"/>
                    <a:pt x="5480" y="766"/>
                  </a:cubicBezTo>
                  <a:lnTo>
                    <a:pt x="5480" y="252"/>
                  </a:lnTo>
                  <a:lnTo>
                    <a:pt x="5712" y="252"/>
                  </a:lnTo>
                  <a:lnTo>
                    <a:pt x="5712" y="1084"/>
                  </a:lnTo>
                  <a:close/>
                  <a:moveTo>
                    <a:pt x="4678" y="0"/>
                  </a:moveTo>
                  <a:lnTo>
                    <a:pt x="4678" y="252"/>
                  </a:lnTo>
                  <a:lnTo>
                    <a:pt x="4837" y="252"/>
                  </a:lnTo>
                  <a:lnTo>
                    <a:pt x="4837" y="425"/>
                  </a:lnTo>
                  <a:lnTo>
                    <a:pt x="4678" y="425"/>
                  </a:lnTo>
                  <a:lnTo>
                    <a:pt x="4678" y="820"/>
                  </a:lnTo>
                  <a:cubicBezTo>
                    <a:pt x="4678" y="882"/>
                    <a:pt x="4706" y="910"/>
                    <a:pt x="4760" y="910"/>
                  </a:cubicBezTo>
                  <a:cubicBezTo>
                    <a:pt x="4794" y="910"/>
                    <a:pt x="4819" y="906"/>
                    <a:pt x="4842" y="896"/>
                  </a:cubicBezTo>
                  <a:lnTo>
                    <a:pt x="4842" y="1077"/>
                  </a:lnTo>
                  <a:cubicBezTo>
                    <a:pt x="4815" y="1085"/>
                    <a:pt x="4768" y="1095"/>
                    <a:pt x="4711" y="1095"/>
                  </a:cubicBezTo>
                  <a:cubicBezTo>
                    <a:pt x="4530" y="1095"/>
                    <a:pt x="4444" y="1012"/>
                    <a:pt x="4444" y="843"/>
                  </a:cubicBezTo>
                  <a:lnTo>
                    <a:pt x="4444" y="425"/>
                  </a:lnTo>
                  <a:lnTo>
                    <a:pt x="4347" y="425"/>
                  </a:lnTo>
                  <a:lnTo>
                    <a:pt x="4347" y="252"/>
                  </a:lnTo>
                  <a:lnTo>
                    <a:pt x="4444" y="252"/>
                  </a:lnTo>
                  <a:lnTo>
                    <a:pt x="4444" y="96"/>
                  </a:lnTo>
                  <a:lnTo>
                    <a:pt x="4678" y="0"/>
                  </a:lnTo>
                  <a:close/>
                  <a:moveTo>
                    <a:pt x="3508" y="252"/>
                  </a:moveTo>
                  <a:lnTo>
                    <a:pt x="3741" y="252"/>
                  </a:lnTo>
                  <a:lnTo>
                    <a:pt x="3741" y="376"/>
                  </a:lnTo>
                  <a:cubicBezTo>
                    <a:pt x="3782" y="298"/>
                    <a:pt x="3865" y="234"/>
                    <a:pt x="3992" y="234"/>
                  </a:cubicBezTo>
                  <a:cubicBezTo>
                    <a:pt x="4143" y="234"/>
                    <a:pt x="4243" y="325"/>
                    <a:pt x="4243" y="527"/>
                  </a:cubicBezTo>
                  <a:lnTo>
                    <a:pt x="4243" y="1084"/>
                  </a:lnTo>
                  <a:lnTo>
                    <a:pt x="4011" y="1084"/>
                  </a:lnTo>
                  <a:lnTo>
                    <a:pt x="4011" y="562"/>
                  </a:lnTo>
                  <a:cubicBezTo>
                    <a:pt x="4011" y="465"/>
                    <a:pt x="3971" y="422"/>
                    <a:pt x="3887" y="422"/>
                  </a:cubicBezTo>
                  <a:cubicBezTo>
                    <a:pt x="3806" y="422"/>
                    <a:pt x="3741" y="471"/>
                    <a:pt x="3741" y="576"/>
                  </a:cubicBezTo>
                  <a:lnTo>
                    <a:pt x="3741" y="1084"/>
                  </a:lnTo>
                  <a:lnTo>
                    <a:pt x="3508" y="1084"/>
                  </a:lnTo>
                  <a:lnTo>
                    <a:pt x="3508" y="252"/>
                  </a:lnTo>
                  <a:close/>
                  <a:moveTo>
                    <a:pt x="2827" y="571"/>
                  </a:moveTo>
                  <a:lnTo>
                    <a:pt x="3139" y="571"/>
                  </a:lnTo>
                  <a:cubicBezTo>
                    <a:pt x="3134" y="449"/>
                    <a:pt x="3079" y="396"/>
                    <a:pt x="2986" y="396"/>
                  </a:cubicBezTo>
                  <a:cubicBezTo>
                    <a:pt x="2913" y="396"/>
                    <a:pt x="2846" y="436"/>
                    <a:pt x="2827" y="571"/>
                  </a:cubicBezTo>
                  <a:close/>
                  <a:moveTo>
                    <a:pt x="2993" y="1101"/>
                  </a:moveTo>
                  <a:cubicBezTo>
                    <a:pt x="2753" y="1101"/>
                    <a:pt x="2589" y="958"/>
                    <a:pt x="2589" y="681"/>
                  </a:cubicBezTo>
                  <a:lnTo>
                    <a:pt x="2589" y="665"/>
                  </a:lnTo>
                  <a:cubicBezTo>
                    <a:pt x="2589" y="387"/>
                    <a:pt x="2762" y="234"/>
                    <a:pt x="2985" y="234"/>
                  </a:cubicBezTo>
                  <a:cubicBezTo>
                    <a:pt x="3192" y="234"/>
                    <a:pt x="3365" y="350"/>
                    <a:pt x="3365" y="626"/>
                  </a:cubicBezTo>
                  <a:lnTo>
                    <a:pt x="3365" y="726"/>
                  </a:lnTo>
                  <a:lnTo>
                    <a:pt x="2824" y="726"/>
                  </a:lnTo>
                  <a:cubicBezTo>
                    <a:pt x="2834" y="875"/>
                    <a:pt x="2897" y="933"/>
                    <a:pt x="2998" y="933"/>
                  </a:cubicBezTo>
                  <a:cubicBezTo>
                    <a:pt x="3087" y="933"/>
                    <a:pt x="3134" y="885"/>
                    <a:pt x="3150" y="824"/>
                  </a:cubicBezTo>
                  <a:lnTo>
                    <a:pt x="3365" y="824"/>
                  </a:lnTo>
                  <a:cubicBezTo>
                    <a:pt x="3340" y="982"/>
                    <a:pt x="3211" y="1101"/>
                    <a:pt x="2993" y="1101"/>
                  </a:cubicBezTo>
                  <a:close/>
                  <a:moveTo>
                    <a:pt x="2121" y="1101"/>
                  </a:moveTo>
                  <a:cubicBezTo>
                    <a:pt x="1890" y="1101"/>
                    <a:pt x="1723" y="958"/>
                    <a:pt x="1723" y="676"/>
                  </a:cubicBezTo>
                  <a:lnTo>
                    <a:pt x="1723" y="665"/>
                  </a:lnTo>
                  <a:cubicBezTo>
                    <a:pt x="1723" y="384"/>
                    <a:pt x="1901" y="234"/>
                    <a:pt x="2122" y="234"/>
                  </a:cubicBezTo>
                  <a:cubicBezTo>
                    <a:pt x="2312" y="234"/>
                    <a:pt x="2468" y="330"/>
                    <a:pt x="2487" y="548"/>
                  </a:cubicBezTo>
                  <a:lnTo>
                    <a:pt x="2264" y="548"/>
                  </a:lnTo>
                  <a:cubicBezTo>
                    <a:pt x="2250" y="466"/>
                    <a:pt x="2208" y="414"/>
                    <a:pt x="2127" y="414"/>
                  </a:cubicBezTo>
                  <a:cubicBezTo>
                    <a:pt x="2029" y="414"/>
                    <a:pt x="1960" y="492"/>
                    <a:pt x="1960" y="656"/>
                  </a:cubicBezTo>
                  <a:lnTo>
                    <a:pt x="1960" y="681"/>
                  </a:lnTo>
                  <a:cubicBezTo>
                    <a:pt x="1960" y="850"/>
                    <a:pt x="2021" y="926"/>
                    <a:pt x="2129" y="926"/>
                  </a:cubicBezTo>
                  <a:cubicBezTo>
                    <a:pt x="2208" y="926"/>
                    <a:pt x="2267" y="867"/>
                    <a:pt x="2280" y="777"/>
                  </a:cubicBezTo>
                  <a:lnTo>
                    <a:pt x="2492" y="777"/>
                  </a:lnTo>
                  <a:cubicBezTo>
                    <a:pt x="2476" y="966"/>
                    <a:pt x="2347" y="1101"/>
                    <a:pt x="2121" y="1101"/>
                  </a:cubicBezTo>
                  <a:close/>
                  <a:moveTo>
                    <a:pt x="1255" y="1101"/>
                  </a:moveTo>
                  <a:cubicBezTo>
                    <a:pt x="1025" y="1101"/>
                    <a:pt x="858" y="958"/>
                    <a:pt x="858" y="676"/>
                  </a:cubicBezTo>
                  <a:lnTo>
                    <a:pt x="858" y="665"/>
                  </a:lnTo>
                  <a:cubicBezTo>
                    <a:pt x="858" y="384"/>
                    <a:pt x="1036" y="234"/>
                    <a:pt x="1257" y="234"/>
                  </a:cubicBezTo>
                  <a:cubicBezTo>
                    <a:pt x="1446" y="234"/>
                    <a:pt x="1602" y="330"/>
                    <a:pt x="1621" y="548"/>
                  </a:cubicBezTo>
                  <a:lnTo>
                    <a:pt x="1399" y="548"/>
                  </a:lnTo>
                  <a:cubicBezTo>
                    <a:pt x="1384" y="466"/>
                    <a:pt x="1343" y="414"/>
                    <a:pt x="1262" y="414"/>
                  </a:cubicBezTo>
                  <a:cubicBezTo>
                    <a:pt x="1163" y="414"/>
                    <a:pt x="1095" y="492"/>
                    <a:pt x="1095" y="656"/>
                  </a:cubicBezTo>
                  <a:lnTo>
                    <a:pt x="1095" y="681"/>
                  </a:lnTo>
                  <a:cubicBezTo>
                    <a:pt x="1095" y="850"/>
                    <a:pt x="1155" y="926"/>
                    <a:pt x="1263" y="926"/>
                  </a:cubicBezTo>
                  <a:cubicBezTo>
                    <a:pt x="1343" y="926"/>
                    <a:pt x="1402" y="867"/>
                    <a:pt x="1414" y="777"/>
                  </a:cubicBezTo>
                  <a:lnTo>
                    <a:pt x="1626" y="777"/>
                  </a:lnTo>
                  <a:cubicBezTo>
                    <a:pt x="1610" y="966"/>
                    <a:pt x="1481" y="1101"/>
                    <a:pt x="1255" y="1101"/>
                  </a:cubicBezTo>
                  <a:close/>
                  <a:moveTo>
                    <a:pt x="496" y="807"/>
                  </a:moveTo>
                  <a:lnTo>
                    <a:pt x="496" y="727"/>
                  </a:lnTo>
                  <a:lnTo>
                    <a:pt x="404" y="727"/>
                  </a:lnTo>
                  <a:cubicBezTo>
                    <a:pt x="290" y="727"/>
                    <a:pt x="231" y="759"/>
                    <a:pt x="231" y="834"/>
                  </a:cubicBezTo>
                  <a:lnTo>
                    <a:pt x="231" y="842"/>
                  </a:lnTo>
                  <a:cubicBezTo>
                    <a:pt x="231" y="899"/>
                    <a:pt x="266" y="939"/>
                    <a:pt x="344" y="939"/>
                  </a:cubicBezTo>
                  <a:cubicBezTo>
                    <a:pt x="423" y="939"/>
                    <a:pt x="496" y="894"/>
                    <a:pt x="496" y="807"/>
                  </a:cubicBezTo>
                  <a:close/>
                  <a:moveTo>
                    <a:pt x="274" y="1101"/>
                  </a:moveTo>
                  <a:cubicBezTo>
                    <a:pt x="124" y="1101"/>
                    <a:pt x="0" y="1025"/>
                    <a:pt x="0" y="856"/>
                  </a:cubicBezTo>
                  <a:lnTo>
                    <a:pt x="0" y="847"/>
                  </a:lnTo>
                  <a:cubicBezTo>
                    <a:pt x="0" y="641"/>
                    <a:pt x="178" y="575"/>
                    <a:pt x="393" y="575"/>
                  </a:cubicBezTo>
                  <a:lnTo>
                    <a:pt x="496" y="575"/>
                  </a:lnTo>
                  <a:lnTo>
                    <a:pt x="496" y="535"/>
                  </a:lnTo>
                  <a:cubicBezTo>
                    <a:pt x="496" y="452"/>
                    <a:pt x="460" y="401"/>
                    <a:pt x="374" y="401"/>
                  </a:cubicBezTo>
                  <a:cubicBezTo>
                    <a:pt x="296" y="401"/>
                    <a:pt x="255" y="446"/>
                    <a:pt x="248" y="509"/>
                  </a:cubicBezTo>
                  <a:lnTo>
                    <a:pt x="26" y="509"/>
                  </a:lnTo>
                  <a:cubicBezTo>
                    <a:pt x="41" y="325"/>
                    <a:pt x="188" y="234"/>
                    <a:pt x="385" y="234"/>
                  </a:cubicBezTo>
                  <a:cubicBezTo>
                    <a:pt x="586" y="234"/>
                    <a:pt x="729" y="320"/>
                    <a:pt x="729" y="527"/>
                  </a:cubicBezTo>
                  <a:lnTo>
                    <a:pt x="729" y="1084"/>
                  </a:lnTo>
                  <a:lnTo>
                    <a:pt x="501" y="1084"/>
                  </a:lnTo>
                  <a:lnTo>
                    <a:pt x="501" y="988"/>
                  </a:lnTo>
                  <a:cubicBezTo>
                    <a:pt x="461" y="1049"/>
                    <a:pt x="385" y="1101"/>
                    <a:pt x="274" y="110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 sz="1800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708238" y="1265653"/>
            <a:ext cx="5395287" cy="5514533"/>
            <a:chOff x="6420958" y="734291"/>
            <a:chExt cx="5395287" cy="5514533"/>
          </a:xfrm>
        </p:grpSpPr>
        <p:sp>
          <p:nvSpPr>
            <p:cNvPr id="15" name="Freeform 28"/>
            <p:cNvSpPr/>
            <p:nvPr/>
          </p:nvSpPr>
          <p:spPr bwMode="auto">
            <a:xfrm>
              <a:off x="6420958" y="2928447"/>
              <a:ext cx="5395287" cy="3320377"/>
            </a:xfrm>
            <a:custGeom>
              <a:avLst/>
              <a:gdLst>
                <a:gd name="T0" fmla="*/ 0 w 8964"/>
                <a:gd name="T1" fmla="*/ 5507 h 5507"/>
                <a:gd name="T2" fmla="*/ 0 w 8964"/>
                <a:gd name="T3" fmla="*/ 3495 h 5507"/>
                <a:gd name="T4" fmla="*/ 8964 w 8964"/>
                <a:gd name="T5" fmla="*/ 0 h 5507"/>
                <a:gd name="T6" fmla="*/ 8964 w 8964"/>
                <a:gd name="T7" fmla="*/ 1858 h 5507"/>
                <a:gd name="T8" fmla="*/ 0 w 8964"/>
                <a:gd name="T9" fmla="*/ 5507 h 5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4" h="5507">
                  <a:moveTo>
                    <a:pt x="0" y="5507"/>
                  </a:moveTo>
                  <a:lnTo>
                    <a:pt x="0" y="3495"/>
                  </a:lnTo>
                  <a:lnTo>
                    <a:pt x="8964" y="0"/>
                  </a:lnTo>
                  <a:lnTo>
                    <a:pt x="8964" y="1858"/>
                  </a:lnTo>
                  <a:lnTo>
                    <a:pt x="0" y="550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/>
                </a:gs>
                <a:gs pos="5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9"/>
            <p:cNvSpPr/>
            <p:nvPr/>
          </p:nvSpPr>
          <p:spPr bwMode="auto">
            <a:xfrm>
              <a:off x="6420958" y="734291"/>
              <a:ext cx="5395287" cy="3315078"/>
            </a:xfrm>
            <a:custGeom>
              <a:avLst/>
              <a:gdLst>
                <a:gd name="T0" fmla="*/ 8964 w 8964"/>
                <a:gd name="T1" fmla="*/ 3640 h 5498"/>
                <a:gd name="T2" fmla="*/ 8964 w 8964"/>
                <a:gd name="T3" fmla="*/ 5498 h 5498"/>
                <a:gd name="T4" fmla="*/ 0 w 8964"/>
                <a:gd name="T5" fmla="*/ 2030 h 5498"/>
                <a:gd name="T6" fmla="*/ 0 w 8964"/>
                <a:gd name="T7" fmla="*/ 0 h 5498"/>
                <a:gd name="T8" fmla="*/ 3 w 8964"/>
                <a:gd name="T9" fmla="*/ 0 h 5498"/>
                <a:gd name="T10" fmla="*/ 8964 w 8964"/>
                <a:gd name="T11" fmla="*/ 3640 h 5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64" h="5498">
                  <a:moveTo>
                    <a:pt x="8964" y="3640"/>
                  </a:moveTo>
                  <a:lnTo>
                    <a:pt x="8964" y="5498"/>
                  </a:lnTo>
                  <a:lnTo>
                    <a:pt x="0" y="203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964" y="36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412875"/>
            <a:ext cx="11429999" cy="933589"/>
          </a:xfrm>
        </p:spPr>
        <p:txBody>
          <a:bodyPr>
            <a:spAutoFit/>
          </a:bodyPr>
          <a:lstStyle>
            <a:lvl3pPr marL="536575" indent="-182880">
              <a:buFont typeface="Arial" panose="020B0604020202090204" pitchFamily="34" charset="0"/>
              <a:buChar char="-"/>
              <a:defRPr/>
            </a:lvl3pPr>
            <a:lvl5pPr marL="857250" indent="-177800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00000"/>
            <a:ext cx="11429999" cy="933589"/>
          </a:xfrm>
        </p:spPr>
        <p:txBody>
          <a:bodyPr>
            <a:spAutoFit/>
          </a:bodyPr>
          <a:lstStyle>
            <a:lvl3pPr marL="536575" indent="-182880">
              <a:buFont typeface="Arial" panose="020B0604020202090204" pitchFamily="34" charset="0"/>
              <a:buChar char="-"/>
              <a:defRPr/>
            </a:lvl3pPr>
            <a:lvl5pPr marL="857250" indent="-177800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412875"/>
            <a:ext cx="11430000" cy="30469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le and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000" y="6617410"/>
            <a:ext cx="272415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89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Accenture. All rights reserved. 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bg1">
                    <a:lumMod val="65000"/>
                  </a:schemeClr>
                </a:solidFill>
              </a:rPr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8"/>
            <a:ext cx="1143000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11430000" cy="93358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0999" y="6617410"/>
            <a:ext cx="2721769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289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2020 Accenture.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189020" y="6617410"/>
            <a:ext cx="62198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marL="0" indent="0" algn="l" defTabSz="913765" rtl="0" eaLnBrk="1" latinLnBrk="0" hangingPunct="1">
        <a:lnSpc>
          <a:spcPct val="80000"/>
        </a:lnSpc>
        <a:spcBef>
          <a:spcPct val="0"/>
        </a:spcBef>
        <a:buNone/>
        <a:defRPr sz="3200" b="0" kern="1200" cap="all" baseline="0">
          <a:solidFill>
            <a:schemeClr val="accent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177800" indent="-177800" algn="l" defTabSz="913765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90204" pitchFamily="34" charset="0"/>
        <a:buChar char="•"/>
        <a:defRPr sz="2000" b="0" kern="1200" cap="none" baseline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90204" pitchFamily="34" charset="0"/>
        </a:defRPr>
      </a:lvl1pPr>
      <a:lvl2pPr marL="361950" indent="-184150" algn="l" defTabSz="91376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9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90204" pitchFamily="34" charset="0"/>
        </a:defRPr>
      </a:lvl2pPr>
      <a:lvl3pPr marL="536575" indent="-174625" algn="l" defTabSz="913765" rtl="0" eaLnBrk="1" latinLnBrk="0" hangingPunct="1">
        <a:lnSpc>
          <a:spcPct val="90000"/>
        </a:lnSpc>
        <a:spcBef>
          <a:spcPts val="400"/>
        </a:spcBef>
        <a:spcAft>
          <a:spcPts val="0"/>
        </a:spcAft>
        <a:buFont typeface="Arial" panose="020B0604020202090204" pitchFamily="34" charset="0"/>
        <a:buChar char="-"/>
        <a:defRPr sz="2000" kern="120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90204" pitchFamily="34" charset="0"/>
        </a:defRPr>
      </a:lvl3pPr>
      <a:lvl4pPr marL="685800" indent="-171450" algn="l" defTabSz="91376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7800" algn="l" defTabSz="913765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272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245" indent="0" algn="l" defTabSz="913765" rtl="0" eaLnBrk="1" latinLnBrk="0" hangingPunct="1">
        <a:lnSpc>
          <a:spcPct val="90000"/>
        </a:lnSpc>
        <a:spcBef>
          <a:spcPts val="800"/>
        </a:spcBef>
        <a:buFont typeface="Arial" panose="020B060402020209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245" indent="0" algn="l" defTabSz="913765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9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245" indent="0" algn="l" defTabSz="913765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9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381000" y="3033962"/>
            <a:ext cx="11430000" cy="790075"/>
          </a:xfrm>
          <a:prstGeom prst="rect">
            <a:avLst/>
          </a:prstGeom>
        </p:spPr>
        <p:txBody>
          <a:bodyPr vert="horz" lIns="0" tIns="108000" rIns="0" bIns="0" rtlCol="0" anchor="ctr" anchorCtr="0">
            <a:spAutoFit/>
          </a:bodyPr>
          <a:lstStyle>
            <a:lvl1pPr marL="17780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  <a:defRPr sz="2000" b="0" kern="1200" cap="none" baseline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361950" indent="-1841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2pPr>
            <a:lvl3pPr marL="536575" indent="-174625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-"/>
              <a:defRPr sz="200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3pPr>
            <a:lvl4pPr marL="685800" indent="-171450" algn="l" defTabSz="91376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7800" algn="l" defTabSz="91376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272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245" indent="0" algn="l" defTabSz="913765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9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245" indent="0" algn="l" defTabSz="91376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9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45" indent="0" algn="l" defTabSz="913765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0"/>
              </a:spcAft>
              <a:buFont typeface="Arial" panose="020B0604020202090204" pitchFamily="34" charset="0"/>
              <a:buNone/>
            </a:pPr>
            <a:r>
              <a:rPr lang="en-US" sz="5400" cap="all" dirty="0">
                <a:solidFill>
                  <a:schemeClr val="bg1"/>
                </a:solidFill>
                <a:latin typeface="Graphik Black" panose="020B0A03030202060203" pitchFamily="34" charset="0"/>
              </a:rPr>
              <a:t>Mean stack</a:t>
            </a:r>
            <a:endParaRPr lang="en-US" sz="5400" cap="all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9760" y="1160210"/>
            <a:ext cx="4745600" cy="4695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391920"/>
            <a:ext cx="862012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80795"/>
            <a:ext cx="9649460" cy="4524375"/>
          </a:xfrm>
        </p:spPr>
        <p:txBody>
          <a:bodyPr wrap="square"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Route Guards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Auto Authentication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Authorization - Associate posts with users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Protect resources with authorization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Pass and use user id on the frontend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TDD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80795"/>
            <a:ext cx="5641340" cy="3115945"/>
          </a:xfrm>
        </p:spPr>
        <p:txBody>
          <a:bodyPr wrap="square"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Authentication is the process of verifying the identity of the user of the application.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Common example is entering a username and password when you log in to a website. 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</a:b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Single Factor Authentication, Multi-Factor Authentication, Biometrics are examples of types of authentication used in real world apps.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Authentication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3510" y="1280795"/>
            <a:ext cx="4773295" cy="4126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590550"/>
            <a:ext cx="8974455" cy="518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603250"/>
            <a:ext cx="8674735" cy="5507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561340"/>
            <a:ext cx="10184765" cy="5519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381000" y="1280795"/>
            <a:ext cx="10962640" cy="2007870"/>
          </a:xfrm>
        </p:spPr>
        <p:txBody>
          <a:bodyPr wrap="square"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Angular's route guards are interfaces which can tell the router whether or not it should allow navigation to a requested route.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rial Unicode MS" panose="020B0604020202020204" charset="-122"/>
                <a:cs typeface="+mj-lt"/>
              </a:rPr>
              <a:t>There are five different types of guards and each of them is called in a particular sequence. The router's behavior is modified differently depending on which guard is used.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rial Unicode MS" panose="020B0604020202020204" charset="-122"/>
              <a:cs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Route Guards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790315"/>
            <a:ext cx="11042015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auto">
          <a:xfrm>
            <a:off x="5639368" y="1325867"/>
            <a:ext cx="913263" cy="720000"/>
          </a:xfrm>
          <a:custGeom>
            <a:avLst/>
            <a:gdLst>
              <a:gd name="T0" fmla="*/ 1893 w 2098"/>
              <a:gd name="T1" fmla="*/ 980 h 1661"/>
              <a:gd name="T2" fmla="*/ 1743 w 2098"/>
              <a:gd name="T3" fmla="*/ 1661 h 1661"/>
              <a:gd name="T4" fmla="*/ 1062 w 2098"/>
              <a:gd name="T5" fmla="*/ 1661 h 1661"/>
              <a:gd name="T6" fmla="*/ 1191 w 2098"/>
              <a:gd name="T7" fmla="*/ 1066 h 1661"/>
              <a:gd name="T8" fmla="*/ 1538 w 2098"/>
              <a:gd name="T9" fmla="*/ 285 h 1661"/>
              <a:gd name="T10" fmla="*/ 2098 w 2098"/>
              <a:gd name="T11" fmla="*/ 0 h 1661"/>
              <a:gd name="T12" fmla="*/ 2045 w 2098"/>
              <a:gd name="T13" fmla="*/ 262 h 1661"/>
              <a:gd name="T14" fmla="*/ 1519 w 2098"/>
              <a:gd name="T15" fmla="*/ 980 h 1661"/>
              <a:gd name="T16" fmla="*/ 1893 w 2098"/>
              <a:gd name="T17" fmla="*/ 980 h 1661"/>
              <a:gd name="T18" fmla="*/ 831 w 2098"/>
              <a:gd name="T19" fmla="*/ 980 h 1661"/>
              <a:gd name="T20" fmla="*/ 681 w 2098"/>
              <a:gd name="T21" fmla="*/ 1661 h 1661"/>
              <a:gd name="T22" fmla="*/ 0 w 2098"/>
              <a:gd name="T23" fmla="*/ 1661 h 1661"/>
              <a:gd name="T24" fmla="*/ 129 w 2098"/>
              <a:gd name="T25" fmla="*/ 1066 h 1661"/>
              <a:gd name="T26" fmla="*/ 476 w 2098"/>
              <a:gd name="T27" fmla="*/ 285 h 1661"/>
              <a:gd name="T28" fmla="*/ 1036 w 2098"/>
              <a:gd name="T29" fmla="*/ 0 h 1661"/>
              <a:gd name="T30" fmla="*/ 983 w 2098"/>
              <a:gd name="T31" fmla="*/ 262 h 1661"/>
              <a:gd name="T32" fmla="*/ 457 w 2098"/>
              <a:gd name="T33" fmla="*/ 980 h 1661"/>
              <a:gd name="T34" fmla="*/ 831 w 2098"/>
              <a:gd name="T35" fmla="*/ 980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8" h="1661">
                <a:moveTo>
                  <a:pt x="1893" y="980"/>
                </a:moveTo>
                <a:lnTo>
                  <a:pt x="1743" y="1661"/>
                </a:lnTo>
                <a:lnTo>
                  <a:pt x="1062" y="1661"/>
                </a:lnTo>
                <a:lnTo>
                  <a:pt x="1191" y="1066"/>
                </a:lnTo>
                <a:cubicBezTo>
                  <a:pt x="1264" y="710"/>
                  <a:pt x="1380" y="451"/>
                  <a:pt x="1538" y="285"/>
                </a:cubicBezTo>
                <a:cubicBezTo>
                  <a:pt x="1696" y="119"/>
                  <a:pt x="1882" y="24"/>
                  <a:pt x="2098" y="0"/>
                </a:cubicBezTo>
                <a:lnTo>
                  <a:pt x="2045" y="262"/>
                </a:lnTo>
                <a:cubicBezTo>
                  <a:pt x="1785" y="333"/>
                  <a:pt x="1610" y="572"/>
                  <a:pt x="1519" y="980"/>
                </a:cubicBezTo>
                <a:lnTo>
                  <a:pt x="1893" y="980"/>
                </a:lnTo>
                <a:close/>
                <a:moveTo>
                  <a:pt x="831" y="980"/>
                </a:moveTo>
                <a:lnTo>
                  <a:pt x="681" y="1661"/>
                </a:lnTo>
                <a:lnTo>
                  <a:pt x="0" y="1661"/>
                </a:lnTo>
                <a:lnTo>
                  <a:pt x="129" y="1066"/>
                </a:lnTo>
                <a:cubicBezTo>
                  <a:pt x="202" y="710"/>
                  <a:pt x="318" y="451"/>
                  <a:pt x="476" y="285"/>
                </a:cubicBezTo>
                <a:cubicBezTo>
                  <a:pt x="634" y="119"/>
                  <a:pt x="820" y="24"/>
                  <a:pt x="1036" y="0"/>
                </a:cubicBezTo>
                <a:lnTo>
                  <a:pt x="983" y="262"/>
                </a:lnTo>
                <a:cubicBezTo>
                  <a:pt x="723" y="333"/>
                  <a:pt x="548" y="572"/>
                  <a:pt x="457" y="980"/>
                </a:cubicBezTo>
                <a:lnTo>
                  <a:pt x="831" y="9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1" name="Freeform 5"/>
          <p:cNvSpPr>
            <a:spLocks noChangeAspect="1" noEditPoints="1"/>
          </p:cNvSpPr>
          <p:nvPr/>
        </p:nvSpPr>
        <p:spPr bwMode="auto">
          <a:xfrm flipH="1" flipV="1">
            <a:off x="5639368" y="4812133"/>
            <a:ext cx="913263" cy="720000"/>
          </a:xfrm>
          <a:custGeom>
            <a:avLst/>
            <a:gdLst>
              <a:gd name="T0" fmla="*/ 1893 w 2098"/>
              <a:gd name="T1" fmla="*/ 980 h 1661"/>
              <a:gd name="T2" fmla="*/ 1743 w 2098"/>
              <a:gd name="T3" fmla="*/ 1661 h 1661"/>
              <a:gd name="T4" fmla="*/ 1062 w 2098"/>
              <a:gd name="T5" fmla="*/ 1661 h 1661"/>
              <a:gd name="T6" fmla="*/ 1191 w 2098"/>
              <a:gd name="T7" fmla="*/ 1066 h 1661"/>
              <a:gd name="T8" fmla="*/ 1538 w 2098"/>
              <a:gd name="T9" fmla="*/ 285 h 1661"/>
              <a:gd name="T10" fmla="*/ 2098 w 2098"/>
              <a:gd name="T11" fmla="*/ 0 h 1661"/>
              <a:gd name="T12" fmla="*/ 2045 w 2098"/>
              <a:gd name="T13" fmla="*/ 262 h 1661"/>
              <a:gd name="T14" fmla="*/ 1519 w 2098"/>
              <a:gd name="T15" fmla="*/ 980 h 1661"/>
              <a:gd name="T16" fmla="*/ 1893 w 2098"/>
              <a:gd name="T17" fmla="*/ 980 h 1661"/>
              <a:gd name="T18" fmla="*/ 831 w 2098"/>
              <a:gd name="T19" fmla="*/ 980 h 1661"/>
              <a:gd name="T20" fmla="*/ 681 w 2098"/>
              <a:gd name="T21" fmla="*/ 1661 h 1661"/>
              <a:gd name="T22" fmla="*/ 0 w 2098"/>
              <a:gd name="T23" fmla="*/ 1661 h 1661"/>
              <a:gd name="T24" fmla="*/ 129 w 2098"/>
              <a:gd name="T25" fmla="*/ 1066 h 1661"/>
              <a:gd name="T26" fmla="*/ 476 w 2098"/>
              <a:gd name="T27" fmla="*/ 285 h 1661"/>
              <a:gd name="T28" fmla="*/ 1036 w 2098"/>
              <a:gd name="T29" fmla="*/ 0 h 1661"/>
              <a:gd name="T30" fmla="*/ 983 w 2098"/>
              <a:gd name="T31" fmla="*/ 262 h 1661"/>
              <a:gd name="T32" fmla="*/ 457 w 2098"/>
              <a:gd name="T33" fmla="*/ 980 h 1661"/>
              <a:gd name="T34" fmla="*/ 831 w 2098"/>
              <a:gd name="T35" fmla="*/ 980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98" h="1661">
                <a:moveTo>
                  <a:pt x="1893" y="980"/>
                </a:moveTo>
                <a:lnTo>
                  <a:pt x="1743" y="1661"/>
                </a:lnTo>
                <a:lnTo>
                  <a:pt x="1062" y="1661"/>
                </a:lnTo>
                <a:lnTo>
                  <a:pt x="1191" y="1066"/>
                </a:lnTo>
                <a:cubicBezTo>
                  <a:pt x="1264" y="710"/>
                  <a:pt x="1380" y="451"/>
                  <a:pt x="1538" y="285"/>
                </a:cubicBezTo>
                <a:cubicBezTo>
                  <a:pt x="1696" y="119"/>
                  <a:pt x="1882" y="24"/>
                  <a:pt x="2098" y="0"/>
                </a:cubicBezTo>
                <a:lnTo>
                  <a:pt x="2045" y="262"/>
                </a:lnTo>
                <a:cubicBezTo>
                  <a:pt x="1785" y="333"/>
                  <a:pt x="1610" y="572"/>
                  <a:pt x="1519" y="980"/>
                </a:cubicBezTo>
                <a:lnTo>
                  <a:pt x="1893" y="980"/>
                </a:lnTo>
                <a:close/>
                <a:moveTo>
                  <a:pt x="831" y="980"/>
                </a:moveTo>
                <a:lnTo>
                  <a:pt x="681" y="1661"/>
                </a:lnTo>
                <a:lnTo>
                  <a:pt x="0" y="1661"/>
                </a:lnTo>
                <a:lnTo>
                  <a:pt x="129" y="1066"/>
                </a:lnTo>
                <a:cubicBezTo>
                  <a:pt x="202" y="710"/>
                  <a:pt x="318" y="451"/>
                  <a:pt x="476" y="285"/>
                </a:cubicBezTo>
                <a:cubicBezTo>
                  <a:pt x="634" y="119"/>
                  <a:pt x="820" y="24"/>
                  <a:pt x="1036" y="0"/>
                </a:cubicBezTo>
                <a:lnTo>
                  <a:pt x="983" y="262"/>
                </a:lnTo>
                <a:cubicBezTo>
                  <a:pt x="723" y="333"/>
                  <a:pt x="548" y="572"/>
                  <a:pt x="457" y="980"/>
                </a:cubicBezTo>
                <a:lnTo>
                  <a:pt x="831" y="9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2" name="Title 2"/>
          <p:cNvSpPr txBox="1"/>
          <p:nvPr/>
        </p:nvSpPr>
        <p:spPr>
          <a:xfrm>
            <a:off x="761998" y="3171825"/>
            <a:ext cx="10668002" cy="514350"/>
          </a:xfrm>
          <a:prstGeom prst="rect">
            <a:avLst/>
          </a:prstGeom>
        </p:spPr>
        <p:txBody>
          <a:bodyPr wrap="square" lIns="0" tIns="72000" rIns="0" bIns="0" anchor="ctr" anchorCtr="0">
            <a:spAutoFit/>
          </a:bodyPr>
          <a:lstStyle>
            <a:lvl1pPr marL="0" indent="0" algn="l" defTabSz="9137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kern="1200" cap="all" baseline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  <a:spcBef>
                <a:spcPts val="900"/>
              </a:spcBef>
            </a:pPr>
            <a:r>
              <a:rPr lang="en-US" sz="3600" dirty="0">
                <a:solidFill>
                  <a:schemeClr val="accent1"/>
                </a:solidFill>
                <a:latin typeface="Graphik Black" panose="020B0A03030202060203" pitchFamily="34" charset="0"/>
              </a:rPr>
              <a:t>Thank you</a:t>
            </a:r>
            <a:endParaRPr lang="en-US" dirty="0">
              <a:solidFill>
                <a:schemeClr val="tx1"/>
              </a:solidFill>
              <a:latin typeface="Graphik Black" panose="020B0A03030202060203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00000_Acc_Engl">
  <a:themeElements>
    <a:clrScheme name="Custom 9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004DFF"/>
      </a:folHlink>
    </a:clrScheme>
    <a:fontScheme name="Custom 1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lnSpc>
            <a:spcPct val="9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33350" indent="-133350" algn="l">
          <a:lnSpc>
            <a:spcPct val="90000"/>
          </a:lnSpc>
          <a:spcBef>
            <a:spcPts val="300"/>
          </a:spcBef>
          <a:buFont typeface="Arial" panose="020B0604020202090204" pitchFamily="34" charset="0"/>
          <a:buChar char="•"/>
          <a:defRPr sz="1400" dirty="0" err="1" smtClean="0"/>
        </a:defPPr>
      </a:lstStyle>
    </a:txDef>
  </a:objectDefaults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MEAN_NE_Training</Template>
  <TotalTime>0</TotalTime>
  <Words>809</Words>
  <Application>WPS Writer</Application>
  <PresentationFormat>Widescreen</PresentationFormat>
  <Paragraphs>32</Paragraphs>
  <Slides>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Graphik Black</vt:lpstr>
      <vt:lpstr>PingFang SC</vt:lpstr>
      <vt:lpstr>Graphik</vt:lpstr>
      <vt:lpstr>Arial Unicode MS</vt:lpstr>
      <vt:lpstr>Arial Black</vt:lpstr>
      <vt:lpstr>微软雅黑</vt:lpstr>
      <vt:lpstr>Songti SC</vt:lpstr>
      <vt:lpstr>CA00000_Acc_Engl</vt:lpstr>
      <vt:lpstr>TCLayout.ActiveDocument.1</vt:lpstr>
      <vt:lpstr>PowerPoint 演示文稿</vt:lpstr>
      <vt:lpstr>PowerPoint 演示文稿</vt:lpstr>
      <vt:lpstr>Agenda</vt:lpstr>
      <vt:lpstr>Authentication</vt:lpstr>
      <vt:lpstr>PowerPoint 演示文稿</vt:lpstr>
      <vt:lpstr>PowerPoint 演示文稿</vt:lpstr>
      <vt:lpstr>PowerPoint 演示文稿</vt:lpstr>
      <vt:lpstr>Route Guards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</dc:title>
  <dc:creator>Ajith Kumar A M</dc:creator>
  <dc:subject>CSB</dc:subject>
  <cp:lastModifiedBy>jathindevaiah</cp:lastModifiedBy>
  <cp:revision>53</cp:revision>
  <dcterms:created xsi:type="dcterms:W3CDTF">2020-05-14T16:49:20Z</dcterms:created>
  <dcterms:modified xsi:type="dcterms:W3CDTF">2020-05-14T16:49:20Z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0x010100D4AEE4454DBAFD4FA47858D8EAD29F27</vt:lpwstr>
  </property>
  <property fmtid="{D5CDD505-2E9C-101B-9397-08002B2CF9AE}" pid="3" name="KSOProductBuildVer">
    <vt:lpwstr>1033-2.2.0.3644</vt:lpwstr>
  </property>
</Properties>
</file>