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0" r:id="rId2"/>
  </p:sldMasterIdLst>
  <p:notesMasterIdLst>
    <p:notesMasterId r:id="rId15"/>
  </p:notesMasterIdLst>
  <p:sldIdLst>
    <p:sldId id="323" r:id="rId3"/>
    <p:sldId id="357" r:id="rId4"/>
    <p:sldId id="363" r:id="rId5"/>
    <p:sldId id="364" r:id="rId6"/>
    <p:sldId id="259" r:id="rId7"/>
    <p:sldId id="261" r:id="rId8"/>
    <p:sldId id="260" r:id="rId9"/>
    <p:sldId id="262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1479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048F3-4370-45A1-920C-D010801DF48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E5752-14E3-4B3B-B9AE-13E06138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75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0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64F25-E909-44A1-BD1C-41026C2D17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D0D3C2E-FC67-47ED-90E0-E797B7CC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4647"/>
            <a:ext cx="12192000" cy="59869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81000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>
              <a:spLocks/>
            </p:cNvSpPr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9FD23D-30E8-435F-86B9-25D5CCD17D0A}"/>
              </a:ext>
            </a:extLst>
          </p:cNvPr>
          <p:cNvGrpSpPr/>
          <p:nvPr/>
        </p:nvGrpSpPr>
        <p:grpSpPr>
          <a:xfrm>
            <a:off x="3708238" y="1265653"/>
            <a:ext cx="5395287" cy="5514533"/>
            <a:chOff x="6420958" y="734291"/>
            <a:chExt cx="5395287" cy="5514533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7C7ADC2A-49DD-407B-B29B-36A2D87E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6A41381F-91AB-427E-AA9F-3CFA7053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43DB00-9397-4575-BD57-73B7FCCFE01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623275-0CFB-4B6C-853C-49D6A54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5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DB00-9397-4575-BD57-73B7FCCFE01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3275-0CFB-4B6C-853C-49D6A54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2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DB00-9397-4575-BD57-73B7FCCFE01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3275-0CFB-4B6C-853C-49D6A54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DB00-9397-4575-BD57-73B7FCCFE01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3275-0CFB-4B6C-853C-49D6A54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81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52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43DB00-9397-4575-BD57-73B7FCCFE01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623275-0CFB-4B6C-853C-49D6A54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6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74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85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01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38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3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7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00000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8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9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0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C63E5-5D21-47D3-BF0D-57C09B984129}"/>
              </a:ext>
            </a:extLst>
          </p:cNvPr>
          <p:cNvSpPr txBox="1"/>
          <p:nvPr/>
        </p:nvSpPr>
        <p:spPr>
          <a:xfrm>
            <a:off x="381000" y="6617410"/>
            <a:ext cx="272415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2E99D-B14D-4A4A-866D-4CF62FB5E126}"/>
              </a:ext>
            </a:extLst>
          </p:cNvPr>
          <p:cNvSpPr txBox="1"/>
          <p:nvPr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6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A3F2-8128-4609-A723-B6F7B88C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1637-1EAE-420A-AEB3-E681580D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841B-F510-4F50-92C5-3A624728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211C-86DC-4BD5-8897-5EA659BC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FF31-C92E-4599-A985-EE54B86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999" y="6617410"/>
            <a:ext cx="272176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3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177800" indent="-17780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sz="2000" b="0" kern="1200" cap="none" baseline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361950" indent="-18415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536575" indent="-174625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  <p15:guide id="9" pos="240">
          <p15:clr>
            <a:srgbClr val="F26B43"/>
          </p15:clr>
        </p15:guide>
        <p15:guide id="11" pos="38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020">
          <p15:clr>
            <a:srgbClr val="F26B43"/>
          </p15:clr>
        </p15:guide>
        <p15:guide id="18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 idx="4294967295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INTRODUCTION TO MEAN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4294967295"/>
          </p:nvPr>
        </p:nvSpPr>
        <p:spPr>
          <a:xfrm>
            <a:off x="667512" y="5537199"/>
            <a:ext cx="9228201" cy="8005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cap="all">
                <a:solidFill>
                  <a:srgbClr val="FFFFFF"/>
                </a:solidFill>
                <a:latin typeface="+mj-lt"/>
              </a:rPr>
              <a:t>Job ready training</a:t>
            </a:r>
          </a:p>
        </p:txBody>
      </p:sp>
    </p:spTree>
    <p:extLst>
      <p:ext uri="{BB962C8B-B14F-4D97-AF65-F5344CB8AC3E}">
        <p14:creationId xmlns:p14="http://schemas.microsoft.com/office/powerpoint/2010/main" val="190510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E7A2-16BF-4495-A624-B0150E98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430657"/>
            <a:ext cx="10515600" cy="634619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Course Outline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1348FB-EAC1-4D37-9388-239CDD883826}"/>
              </a:ext>
            </a:extLst>
          </p:cNvPr>
          <p:cNvSpPr/>
          <p:nvPr/>
        </p:nvSpPr>
        <p:spPr>
          <a:xfrm>
            <a:off x="1901952" y="1387221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Started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EA077-17FD-4636-B47D-44653FA2F7CF}"/>
              </a:ext>
            </a:extLst>
          </p:cNvPr>
          <p:cNvSpPr/>
          <p:nvPr/>
        </p:nvSpPr>
        <p:spPr>
          <a:xfrm>
            <a:off x="1901952" y="2233422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Frontend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A17D68-0FB5-4FFE-B49A-1D8A11046986}"/>
              </a:ext>
            </a:extLst>
          </p:cNvPr>
          <p:cNvSpPr/>
          <p:nvPr/>
        </p:nvSpPr>
        <p:spPr>
          <a:xfrm>
            <a:off x="1901952" y="3065526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</a:t>
            </a:r>
            <a:r>
              <a:rPr lang="en-US" dirty="0"/>
              <a:t> + Express Backend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CA29C3-7A71-4F1D-854A-2C6C515D9E40}"/>
              </a:ext>
            </a:extLst>
          </p:cNvPr>
          <p:cNvSpPr/>
          <p:nvPr/>
        </p:nvSpPr>
        <p:spPr>
          <a:xfrm>
            <a:off x="1938528" y="3874008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 Data with MongoDB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F45010-5235-4C0B-9ADF-73811A5A3408}"/>
              </a:ext>
            </a:extLst>
          </p:cNvPr>
          <p:cNvSpPr/>
          <p:nvPr/>
        </p:nvSpPr>
        <p:spPr>
          <a:xfrm>
            <a:off x="1938528" y="4787265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Enhancing the App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F5E209-EE68-46C7-B775-8AE096A38659}"/>
              </a:ext>
            </a:extLst>
          </p:cNvPr>
          <p:cNvSpPr/>
          <p:nvPr/>
        </p:nvSpPr>
        <p:spPr>
          <a:xfrm>
            <a:off x="7333490" y="5692140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394B7B-F9E4-44FC-B828-5487474A4817}"/>
              </a:ext>
            </a:extLst>
          </p:cNvPr>
          <p:cNvSpPr/>
          <p:nvPr/>
        </p:nvSpPr>
        <p:spPr>
          <a:xfrm>
            <a:off x="7333490" y="3040761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444770-34A6-4367-B9AC-127A911364E9}"/>
              </a:ext>
            </a:extLst>
          </p:cNvPr>
          <p:cNvSpPr/>
          <p:nvPr/>
        </p:nvSpPr>
        <p:spPr>
          <a:xfrm>
            <a:off x="7333490" y="2148840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5AA64D-67B9-4027-B2F6-594974823933}"/>
              </a:ext>
            </a:extLst>
          </p:cNvPr>
          <p:cNvSpPr/>
          <p:nvPr/>
        </p:nvSpPr>
        <p:spPr>
          <a:xfrm>
            <a:off x="7333490" y="1330833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Pagination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C06DF7-2670-4241-9B98-DF52FFAAE3C9}"/>
              </a:ext>
            </a:extLst>
          </p:cNvPr>
          <p:cNvSpPr/>
          <p:nvPr/>
        </p:nvSpPr>
        <p:spPr>
          <a:xfrm>
            <a:off x="7333490" y="4812411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039ADE-CE30-450D-9A0A-1D0B4A2E948B}"/>
              </a:ext>
            </a:extLst>
          </p:cNvPr>
          <p:cNvSpPr/>
          <p:nvPr/>
        </p:nvSpPr>
        <p:spPr>
          <a:xfrm>
            <a:off x="7333490" y="3932682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96AFB3-BD7F-41D9-AD0A-8EC8D278F5EC}"/>
              </a:ext>
            </a:extLst>
          </p:cNvPr>
          <p:cNvSpPr/>
          <p:nvPr/>
        </p:nvSpPr>
        <p:spPr>
          <a:xfrm>
            <a:off x="1938528" y="5707380"/>
            <a:ext cx="2255520" cy="524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Upload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4945C4-4389-4621-B700-E2BF61514B9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029712" y="1911477"/>
            <a:ext cx="0" cy="32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5056F-2738-4D9E-8DF8-71D22C1B522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029712" y="2757678"/>
            <a:ext cx="0" cy="3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3E4F7D-AB25-4405-A545-E429B95895E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066288" y="4398264"/>
            <a:ext cx="0" cy="38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250970-DF11-4A54-A548-6CBBDBC91A71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066288" y="5311521"/>
            <a:ext cx="0" cy="39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E029AC-96C0-4A7D-81F9-E98208D3920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66288" y="3565017"/>
            <a:ext cx="0" cy="30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9F1F3-CFF1-4189-959E-DB061F7AAA53}"/>
              </a:ext>
            </a:extLst>
          </p:cNvPr>
          <p:cNvCxnSpPr>
            <a:cxnSpLocks/>
          </p:cNvCxnSpPr>
          <p:nvPr/>
        </p:nvCxnSpPr>
        <p:spPr>
          <a:xfrm flipH="1">
            <a:off x="3486912" y="4855464"/>
            <a:ext cx="36576" cy="39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D4109A-A239-47A5-8CCE-404A76468535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8461250" y="2673096"/>
            <a:ext cx="0" cy="36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653B70-B3D5-433B-9A8F-1E53C3D3BF5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461250" y="1855089"/>
            <a:ext cx="0" cy="29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FE4828-4E31-43FB-AB56-1D0FE28C972D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8461250" y="3565017"/>
            <a:ext cx="0" cy="36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AC71DA-90B3-49EA-8043-08B087E6D1BC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8461250" y="4456938"/>
            <a:ext cx="0" cy="35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1F1BB3-0434-44E3-80F7-A155E64EECBB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>
            <a:off x="8461250" y="5336667"/>
            <a:ext cx="0" cy="35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23EBEF5-9A96-4153-AE10-C40EBBBD8F9E}"/>
              </a:ext>
            </a:extLst>
          </p:cNvPr>
          <p:cNvCxnSpPr>
            <a:cxnSpLocks/>
          </p:cNvCxnSpPr>
          <p:nvPr/>
        </p:nvCxnSpPr>
        <p:spPr>
          <a:xfrm flipV="1">
            <a:off x="4230625" y="1649349"/>
            <a:ext cx="3139442" cy="43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9030-A554-40DA-A54F-0188C837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811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Getting Most out of the course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7B0413-4190-4D6A-9E3F-698C506D87A6}"/>
              </a:ext>
            </a:extLst>
          </p:cNvPr>
          <p:cNvSpPr/>
          <p:nvPr/>
        </p:nvSpPr>
        <p:spPr>
          <a:xfrm>
            <a:off x="4206240" y="1365504"/>
            <a:ext cx="2791968" cy="646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attending all sessions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B69EF0-5471-4AE0-B2B4-4AFB2E8032F5}"/>
              </a:ext>
            </a:extLst>
          </p:cNvPr>
          <p:cNvSpPr/>
          <p:nvPr/>
        </p:nvSpPr>
        <p:spPr>
          <a:xfrm>
            <a:off x="4206240" y="2237232"/>
            <a:ext cx="2791968" cy="646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through presentations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97CDC1-6AA8-4F56-A922-5C2B3FB6E33C}"/>
              </a:ext>
            </a:extLst>
          </p:cNvPr>
          <p:cNvSpPr/>
          <p:nvPr/>
        </p:nvSpPr>
        <p:spPr>
          <a:xfrm>
            <a:off x="4206240" y="3108960"/>
            <a:ext cx="2791968" cy="646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along following Lab Manual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0BE23-F871-4129-9A9F-883D98CDBBDF}"/>
              </a:ext>
            </a:extLst>
          </p:cNvPr>
          <p:cNvSpPr/>
          <p:nvPr/>
        </p:nvSpPr>
        <p:spPr>
          <a:xfrm>
            <a:off x="4206240" y="3980688"/>
            <a:ext cx="2791968" cy="646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questions in sessions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B1F283-B588-4B40-87D2-CAF95273C766}"/>
              </a:ext>
            </a:extLst>
          </p:cNvPr>
          <p:cNvSpPr/>
          <p:nvPr/>
        </p:nvSpPr>
        <p:spPr>
          <a:xfrm>
            <a:off x="4206240" y="4889627"/>
            <a:ext cx="2791968" cy="646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queries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D10D-A339-4C6C-9064-889119CA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Lets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79B5-07D3-4AE0-9E28-1A9FF79B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/>
              <a:t>Lab Manual</a:t>
            </a:r>
          </a:p>
        </p:txBody>
      </p:sp>
    </p:spTree>
    <p:extLst>
      <p:ext uri="{BB962C8B-B14F-4D97-AF65-F5344CB8AC3E}">
        <p14:creationId xmlns:p14="http://schemas.microsoft.com/office/powerpoint/2010/main" val="13816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064CEFE-1137-46BF-9FBD-64524B8B091E}"/>
              </a:ext>
            </a:extLst>
          </p:cNvPr>
          <p:cNvSpPr txBox="1">
            <a:spLocks/>
          </p:cNvSpPr>
          <p:nvPr/>
        </p:nvSpPr>
        <p:spPr>
          <a:xfrm>
            <a:off x="5567493" y="1074994"/>
            <a:ext cx="5715000" cy="512883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n-ea"/>
                <a:cs typeface="Arial" panose="020B0604020202020204" pitchFamily="34" charset="0"/>
              </a:rPr>
              <a:t>Angular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07A4772-BB07-432D-87E3-DAAE7C6444FE}"/>
              </a:ext>
            </a:extLst>
          </p:cNvPr>
          <p:cNvSpPr txBox="1">
            <a:spLocks/>
          </p:cNvSpPr>
          <p:nvPr/>
        </p:nvSpPr>
        <p:spPr>
          <a:xfrm>
            <a:off x="5567493" y="2127504"/>
            <a:ext cx="5715000" cy="512883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n-ea"/>
                <a:cs typeface="Arial" panose="020B0604020202020204" pitchFamily="34" charset="0"/>
              </a:rPr>
              <a:t>nodejs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7AE190-ADEC-4110-88C9-62CE94B57827}"/>
              </a:ext>
            </a:extLst>
          </p:cNvPr>
          <p:cNvSpPr txBox="1">
            <a:spLocks/>
          </p:cNvSpPr>
          <p:nvPr/>
        </p:nvSpPr>
        <p:spPr>
          <a:xfrm>
            <a:off x="5567493" y="3180014"/>
            <a:ext cx="5715000" cy="512883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n-ea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58CB09D-48C4-417A-A1B5-CDF0B65E5C8A}"/>
              </a:ext>
            </a:extLst>
          </p:cNvPr>
          <p:cNvSpPr txBox="1">
            <a:spLocks/>
          </p:cNvSpPr>
          <p:nvPr/>
        </p:nvSpPr>
        <p:spPr>
          <a:xfrm>
            <a:off x="381000" y="2680794"/>
            <a:ext cx="4660783" cy="1340161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0" cap="all" dirty="0">
                <a:solidFill>
                  <a:schemeClr val="accent3">
                    <a:lumMod val="60000"/>
                    <a:lumOff val="40000"/>
                  </a:schemeClr>
                </a:solidFill>
                <a:latin typeface="Graphik Black" panose="020B0A03030202060203" pitchFamily="34" charset="0"/>
                <a:cs typeface="+mn-cs"/>
              </a:rPr>
              <a:t>agenda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58A283-662E-4635-911E-8DE8EB8429EE}"/>
              </a:ext>
            </a:extLst>
          </p:cNvPr>
          <p:cNvSpPr txBox="1">
            <a:spLocks/>
          </p:cNvSpPr>
          <p:nvPr/>
        </p:nvSpPr>
        <p:spPr>
          <a:xfrm>
            <a:off x="5567493" y="180914"/>
            <a:ext cx="5715000" cy="512883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n-ea"/>
                <a:cs typeface="Arial" panose="020B0604020202020204" pitchFamily="34" charset="0"/>
              </a:rPr>
              <a:t>MEAN – Close look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D76104D-68F4-4780-AF22-73945260D7C4}"/>
              </a:ext>
            </a:extLst>
          </p:cNvPr>
          <p:cNvSpPr txBox="1">
            <a:spLocks/>
          </p:cNvSpPr>
          <p:nvPr/>
        </p:nvSpPr>
        <p:spPr>
          <a:xfrm>
            <a:off x="5567493" y="4095165"/>
            <a:ext cx="6190376" cy="512883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n-ea"/>
                <a:cs typeface="Arial" panose="020B0604020202020204" pitchFamily="34" charset="0"/>
              </a:rPr>
              <a:t>mongodb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5614FCD-194B-4246-9037-89EDF6F13A34}"/>
              </a:ext>
            </a:extLst>
          </p:cNvPr>
          <p:cNvSpPr txBox="1">
            <a:spLocks/>
          </p:cNvSpPr>
          <p:nvPr/>
        </p:nvSpPr>
        <p:spPr>
          <a:xfrm>
            <a:off x="5567493" y="5056524"/>
            <a:ext cx="6190376" cy="512883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n-ea"/>
                <a:cs typeface="Arial" panose="020B0604020202020204" pitchFamily="34" charset="0"/>
              </a:rPr>
              <a:t>Mean – the big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4EAE744-D63C-468D-8EFF-E122B1FE2663}"/>
              </a:ext>
            </a:extLst>
          </p:cNvPr>
          <p:cNvSpPr txBox="1">
            <a:spLocks/>
          </p:cNvSpPr>
          <p:nvPr/>
        </p:nvSpPr>
        <p:spPr>
          <a:xfrm>
            <a:off x="5567493" y="5943743"/>
            <a:ext cx="6716086" cy="512883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n-ea"/>
                <a:cs typeface="Arial" panose="020B0604020202020204" pitchFamily="34" charset="0"/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318449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B8DF2A1-F3F3-4B8A-88F1-5F500433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599" y="1109663"/>
            <a:ext cx="6002801" cy="50673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2E3C393-2E3D-4C4B-9E2A-77480F1653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458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 close look at the different components </a:t>
            </a:r>
          </a:p>
        </p:txBody>
      </p:sp>
    </p:spTree>
    <p:extLst>
      <p:ext uri="{BB962C8B-B14F-4D97-AF65-F5344CB8AC3E}">
        <p14:creationId xmlns:p14="http://schemas.microsoft.com/office/powerpoint/2010/main" val="36794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7A5D6C-8EF9-4563-B1B6-9D8CFF07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What is Angular?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7CDB4-B763-4C83-90BA-9C8829CE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05" y="1097280"/>
            <a:ext cx="9212389" cy="52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BD2D-AC0C-40B9-BFFA-6C9F56D3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499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What is </a:t>
            </a:r>
            <a:r>
              <a:rPr lang="en-US" sz="3200" cap="all" dirty="0" err="1">
                <a:solidFill>
                  <a:schemeClr val="accent1"/>
                </a:solidFill>
                <a:latin typeface="Graphik Black" panose="020B0A03030202060203" pitchFamily="34" charset="0"/>
              </a:rPr>
              <a:t>nodeJS</a:t>
            </a: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26927-6217-45B5-AD7B-484AC49A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6" y="1010879"/>
            <a:ext cx="9753600" cy="5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BD2D-AC0C-40B9-BFFA-6C9F56D3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499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What is express?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D436D-4F28-4965-B68A-A8194FC2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988600"/>
            <a:ext cx="9521952" cy="56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E0E-CE93-43AB-A6A8-70C5D05E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What is </a:t>
            </a:r>
            <a:r>
              <a:rPr lang="en-US" sz="3200" cap="all" dirty="0" err="1">
                <a:solidFill>
                  <a:schemeClr val="accent1"/>
                </a:solidFill>
                <a:latin typeface="Graphik Black" panose="020B0A03030202060203" pitchFamily="34" charset="0"/>
              </a:rPr>
              <a:t>mongoDB</a:t>
            </a: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9A8F08-423C-464A-997D-F5EF15921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0978" y="1352550"/>
            <a:ext cx="8670043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5E0E-CE93-43AB-A6A8-70C5D05E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We build a Single Page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B45A9-7B84-44A9-B784-64BB3660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194816"/>
            <a:ext cx="11353800" cy="50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CC8B-D1EE-474B-881D-44DEE132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 vert="horz" lIns="0" tIns="0" rIns="0" bIns="0" rtlCol="0" anchor="t" anchorCtr="0">
            <a:normAutofit fontScale="97500"/>
          </a:bodyPr>
          <a:lstStyle/>
          <a:p>
            <a:pPr defTabSz="914377">
              <a:lnSpc>
                <a:spcPct val="80000"/>
              </a:lnSpc>
            </a:pPr>
            <a:r>
              <a:rPr lang="en-US" sz="3200" cap="all" dirty="0">
                <a:solidFill>
                  <a:schemeClr val="accent1"/>
                </a:solidFill>
                <a:latin typeface="Graphik Black" panose="020B0A03030202060203" pitchFamily="34" charset="0"/>
              </a:rPr>
              <a:t>MEAN – The Big Picture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81E6DD-63B0-45D6-8481-5E49999377EC}"/>
              </a:ext>
            </a:extLst>
          </p:cNvPr>
          <p:cNvSpPr/>
          <p:nvPr/>
        </p:nvSpPr>
        <p:spPr>
          <a:xfrm>
            <a:off x="8058912" y="1493201"/>
            <a:ext cx="2279904" cy="7680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974CFC-0A7C-4C77-A3FD-4410C2FA7B13}"/>
              </a:ext>
            </a:extLst>
          </p:cNvPr>
          <p:cNvSpPr/>
          <p:nvPr/>
        </p:nvSpPr>
        <p:spPr>
          <a:xfrm>
            <a:off x="1633727" y="1493202"/>
            <a:ext cx="2133600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10801-0805-49D6-962D-7A2E2EB2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86" y="2585973"/>
            <a:ext cx="1285875" cy="10382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39B522-8575-488B-ADF3-A1B7802ACBE5}"/>
              </a:ext>
            </a:extLst>
          </p:cNvPr>
          <p:cNvSpPr/>
          <p:nvPr/>
        </p:nvSpPr>
        <p:spPr>
          <a:xfrm>
            <a:off x="1475232" y="4315968"/>
            <a:ext cx="2633472" cy="6711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Presentation\UI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7CD1FB-DEF6-49C6-B958-88F72E190BEF}"/>
              </a:ext>
            </a:extLst>
          </p:cNvPr>
          <p:cNvSpPr/>
          <p:nvPr/>
        </p:nvSpPr>
        <p:spPr>
          <a:xfrm>
            <a:off x="1475232" y="5202936"/>
            <a:ext cx="2633472" cy="6711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Single-Page-Application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B057E1-4434-43A5-B506-19E88785EA71}"/>
              </a:ext>
            </a:extLst>
          </p:cNvPr>
          <p:cNvSpPr/>
          <p:nvPr/>
        </p:nvSpPr>
        <p:spPr>
          <a:xfrm>
            <a:off x="4882896" y="2550430"/>
            <a:ext cx="2517648" cy="8895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JSON Format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A2855D-5001-4FF7-8922-B467FEBD45BF}"/>
              </a:ext>
            </a:extLst>
          </p:cNvPr>
          <p:cNvSpPr/>
          <p:nvPr/>
        </p:nvSpPr>
        <p:spPr>
          <a:xfrm>
            <a:off x="4882896" y="4954047"/>
            <a:ext cx="2517648" cy="10095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is not necessarily served by node backend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2A57CD-68A4-464B-9775-E0DACF7B4AD6}"/>
              </a:ext>
            </a:extLst>
          </p:cNvPr>
          <p:cNvSpPr/>
          <p:nvPr/>
        </p:nvSpPr>
        <p:spPr>
          <a:xfrm flipH="1">
            <a:off x="4058412" y="5224590"/>
            <a:ext cx="1069848" cy="4684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A41DA3-1EC5-4FF9-B2F0-F1B4470B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08" y="2609087"/>
            <a:ext cx="2751772" cy="111442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6AF202-071E-4D67-BB03-AA1407D3D0E6}"/>
              </a:ext>
            </a:extLst>
          </p:cNvPr>
          <p:cNvSpPr/>
          <p:nvPr/>
        </p:nvSpPr>
        <p:spPr>
          <a:xfrm>
            <a:off x="8083298" y="3834064"/>
            <a:ext cx="2605468" cy="649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DA80D2-183A-4EAE-99C2-D3B1AA66B0E2}"/>
              </a:ext>
            </a:extLst>
          </p:cNvPr>
          <p:cNvSpPr/>
          <p:nvPr/>
        </p:nvSpPr>
        <p:spPr>
          <a:xfrm>
            <a:off x="8083298" y="4629278"/>
            <a:ext cx="2605468" cy="649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Persistent Data Storage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83BBE8-DC24-4B94-AB4E-774B134346B7}"/>
              </a:ext>
            </a:extLst>
          </p:cNvPr>
          <p:cNvSpPr/>
          <p:nvPr/>
        </p:nvSpPr>
        <p:spPr>
          <a:xfrm>
            <a:off x="8111300" y="5455757"/>
            <a:ext cx="2605468" cy="649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Authentication Logic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87E1554-13C6-4F06-A322-1224C4CF3412}"/>
              </a:ext>
            </a:extLst>
          </p:cNvPr>
          <p:cNvSpPr/>
          <p:nvPr/>
        </p:nvSpPr>
        <p:spPr>
          <a:xfrm>
            <a:off x="3978656" y="1421586"/>
            <a:ext cx="3868926" cy="812800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dirty="0"/>
              <a:t>Request\Responses</a:t>
            </a:r>
          </a:p>
        </p:txBody>
      </p:sp>
    </p:spTree>
    <p:extLst>
      <p:ext uri="{BB962C8B-B14F-4D97-AF65-F5344CB8AC3E}">
        <p14:creationId xmlns:p14="http://schemas.microsoft.com/office/powerpoint/2010/main" val="1958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00000_Acc_Engl">
  <a:themeElements>
    <a:clrScheme name="Custom 9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004DFF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CSB00000_Acc_Engl_Graphik.potx" id="{1A3265B6-8FB7-4BE7-A2AF-0C73A605FCAB}" vid="{AB8D690C-83A2-410D-A780-9DA2820399C6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60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Graphik</vt:lpstr>
      <vt:lpstr>Graphik Black</vt:lpstr>
      <vt:lpstr>CA00000_Acc_Engl</vt:lpstr>
      <vt:lpstr>Metropolitan</vt:lpstr>
      <vt:lpstr>think-cell Slide</vt:lpstr>
      <vt:lpstr>INTRODUCTION TO MEAN </vt:lpstr>
      <vt:lpstr>PowerPoint Presentation</vt:lpstr>
      <vt:lpstr>PowerPoint Presentation</vt:lpstr>
      <vt:lpstr>What is Angular?</vt:lpstr>
      <vt:lpstr>What is nodeJS?</vt:lpstr>
      <vt:lpstr>What is express?</vt:lpstr>
      <vt:lpstr>What is mongoDB?</vt:lpstr>
      <vt:lpstr>We build a Single Page Application</vt:lpstr>
      <vt:lpstr>MEAN – The Big Picture</vt:lpstr>
      <vt:lpstr>Course Outline</vt:lpstr>
      <vt:lpstr>Getting Most out of the course</vt:lpstr>
      <vt:lpstr>Lets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MEAN </dc:title>
  <dc:creator>BIPUL KUMAR</dc:creator>
  <cp:lastModifiedBy>BIPUL KUMAR</cp:lastModifiedBy>
  <cp:revision>2</cp:revision>
  <dcterms:created xsi:type="dcterms:W3CDTF">2020-05-03T19:26:03Z</dcterms:created>
  <dcterms:modified xsi:type="dcterms:W3CDTF">2020-05-04T13:19:26Z</dcterms:modified>
</cp:coreProperties>
</file>