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23" r:id="rId5"/>
    <p:sldId id="377" r:id="rId6"/>
    <p:sldId id="337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A7D89-50AB-4D60-824F-A6BC6DAE2420}" v="24" dt="2020-04-06T18:22:56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31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Kumar A M" userId="ad2fe987-ecc9-4ed9-859c-abe986bc5413" providerId="ADAL" clId="{0C8A7D89-50AB-4D60-824F-A6BC6DAE2420}"/>
    <pc:docChg chg="undo custSel modSld">
      <pc:chgData name="Ajith Kumar A M" userId="ad2fe987-ecc9-4ed9-859c-abe986bc5413" providerId="ADAL" clId="{0C8A7D89-50AB-4D60-824F-A6BC6DAE2420}" dt="2020-04-05T17:37:06.121" v="829" actId="20577"/>
      <pc:docMkLst>
        <pc:docMk/>
      </pc:docMkLst>
      <pc:sldChg chg="addSp modSp">
        <pc:chgData name="Ajith Kumar A M" userId="ad2fe987-ecc9-4ed9-859c-abe986bc5413" providerId="ADAL" clId="{0C8A7D89-50AB-4D60-824F-A6BC6DAE2420}" dt="2020-04-05T17:27:31.947" v="573" actId="14"/>
        <pc:sldMkLst>
          <pc:docMk/>
          <pc:sldMk cId="842525130" sldId="338"/>
        </pc:sldMkLst>
        <pc:spChg chg="mod">
          <ac:chgData name="Ajith Kumar A M" userId="ad2fe987-ecc9-4ed9-859c-abe986bc5413" providerId="ADAL" clId="{0C8A7D89-50AB-4D60-824F-A6BC6DAE2420}" dt="2020-04-05T17:24:51.300" v="501"/>
          <ac:spMkLst>
            <pc:docMk/>
            <pc:sldMk cId="842525130" sldId="338"/>
            <ac:spMk id="2" creationId="{3F157AD6-11E3-4E48-A045-D1455EB71B24}"/>
          </ac:spMkLst>
        </pc:spChg>
        <pc:spChg chg="mod">
          <ac:chgData name="Ajith Kumar A M" userId="ad2fe987-ecc9-4ed9-859c-abe986bc5413" providerId="ADAL" clId="{0C8A7D89-50AB-4D60-824F-A6BC6DAE2420}" dt="2020-04-05T17:26:32.034" v="572" actId="6549"/>
          <ac:spMkLst>
            <pc:docMk/>
            <pc:sldMk cId="842525130" sldId="338"/>
            <ac:spMk id="4" creationId="{01EB27EF-DB5E-442B-A36D-E78F4F9A9AD4}"/>
          </ac:spMkLst>
        </pc:spChg>
        <pc:spChg chg="add mod">
          <ac:chgData name="Ajith Kumar A M" userId="ad2fe987-ecc9-4ed9-859c-abe986bc5413" providerId="ADAL" clId="{0C8A7D89-50AB-4D60-824F-A6BC6DAE2420}" dt="2020-04-05T17:27:31.947" v="573" actId="14"/>
          <ac:spMkLst>
            <pc:docMk/>
            <pc:sldMk cId="842525130" sldId="338"/>
            <ac:spMk id="5" creationId="{6C3FA47C-A1FB-4A73-8538-3A2718170C70}"/>
          </ac:spMkLst>
        </pc:spChg>
      </pc:sldChg>
      <pc:sldChg chg="delSp modSp">
        <pc:chgData name="Ajith Kumar A M" userId="ad2fe987-ecc9-4ed9-859c-abe986bc5413" providerId="ADAL" clId="{0C8A7D89-50AB-4D60-824F-A6BC6DAE2420}" dt="2020-04-05T17:06:22.688" v="1" actId="1076"/>
        <pc:sldMkLst>
          <pc:docMk/>
          <pc:sldMk cId="3296578834" sldId="355"/>
        </pc:sldMkLst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6" creationId="{0064CEFE-1137-46BF-9FBD-64524B8B091E}"/>
          </ac:spMkLst>
        </pc:spChg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7" creationId="{007A4772-BB07-432D-87E3-DAAE7C6444FE}"/>
          </ac:spMkLst>
        </pc:spChg>
        <pc:spChg chg="del">
          <ac:chgData name="Ajith Kumar A M" userId="ad2fe987-ecc9-4ed9-859c-abe986bc5413" providerId="ADAL" clId="{0C8A7D89-50AB-4D60-824F-A6BC6DAE2420}" dt="2020-04-05T17:06:12.118" v="0" actId="478"/>
          <ac:spMkLst>
            <pc:docMk/>
            <pc:sldMk cId="3296578834" sldId="355"/>
            <ac:spMk id="8" creationId="{417AE190-ADEC-4110-88C9-62CE94B57827}"/>
          </ac:spMkLst>
        </pc:spChg>
        <pc:spChg chg="mod">
          <ac:chgData name="Ajith Kumar A M" userId="ad2fe987-ecc9-4ed9-859c-abe986bc5413" providerId="ADAL" clId="{0C8A7D89-50AB-4D60-824F-A6BC6DAE2420}" dt="2020-04-05T17:06:22.688" v="1" actId="1076"/>
          <ac:spMkLst>
            <pc:docMk/>
            <pc:sldMk cId="3296578834" sldId="355"/>
            <ac:spMk id="9" creationId="{7758A283-662E-4635-911E-8DE8EB8429EE}"/>
          </ac:spMkLst>
        </pc:spChg>
      </pc:sldChg>
      <pc:sldChg chg="modSp">
        <pc:chgData name="Ajith Kumar A M" userId="ad2fe987-ecc9-4ed9-859c-abe986bc5413" providerId="ADAL" clId="{0C8A7D89-50AB-4D60-824F-A6BC6DAE2420}" dt="2020-04-05T17:37:06.121" v="829" actId="20577"/>
        <pc:sldMkLst>
          <pc:docMk/>
          <pc:sldMk cId="1904212264" sldId="362"/>
        </pc:sldMkLst>
        <pc:spChg chg="mod">
          <ac:chgData name="Ajith Kumar A M" userId="ad2fe987-ecc9-4ed9-859c-abe986bc5413" providerId="ADAL" clId="{0C8A7D89-50AB-4D60-824F-A6BC6DAE2420}" dt="2020-04-05T17:37:06.121" v="829" actId="20577"/>
          <ac:spMkLst>
            <pc:docMk/>
            <pc:sldMk cId="1904212264" sldId="362"/>
            <ac:spMk id="2" creationId="{963778A0-58AD-4A3F-8803-15234899CF42}"/>
          </ac:spMkLst>
        </pc:spChg>
        <pc:spChg chg="mod">
          <ac:chgData name="Ajith Kumar A M" userId="ad2fe987-ecc9-4ed9-859c-abe986bc5413" providerId="ADAL" clId="{0C8A7D89-50AB-4D60-824F-A6BC6DAE2420}" dt="2020-04-05T17:36:39.212" v="817" actId="20577"/>
          <ac:spMkLst>
            <pc:docMk/>
            <pc:sldMk cId="1904212264" sldId="362"/>
            <ac:spMk id="3" creationId="{CD5C6083-6D64-49DA-9D2B-8D5876AA0E72}"/>
          </ac:spMkLst>
        </pc:spChg>
      </pc:sldChg>
      <pc:sldChg chg="modSp">
        <pc:chgData name="Ajith Kumar A M" userId="ad2fe987-ecc9-4ed9-859c-abe986bc5413" providerId="ADAL" clId="{0C8A7D89-50AB-4D60-824F-A6BC6DAE2420}" dt="2020-04-05T17:22:23.522" v="284" actId="113"/>
        <pc:sldMkLst>
          <pc:docMk/>
          <pc:sldMk cId="3800405843" sldId="367"/>
        </pc:sldMkLst>
        <pc:spChg chg="mod">
          <ac:chgData name="Ajith Kumar A M" userId="ad2fe987-ecc9-4ed9-859c-abe986bc5413" providerId="ADAL" clId="{0C8A7D89-50AB-4D60-824F-A6BC6DAE2420}" dt="2020-04-05T17:19:03.706" v="221" actId="1076"/>
          <ac:spMkLst>
            <pc:docMk/>
            <pc:sldMk cId="3800405843" sldId="367"/>
            <ac:spMk id="6" creationId="{F2ECD54D-5C8D-49AD-A425-C4CB5CB2C93F}"/>
          </ac:spMkLst>
        </pc:spChg>
        <pc:spChg chg="mod">
          <ac:chgData name="Ajith Kumar A M" userId="ad2fe987-ecc9-4ed9-859c-abe986bc5413" providerId="ADAL" clId="{0C8A7D89-50AB-4D60-824F-A6BC6DAE2420}" dt="2020-04-05T17:09:35.022" v="58" actId="6549"/>
          <ac:spMkLst>
            <pc:docMk/>
            <pc:sldMk cId="3800405843" sldId="367"/>
            <ac:spMk id="7" creationId="{10A19BCC-7DC1-4E85-A60C-4723386A5935}"/>
          </ac:spMkLst>
        </pc:spChg>
        <pc:spChg chg="mod">
          <ac:chgData name="Ajith Kumar A M" userId="ad2fe987-ecc9-4ed9-859c-abe986bc5413" providerId="ADAL" clId="{0C8A7D89-50AB-4D60-824F-A6BC6DAE2420}" dt="2020-04-05T17:22:18.122" v="283" actId="113"/>
          <ac:spMkLst>
            <pc:docMk/>
            <pc:sldMk cId="3800405843" sldId="367"/>
            <ac:spMk id="9" creationId="{CC70D1F4-E6DE-424F-B7CF-B0D691E2CA4F}"/>
          </ac:spMkLst>
        </pc:spChg>
        <pc:spChg chg="mod">
          <ac:chgData name="Ajith Kumar A M" userId="ad2fe987-ecc9-4ed9-859c-abe986bc5413" providerId="ADAL" clId="{0C8A7D89-50AB-4D60-824F-A6BC6DAE2420}" dt="2020-04-05T17:22:23.522" v="284" actId="113"/>
          <ac:spMkLst>
            <pc:docMk/>
            <pc:sldMk cId="3800405843" sldId="367"/>
            <ac:spMk id="10" creationId="{91653A6A-C5A8-42AE-84CB-46112987A084}"/>
          </ac:spMkLst>
        </pc:spChg>
        <pc:spChg chg="mod">
          <ac:chgData name="Ajith Kumar A M" userId="ad2fe987-ecc9-4ed9-859c-abe986bc5413" providerId="ADAL" clId="{0C8A7D89-50AB-4D60-824F-A6BC6DAE2420}" dt="2020-04-05T17:22:02.763" v="280" actId="113"/>
          <ac:spMkLst>
            <pc:docMk/>
            <pc:sldMk cId="3800405843" sldId="367"/>
            <ac:spMk id="11" creationId="{F3E43FD2-BD0C-49C4-A376-55552BC2386A}"/>
          </ac:spMkLst>
        </pc:spChg>
        <pc:spChg chg="mod">
          <ac:chgData name="Ajith Kumar A M" userId="ad2fe987-ecc9-4ed9-859c-abe986bc5413" providerId="ADAL" clId="{0C8A7D89-50AB-4D60-824F-A6BC6DAE2420}" dt="2020-04-05T17:22:05.073" v="281" actId="113"/>
          <ac:spMkLst>
            <pc:docMk/>
            <pc:sldMk cId="3800405843" sldId="367"/>
            <ac:spMk id="12" creationId="{FB51A704-1EF3-4AAA-9FE5-29136C2E9407}"/>
          </ac:spMkLst>
        </pc:spChg>
        <pc:spChg chg="mod">
          <ac:chgData name="Ajith Kumar A M" userId="ad2fe987-ecc9-4ed9-859c-abe986bc5413" providerId="ADAL" clId="{0C8A7D89-50AB-4D60-824F-A6BC6DAE2420}" dt="2020-04-05T17:10:17.091" v="61" actId="6549"/>
          <ac:spMkLst>
            <pc:docMk/>
            <pc:sldMk cId="3800405843" sldId="367"/>
            <ac:spMk id="16" creationId="{1908E0FD-EA83-478D-B59D-3569F14245CC}"/>
          </ac:spMkLst>
        </pc:spChg>
      </pc:sldChg>
    </pc:docChg>
  </pc:docChgLst>
  <pc:docChgLst>
    <pc:chgData name="A M, Ajith Kumar" userId="ad2fe987-ecc9-4ed9-859c-abe986bc5413" providerId="ADAL" clId="{0C8A7D89-50AB-4D60-824F-A6BC6DAE2420}"/>
    <pc:docChg chg="custSel modSld">
      <pc:chgData name="A M, Ajith Kumar" userId="ad2fe987-ecc9-4ed9-859c-abe986bc5413" providerId="ADAL" clId="{0C8A7D89-50AB-4D60-824F-A6BC6DAE2420}" dt="2020-04-06T18:23:33.430" v="654" actId="20577"/>
      <pc:docMkLst>
        <pc:docMk/>
      </pc:docMkLst>
      <pc:sldChg chg="modSp">
        <pc:chgData name="A M, Ajith Kumar" userId="ad2fe987-ecc9-4ed9-859c-abe986bc5413" providerId="ADAL" clId="{0C8A7D89-50AB-4D60-824F-A6BC6DAE2420}" dt="2020-04-06T18:23:33.430" v="654" actId="20577"/>
        <pc:sldMkLst>
          <pc:docMk/>
          <pc:sldMk cId="441590932" sldId="324"/>
        </pc:sldMkLst>
        <pc:graphicFrameChg chg="mod modGraphic">
          <ac:chgData name="A M, Ajith Kumar" userId="ad2fe987-ecc9-4ed9-859c-abe986bc5413" providerId="ADAL" clId="{0C8A7D89-50AB-4D60-824F-A6BC6DAE2420}" dt="2020-04-06T18:23:33.430" v="654" actId="20577"/>
          <ac:graphicFrameMkLst>
            <pc:docMk/>
            <pc:sldMk cId="441590932" sldId="324"/>
            <ac:graphicFrameMk id="4" creationId="{88B0C7D9-F8E8-4D4E-8433-499F78607512}"/>
          </ac:graphicFrameMkLst>
        </pc:graphicFrameChg>
      </pc:sldChg>
      <pc:sldChg chg="modSp">
        <pc:chgData name="A M, Ajith Kumar" userId="ad2fe987-ecc9-4ed9-859c-abe986bc5413" providerId="ADAL" clId="{0C8A7D89-50AB-4D60-824F-A6BC6DAE2420}" dt="2020-04-05T20:06:21.510" v="21" actId="5793"/>
        <pc:sldMkLst>
          <pc:docMk/>
          <pc:sldMk cId="1904212264" sldId="362"/>
        </pc:sldMkLst>
        <pc:spChg chg="mod">
          <ac:chgData name="A M, Ajith Kumar" userId="ad2fe987-ecc9-4ed9-859c-abe986bc5413" providerId="ADAL" clId="{0C8A7D89-50AB-4D60-824F-A6BC6DAE2420}" dt="2020-04-05T20:06:21.510" v="21" actId="5793"/>
          <ac:spMkLst>
            <pc:docMk/>
            <pc:sldMk cId="1904212264" sldId="362"/>
            <ac:spMk id="3" creationId="{CD5C6083-6D64-49DA-9D2B-8D5876AA0E72}"/>
          </ac:spMkLst>
        </pc:spChg>
      </pc:sldChg>
      <pc:sldChg chg="addSp modSp">
        <pc:chgData name="A M, Ajith Kumar" userId="ad2fe987-ecc9-4ed9-859c-abe986bc5413" providerId="ADAL" clId="{0C8A7D89-50AB-4D60-824F-A6BC6DAE2420}" dt="2020-04-05T20:17:56.197" v="26" actId="1076"/>
        <pc:sldMkLst>
          <pc:docMk/>
          <pc:sldMk cId="1227227221" sldId="364"/>
        </pc:sldMkLst>
        <pc:picChg chg="add mod">
          <ac:chgData name="A M, Ajith Kumar" userId="ad2fe987-ecc9-4ed9-859c-abe986bc5413" providerId="ADAL" clId="{0C8A7D89-50AB-4D60-824F-A6BC6DAE2420}" dt="2020-04-05T20:17:56.197" v="26" actId="1076"/>
          <ac:picMkLst>
            <pc:docMk/>
            <pc:sldMk cId="1227227221" sldId="364"/>
            <ac:picMk id="2" creationId="{9B5B570F-506D-4550-92F3-A5B502DA967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9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4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37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4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D0D3C2E-FC67-47ED-90E0-E797B7CC0F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4647"/>
            <a:ext cx="12192000" cy="59869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381000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>
              <a:spLocks/>
            </p:cNvSpPr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C9FD23D-30E8-435F-86B9-25D5CCD17D0A}"/>
              </a:ext>
            </a:extLst>
          </p:cNvPr>
          <p:cNvGrpSpPr/>
          <p:nvPr userDrawn="1"/>
        </p:nvGrpSpPr>
        <p:grpSpPr>
          <a:xfrm>
            <a:off x="3708238" y="1265653"/>
            <a:ext cx="5395287" cy="5514533"/>
            <a:chOff x="6420958" y="734291"/>
            <a:chExt cx="5395287" cy="5514533"/>
          </a:xfrm>
        </p:grpSpPr>
        <p:sp>
          <p:nvSpPr>
            <p:cNvPr id="15" name="Freeform 28">
              <a:extLst>
                <a:ext uri="{FF2B5EF4-FFF2-40B4-BE49-F238E27FC236}">
                  <a16:creationId xmlns="" xmlns:a16="http://schemas.microsoft.com/office/drawing/2014/main" id="{7C7ADC2A-49DD-407B-B29B-36A2D87E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="" xmlns:a16="http://schemas.microsoft.com/office/drawing/2014/main" id="{6A41381F-91AB-427E-AA9F-3CFA7053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381000" y="1800000"/>
            <a:ext cx="11429999" cy="933589"/>
          </a:xfrm>
        </p:spPr>
        <p:txBody>
          <a:bodyPr>
            <a:spAutoFit/>
          </a:bodyPr>
          <a:lstStyle>
            <a:lvl3pPr marL="536575" indent="-182563">
              <a:buFont typeface="Arial" panose="020B0604020202020204" pitchFamily="34" charset="0"/>
              <a:buChar char="-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7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0C63E5-5D21-47D3-BF0D-57C09B984129}"/>
              </a:ext>
            </a:extLst>
          </p:cNvPr>
          <p:cNvSpPr txBox="1"/>
          <p:nvPr userDrawn="1"/>
        </p:nvSpPr>
        <p:spPr>
          <a:xfrm>
            <a:off x="381000" y="6617410"/>
            <a:ext cx="272415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EB2E99D-B14D-4A4A-866D-4CF62FB5E126}"/>
              </a:ext>
            </a:extLst>
          </p:cNvPr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80999" y="6617410"/>
            <a:ext cx="272176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930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Accenture. All rights reserved.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676" r:id="rId3"/>
    <p:sldLayoutId id="2147483725" r:id="rId4"/>
    <p:sldLayoutId id="2147483711" r:id="rId5"/>
    <p:sldLayoutId id="2147483712" r:id="rId6"/>
    <p:sldLayoutId id="2147483726" r:id="rId7"/>
    <p:sldLayoutId id="2147483728" r:id="rId8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177800" indent="-17780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sz="2000" b="0" kern="1200" cap="none" baseline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361950" indent="-18415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536575" indent="-174625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020" userDrawn="1">
          <p15:clr>
            <a:srgbClr val="F26B43"/>
          </p15:clr>
        </p15:guide>
        <p15:guide id="1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 idx="4294967295"/>
          </p:nvPr>
        </p:nvSpPr>
        <p:spPr>
          <a:xfrm>
            <a:off x="5391148" y="2008518"/>
            <a:ext cx="6921620" cy="590931"/>
          </a:xfrm>
        </p:spPr>
        <p:txBody>
          <a:bodyPr wrap="square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solidFill>
                  <a:schemeClr val="tx1"/>
                </a:solidFill>
              </a:rPr>
              <a:t>Angular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4294967295"/>
          </p:nvPr>
        </p:nvSpPr>
        <p:spPr>
          <a:xfrm>
            <a:off x="5642032" y="2567841"/>
            <a:ext cx="6419851" cy="393954"/>
          </a:xfrm>
        </p:spPr>
        <p:txBody>
          <a:bodyPr>
            <a:sp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200" dirty="0" smtClean="0"/>
              <a:t>Authorization</a:t>
            </a:r>
            <a:endParaRPr lang="en-US" sz="3200" cap="all" dirty="0">
              <a:latin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JWT Token’s Structure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0998"/>
            <a:ext cx="11127177" cy="56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JWT Token’s Structure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8" y="830998"/>
            <a:ext cx="11398369" cy="51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Lab schedule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7521" y="1370160"/>
            <a:ext cx="11430000" cy="382294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accent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dding User Id </a:t>
            </a:r>
            <a:r>
              <a:rPr lang="en-US" b="1" dirty="0">
                <a:solidFill>
                  <a:schemeClr val="bg1"/>
                </a:solidFill>
              </a:rPr>
              <a:t>to </a:t>
            </a:r>
            <a:r>
              <a:rPr lang="en-US" b="1" dirty="0" smtClean="0">
                <a:solidFill>
                  <a:schemeClr val="bg1"/>
                </a:solidFill>
              </a:rPr>
              <a:t>Posts.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Protecting </a:t>
            </a:r>
            <a:r>
              <a:rPr lang="en-US" b="1" dirty="0">
                <a:solidFill>
                  <a:schemeClr val="bg1"/>
                </a:solidFill>
              </a:rPr>
              <a:t>Resources with </a:t>
            </a:r>
            <a:r>
              <a:rPr lang="en-US" b="1" dirty="0" smtClean="0">
                <a:solidFill>
                  <a:schemeClr val="bg1"/>
                </a:solidFill>
              </a:rPr>
              <a:t>Authorization.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Passing the UserId to the </a:t>
            </a:r>
            <a:r>
              <a:rPr lang="en-US" b="1" dirty="0" smtClean="0">
                <a:solidFill>
                  <a:schemeClr val="bg1"/>
                </a:solidFill>
              </a:rPr>
              <a:t>frontend.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Using the UserId on the frontend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7" y="991098"/>
            <a:ext cx="10550106" cy="44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092152"/>
            <a:ext cx="10991572" cy="41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JSON Web Token (JWT)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22" y="925183"/>
            <a:ext cx="10680941" cy="55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JWT CONTD..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7" y="888521"/>
            <a:ext cx="10524226" cy="52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JWT Token’s Usage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" y="1074486"/>
            <a:ext cx="10679502" cy="37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JWT Token’s Structure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60577"/>
            <a:ext cx="11010433" cy="50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JWT Token’s Structure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0998"/>
            <a:ext cx="11127177" cy="56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00000_Acc_Engl">
  <a:themeElements>
    <a:clrScheme name="Custom 9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004DFF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CSB00000_Acc_Engl_Graphik.potx" id="{1A3265B6-8FB7-4BE7-A2AF-0C73A605FCAB}" vid="{AB8D690C-83A2-410D-A780-9DA2820399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EE4454DBAFD4FA47858D8EAD29F27" ma:contentTypeVersion="2" ma:contentTypeDescription="Create a new document." ma:contentTypeScope="" ma:versionID="139db518db2b5af20678c1aa5c18d248">
  <xsd:schema xmlns:xsd="http://www.w3.org/2001/XMLSchema" xmlns:xs="http://www.w3.org/2001/XMLSchema" xmlns:p="http://schemas.microsoft.com/office/2006/metadata/properties" xmlns:ns2="12f20d0d-6b00-4e15-a91a-72ddf6ad8ee6" targetNamespace="http://schemas.microsoft.com/office/2006/metadata/properties" ma:root="true" ma:fieldsID="c343beb0faeeef44634e0ac92313efcd" ns2:_="">
    <xsd:import namespace="12f20d0d-6b00-4e15-a91a-72ddf6ad8e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20d0d-6b00-4e15-a91a-72ddf6ad8e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9077B2-AE87-4925-A67B-FBB6F160B184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12f20d0d-6b00-4e15-a91a-72ddf6ad8e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94625D-395F-4ECB-9103-3AB55A05BF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D9320E-6576-4622-9A7D-6F940AA51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20d0d-6b00-4e15-a91a-72ddf6ad8e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MEAN_NE_Training</Template>
  <TotalTime>1429</TotalTime>
  <Words>64</Words>
  <Application>Microsoft Office PowerPoint</Application>
  <PresentationFormat>Widescreen</PresentationFormat>
  <Paragraphs>31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Graphik</vt:lpstr>
      <vt:lpstr>Graphik Black</vt:lpstr>
      <vt:lpstr>CA00000_Acc_Engl</vt:lpstr>
      <vt:lpstr>think-cell Slide</vt:lpstr>
      <vt:lpstr>Angular</vt:lpstr>
      <vt:lpstr>PowerPoint Presentation</vt:lpstr>
      <vt:lpstr>introduction</vt:lpstr>
      <vt:lpstr>introduction</vt:lpstr>
      <vt:lpstr>JSON Web Token (JWT)</vt:lpstr>
      <vt:lpstr>JWT CONTD..</vt:lpstr>
      <vt:lpstr>JWT Token’s Usage</vt:lpstr>
      <vt:lpstr>JWT Token’s Structure</vt:lpstr>
      <vt:lpstr>JWT Token’s Structure</vt:lpstr>
      <vt:lpstr>JWT Token’s Structure</vt:lpstr>
      <vt:lpstr>JWT Token’s Structure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subject>CSB</dc:subject>
  <dc:creator>Ajith Kumar A M</dc:creator>
  <cp:keywords/>
  <dc:description/>
  <cp:lastModifiedBy>chaitu t</cp:lastModifiedBy>
  <cp:revision>17</cp:revision>
  <dcterms:created xsi:type="dcterms:W3CDTF">2020-04-03T17:19:38Z</dcterms:created>
  <dcterms:modified xsi:type="dcterms:W3CDTF">2020-05-13T04:57:37Z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0x010100D4AEE4454DBAFD4FA47858D8EAD29F27</vt:lpwstr>
  </property>
</Properties>
</file>