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2"/>
  </p:notesMasterIdLst>
  <p:handoutMasterIdLst>
    <p:handoutMasterId r:id="rId13"/>
  </p:handoutMasterIdLst>
  <p:sldIdLst>
    <p:sldId id="323" r:id="rId5"/>
    <p:sldId id="367" r:id="rId6"/>
    <p:sldId id="368" r:id="rId7"/>
    <p:sldId id="369" r:id="rId8"/>
    <p:sldId id="370" r:id="rId9"/>
    <p:sldId id="371" r:id="rId10"/>
    <p:sldId id="3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E6E1"/>
    <a:srgbClr val="FFCCCC"/>
    <a:srgbClr val="D8D8D8"/>
    <a:srgbClr val="FFFFFF"/>
    <a:srgbClr val="2800FF"/>
    <a:srgbClr val="00BAFF"/>
    <a:srgbClr val="00FF7D"/>
    <a:srgbClr val="00F3FF"/>
    <a:srgbClr val="FFB600"/>
    <a:srgbClr val="FFEA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8A7D89-50AB-4D60-824F-A6BC6DAE2420}" v="24" dt="2020-04-06T18:22:56.2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318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2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ith Kumar A M" userId="ad2fe987-ecc9-4ed9-859c-abe986bc5413" providerId="ADAL" clId="{0C8A7D89-50AB-4D60-824F-A6BC6DAE2420}"/>
    <pc:docChg chg="undo custSel modSld">
      <pc:chgData name="Ajith Kumar A M" userId="ad2fe987-ecc9-4ed9-859c-abe986bc5413" providerId="ADAL" clId="{0C8A7D89-50AB-4D60-824F-A6BC6DAE2420}" dt="2020-04-05T17:37:06.121" v="829" actId="20577"/>
      <pc:docMkLst>
        <pc:docMk/>
      </pc:docMkLst>
      <pc:sldChg chg="addSp modSp">
        <pc:chgData name="Ajith Kumar A M" userId="ad2fe987-ecc9-4ed9-859c-abe986bc5413" providerId="ADAL" clId="{0C8A7D89-50AB-4D60-824F-A6BC6DAE2420}" dt="2020-04-05T17:27:31.947" v="573" actId="14"/>
        <pc:sldMkLst>
          <pc:docMk/>
          <pc:sldMk cId="842525130" sldId="338"/>
        </pc:sldMkLst>
        <pc:spChg chg="mod">
          <ac:chgData name="Ajith Kumar A M" userId="ad2fe987-ecc9-4ed9-859c-abe986bc5413" providerId="ADAL" clId="{0C8A7D89-50AB-4D60-824F-A6BC6DAE2420}" dt="2020-04-05T17:24:51.300" v="501"/>
          <ac:spMkLst>
            <pc:docMk/>
            <pc:sldMk cId="842525130" sldId="338"/>
            <ac:spMk id="2" creationId="{3F157AD6-11E3-4E48-A045-D1455EB71B24}"/>
          </ac:spMkLst>
        </pc:spChg>
        <pc:spChg chg="mod">
          <ac:chgData name="Ajith Kumar A M" userId="ad2fe987-ecc9-4ed9-859c-abe986bc5413" providerId="ADAL" clId="{0C8A7D89-50AB-4D60-824F-A6BC6DAE2420}" dt="2020-04-05T17:26:32.034" v="572" actId="6549"/>
          <ac:spMkLst>
            <pc:docMk/>
            <pc:sldMk cId="842525130" sldId="338"/>
            <ac:spMk id="4" creationId="{01EB27EF-DB5E-442B-A36D-E78F4F9A9AD4}"/>
          </ac:spMkLst>
        </pc:spChg>
        <pc:spChg chg="add mod">
          <ac:chgData name="Ajith Kumar A M" userId="ad2fe987-ecc9-4ed9-859c-abe986bc5413" providerId="ADAL" clId="{0C8A7D89-50AB-4D60-824F-A6BC6DAE2420}" dt="2020-04-05T17:27:31.947" v="573" actId="14"/>
          <ac:spMkLst>
            <pc:docMk/>
            <pc:sldMk cId="842525130" sldId="338"/>
            <ac:spMk id="5" creationId="{6C3FA47C-A1FB-4A73-8538-3A2718170C70}"/>
          </ac:spMkLst>
        </pc:spChg>
      </pc:sldChg>
      <pc:sldChg chg="delSp modSp">
        <pc:chgData name="Ajith Kumar A M" userId="ad2fe987-ecc9-4ed9-859c-abe986bc5413" providerId="ADAL" clId="{0C8A7D89-50AB-4D60-824F-A6BC6DAE2420}" dt="2020-04-05T17:06:22.688" v="1" actId="1076"/>
        <pc:sldMkLst>
          <pc:docMk/>
          <pc:sldMk cId="3296578834" sldId="355"/>
        </pc:sldMkLst>
        <pc:spChg chg="mod">
          <ac:chgData name="Ajith Kumar A M" userId="ad2fe987-ecc9-4ed9-859c-abe986bc5413" providerId="ADAL" clId="{0C8A7D89-50AB-4D60-824F-A6BC6DAE2420}" dt="2020-04-05T17:06:22.688" v="1" actId="1076"/>
          <ac:spMkLst>
            <pc:docMk/>
            <pc:sldMk cId="3296578834" sldId="355"/>
            <ac:spMk id="6" creationId="{0064CEFE-1137-46BF-9FBD-64524B8B091E}"/>
          </ac:spMkLst>
        </pc:spChg>
        <pc:spChg chg="mod">
          <ac:chgData name="Ajith Kumar A M" userId="ad2fe987-ecc9-4ed9-859c-abe986bc5413" providerId="ADAL" clId="{0C8A7D89-50AB-4D60-824F-A6BC6DAE2420}" dt="2020-04-05T17:06:22.688" v="1" actId="1076"/>
          <ac:spMkLst>
            <pc:docMk/>
            <pc:sldMk cId="3296578834" sldId="355"/>
            <ac:spMk id="7" creationId="{007A4772-BB07-432D-87E3-DAAE7C6444FE}"/>
          </ac:spMkLst>
        </pc:spChg>
        <pc:spChg chg="del">
          <ac:chgData name="Ajith Kumar A M" userId="ad2fe987-ecc9-4ed9-859c-abe986bc5413" providerId="ADAL" clId="{0C8A7D89-50AB-4D60-824F-A6BC6DAE2420}" dt="2020-04-05T17:06:12.118" v="0" actId="478"/>
          <ac:spMkLst>
            <pc:docMk/>
            <pc:sldMk cId="3296578834" sldId="355"/>
            <ac:spMk id="8" creationId="{417AE190-ADEC-4110-88C9-62CE94B57827}"/>
          </ac:spMkLst>
        </pc:spChg>
        <pc:spChg chg="mod">
          <ac:chgData name="Ajith Kumar A M" userId="ad2fe987-ecc9-4ed9-859c-abe986bc5413" providerId="ADAL" clId="{0C8A7D89-50AB-4D60-824F-A6BC6DAE2420}" dt="2020-04-05T17:06:22.688" v="1" actId="1076"/>
          <ac:spMkLst>
            <pc:docMk/>
            <pc:sldMk cId="3296578834" sldId="355"/>
            <ac:spMk id="9" creationId="{7758A283-662E-4635-911E-8DE8EB8429EE}"/>
          </ac:spMkLst>
        </pc:spChg>
      </pc:sldChg>
      <pc:sldChg chg="modSp">
        <pc:chgData name="Ajith Kumar A M" userId="ad2fe987-ecc9-4ed9-859c-abe986bc5413" providerId="ADAL" clId="{0C8A7D89-50AB-4D60-824F-A6BC6DAE2420}" dt="2020-04-05T17:37:06.121" v="829" actId="20577"/>
        <pc:sldMkLst>
          <pc:docMk/>
          <pc:sldMk cId="1904212264" sldId="362"/>
        </pc:sldMkLst>
        <pc:spChg chg="mod">
          <ac:chgData name="Ajith Kumar A M" userId="ad2fe987-ecc9-4ed9-859c-abe986bc5413" providerId="ADAL" clId="{0C8A7D89-50AB-4D60-824F-A6BC6DAE2420}" dt="2020-04-05T17:37:06.121" v="829" actId="20577"/>
          <ac:spMkLst>
            <pc:docMk/>
            <pc:sldMk cId="1904212264" sldId="362"/>
            <ac:spMk id="2" creationId="{963778A0-58AD-4A3F-8803-15234899CF42}"/>
          </ac:spMkLst>
        </pc:spChg>
        <pc:spChg chg="mod">
          <ac:chgData name="Ajith Kumar A M" userId="ad2fe987-ecc9-4ed9-859c-abe986bc5413" providerId="ADAL" clId="{0C8A7D89-50AB-4D60-824F-A6BC6DAE2420}" dt="2020-04-05T17:36:39.212" v="817" actId="20577"/>
          <ac:spMkLst>
            <pc:docMk/>
            <pc:sldMk cId="1904212264" sldId="362"/>
            <ac:spMk id="3" creationId="{CD5C6083-6D64-49DA-9D2B-8D5876AA0E72}"/>
          </ac:spMkLst>
        </pc:spChg>
      </pc:sldChg>
      <pc:sldChg chg="modSp">
        <pc:chgData name="Ajith Kumar A M" userId="ad2fe987-ecc9-4ed9-859c-abe986bc5413" providerId="ADAL" clId="{0C8A7D89-50AB-4D60-824F-A6BC6DAE2420}" dt="2020-04-05T17:22:23.522" v="284" actId="113"/>
        <pc:sldMkLst>
          <pc:docMk/>
          <pc:sldMk cId="3800405843" sldId="367"/>
        </pc:sldMkLst>
        <pc:spChg chg="mod">
          <ac:chgData name="Ajith Kumar A M" userId="ad2fe987-ecc9-4ed9-859c-abe986bc5413" providerId="ADAL" clId="{0C8A7D89-50AB-4D60-824F-A6BC6DAE2420}" dt="2020-04-05T17:19:03.706" v="221" actId="1076"/>
          <ac:spMkLst>
            <pc:docMk/>
            <pc:sldMk cId="3800405843" sldId="367"/>
            <ac:spMk id="6" creationId="{F2ECD54D-5C8D-49AD-A425-C4CB5CB2C93F}"/>
          </ac:spMkLst>
        </pc:spChg>
        <pc:spChg chg="mod">
          <ac:chgData name="Ajith Kumar A M" userId="ad2fe987-ecc9-4ed9-859c-abe986bc5413" providerId="ADAL" clId="{0C8A7D89-50AB-4D60-824F-A6BC6DAE2420}" dt="2020-04-05T17:09:35.022" v="58" actId="6549"/>
          <ac:spMkLst>
            <pc:docMk/>
            <pc:sldMk cId="3800405843" sldId="367"/>
            <ac:spMk id="7" creationId="{10A19BCC-7DC1-4E85-A60C-4723386A5935}"/>
          </ac:spMkLst>
        </pc:spChg>
        <pc:spChg chg="mod">
          <ac:chgData name="Ajith Kumar A M" userId="ad2fe987-ecc9-4ed9-859c-abe986bc5413" providerId="ADAL" clId="{0C8A7D89-50AB-4D60-824F-A6BC6DAE2420}" dt="2020-04-05T17:22:18.122" v="283" actId="113"/>
          <ac:spMkLst>
            <pc:docMk/>
            <pc:sldMk cId="3800405843" sldId="367"/>
            <ac:spMk id="9" creationId="{CC70D1F4-E6DE-424F-B7CF-B0D691E2CA4F}"/>
          </ac:spMkLst>
        </pc:spChg>
        <pc:spChg chg="mod">
          <ac:chgData name="Ajith Kumar A M" userId="ad2fe987-ecc9-4ed9-859c-abe986bc5413" providerId="ADAL" clId="{0C8A7D89-50AB-4D60-824F-A6BC6DAE2420}" dt="2020-04-05T17:22:23.522" v="284" actId="113"/>
          <ac:spMkLst>
            <pc:docMk/>
            <pc:sldMk cId="3800405843" sldId="367"/>
            <ac:spMk id="10" creationId="{91653A6A-C5A8-42AE-84CB-46112987A084}"/>
          </ac:spMkLst>
        </pc:spChg>
        <pc:spChg chg="mod">
          <ac:chgData name="Ajith Kumar A M" userId="ad2fe987-ecc9-4ed9-859c-abe986bc5413" providerId="ADAL" clId="{0C8A7D89-50AB-4D60-824F-A6BC6DAE2420}" dt="2020-04-05T17:22:02.763" v="280" actId="113"/>
          <ac:spMkLst>
            <pc:docMk/>
            <pc:sldMk cId="3800405843" sldId="367"/>
            <ac:spMk id="11" creationId="{F3E43FD2-BD0C-49C4-A376-55552BC2386A}"/>
          </ac:spMkLst>
        </pc:spChg>
        <pc:spChg chg="mod">
          <ac:chgData name="Ajith Kumar A M" userId="ad2fe987-ecc9-4ed9-859c-abe986bc5413" providerId="ADAL" clId="{0C8A7D89-50AB-4D60-824F-A6BC6DAE2420}" dt="2020-04-05T17:22:05.073" v="281" actId="113"/>
          <ac:spMkLst>
            <pc:docMk/>
            <pc:sldMk cId="3800405843" sldId="367"/>
            <ac:spMk id="12" creationId="{FB51A704-1EF3-4AAA-9FE5-29136C2E9407}"/>
          </ac:spMkLst>
        </pc:spChg>
        <pc:spChg chg="mod">
          <ac:chgData name="Ajith Kumar A M" userId="ad2fe987-ecc9-4ed9-859c-abe986bc5413" providerId="ADAL" clId="{0C8A7D89-50AB-4D60-824F-A6BC6DAE2420}" dt="2020-04-05T17:10:17.091" v="61" actId="6549"/>
          <ac:spMkLst>
            <pc:docMk/>
            <pc:sldMk cId="3800405843" sldId="367"/>
            <ac:spMk id="16" creationId="{1908E0FD-EA83-478D-B59D-3569F14245CC}"/>
          </ac:spMkLst>
        </pc:spChg>
      </pc:sldChg>
    </pc:docChg>
  </pc:docChgLst>
  <pc:docChgLst>
    <pc:chgData name="A M, Ajith Kumar" userId="ad2fe987-ecc9-4ed9-859c-abe986bc5413" providerId="ADAL" clId="{0C8A7D89-50AB-4D60-824F-A6BC6DAE2420}"/>
    <pc:docChg chg="custSel modSld">
      <pc:chgData name="A M, Ajith Kumar" userId="ad2fe987-ecc9-4ed9-859c-abe986bc5413" providerId="ADAL" clId="{0C8A7D89-50AB-4D60-824F-A6BC6DAE2420}" dt="2020-04-06T18:23:33.430" v="654" actId="20577"/>
      <pc:docMkLst>
        <pc:docMk/>
      </pc:docMkLst>
      <pc:sldChg chg="modSp">
        <pc:chgData name="A M, Ajith Kumar" userId="ad2fe987-ecc9-4ed9-859c-abe986bc5413" providerId="ADAL" clId="{0C8A7D89-50AB-4D60-824F-A6BC6DAE2420}" dt="2020-04-06T18:23:33.430" v="654" actId="20577"/>
        <pc:sldMkLst>
          <pc:docMk/>
          <pc:sldMk cId="441590932" sldId="324"/>
        </pc:sldMkLst>
        <pc:graphicFrameChg chg="mod modGraphic">
          <ac:chgData name="A M, Ajith Kumar" userId="ad2fe987-ecc9-4ed9-859c-abe986bc5413" providerId="ADAL" clId="{0C8A7D89-50AB-4D60-824F-A6BC6DAE2420}" dt="2020-04-06T18:23:33.430" v="654" actId="20577"/>
          <ac:graphicFrameMkLst>
            <pc:docMk/>
            <pc:sldMk cId="441590932" sldId="324"/>
            <ac:graphicFrameMk id="4" creationId="{88B0C7D9-F8E8-4D4E-8433-499F78607512}"/>
          </ac:graphicFrameMkLst>
        </pc:graphicFrameChg>
      </pc:sldChg>
      <pc:sldChg chg="modSp">
        <pc:chgData name="A M, Ajith Kumar" userId="ad2fe987-ecc9-4ed9-859c-abe986bc5413" providerId="ADAL" clId="{0C8A7D89-50AB-4D60-824F-A6BC6DAE2420}" dt="2020-04-05T20:06:21.510" v="21" actId="5793"/>
        <pc:sldMkLst>
          <pc:docMk/>
          <pc:sldMk cId="1904212264" sldId="362"/>
        </pc:sldMkLst>
        <pc:spChg chg="mod">
          <ac:chgData name="A M, Ajith Kumar" userId="ad2fe987-ecc9-4ed9-859c-abe986bc5413" providerId="ADAL" clId="{0C8A7D89-50AB-4D60-824F-A6BC6DAE2420}" dt="2020-04-05T20:06:21.510" v="21" actId="5793"/>
          <ac:spMkLst>
            <pc:docMk/>
            <pc:sldMk cId="1904212264" sldId="362"/>
            <ac:spMk id="3" creationId="{CD5C6083-6D64-49DA-9D2B-8D5876AA0E72}"/>
          </ac:spMkLst>
        </pc:spChg>
      </pc:sldChg>
      <pc:sldChg chg="addSp modSp">
        <pc:chgData name="A M, Ajith Kumar" userId="ad2fe987-ecc9-4ed9-859c-abe986bc5413" providerId="ADAL" clId="{0C8A7D89-50AB-4D60-824F-A6BC6DAE2420}" dt="2020-04-05T20:17:56.197" v="26" actId="1076"/>
        <pc:sldMkLst>
          <pc:docMk/>
          <pc:sldMk cId="1227227221" sldId="364"/>
        </pc:sldMkLst>
        <pc:picChg chg="add mod">
          <ac:chgData name="A M, Ajith Kumar" userId="ad2fe987-ecc9-4ed9-859c-abe986bc5413" providerId="ADAL" clId="{0C8A7D89-50AB-4D60-824F-A6BC6DAE2420}" dt="2020-04-05T20:17:56.197" v="26" actId="1076"/>
          <ac:picMkLst>
            <pc:docMk/>
            <pc:sldMk cId="1227227221" sldId="364"/>
            <ac:picMk id="2" creationId="{9B5B570F-506D-4550-92F3-A5B502DA9671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7333-DD87-4773-BED3-E2892A4094EE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44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084F-DC83-4EB0-8CED-52E9AA3ECA1C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7E0A-F321-48DC-AF94-681D4DCF34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0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22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51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84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32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898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572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981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5D0D3C2E-FC67-47ED-90E0-E797B7CC0FB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44647"/>
            <a:ext cx="12192000" cy="5986976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20" y="1908"/>
          <a:ext cx="2116" cy="1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1908"/>
                        <a:ext cx="2116" cy="1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/>
          <p:cNvGrpSpPr>
            <a:grpSpLocks noChangeAspect="1"/>
          </p:cNvGrpSpPr>
          <p:nvPr userDrawn="1"/>
        </p:nvGrpSpPr>
        <p:grpSpPr>
          <a:xfrm>
            <a:off x="381000" y="410215"/>
            <a:ext cx="2242531" cy="594000"/>
            <a:chOff x="484188" y="452438"/>
            <a:chExt cx="2246313" cy="595312"/>
          </a:xfrm>
        </p:grpSpPr>
        <p:sp>
          <p:nvSpPr>
            <p:cNvPr id="21" name="Freeform 136"/>
            <p:cNvSpPr>
              <a:spLocks/>
            </p:cNvSpPr>
            <p:nvPr userDrawn="1"/>
          </p:nvSpPr>
          <p:spPr bwMode="auto">
            <a:xfrm>
              <a:off x="1793875" y="452438"/>
              <a:ext cx="222250" cy="234950"/>
            </a:xfrm>
            <a:custGeom>
              <a:avLst/>
              <a:gdLst>
                <a:gd name="T0" fmla="*/ 0 w 711"/>
                <a:gd name="T1" fmla="*/ 531 h 753"/>
                <a:gd name="T2" fmla="*/ 415 w 711"/>
                <a:gd name="T3" fmla="*/ 377 h 753"/>
                <a:gd name="T4" fmla="*/ 0 w 711"/>
                <a:gd name="T5" fmla="*/ 215 h 753"/>
                <a:gd name="T6" fmla="*/ 0 w 711"/>
                <a:gd name="T7" fmla="*/ 0 h 753"/>
                <a:gd name="T8" fmla="*/ 711 w 711"/>
                <a:gd name="T9" fmla="*/ 286 h 753"/>
                <a:gd name="T10" fmla="*/ 711 w 711"/>
                <a:gd name="T11" fmla="*/ 465 h 753"/>
                <a:gd name="T12" fmla="*/ 0 w 711"/>
                <a:gd name="T13" fmla="*/ 753 h 753"/>
                <a:gd name="T14" fmla="*/ 0 w 711"/>
                <a:gd name="T15" fmla="*/ 531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1" h="753">
                  <a:moveTo>
                    <a:pt x="0" y="531"/>
                  </a:moveTo>
                  <a:lnTo>
                    <a:pt x="415" y="377"/>
                  </a:lnTo>
                  <a:lnTo>
                    <a:pt x="0" y="215"/>
                  </a:lnTo>
                  <a:lnTo>
                    <a:pt x="0" y="0"/>
                  </a:lnTo>
                  <a:lnTo>
                    <a:pt x="711" y="286"/>
                  </a:lnTo>
                  <a:lnTo>
                    <a:pt x="711" y="465"/>
                  </a:lnTo>
                  <a:lnTo>
                    <a:pt x="0" y="753"/>
                  </a:lnTo>
                  <a:lnTo>
                    <a:pt x="0" y="5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22" name="Freeform 137"/>
            <p:cNvSpPr>
              <a:spLocks noEditPoints="1"/>
            </p:cNvSpPr>
            <p:nvPr userDrawn="1"/>
          </p:nvSpPr>
          <p:spPr bwMode="auto">
            <a:xfrm>
              <a:off x="484188" y="703263"/>
              <a:ext cx="2246313" cy="344487"/>
            </a:xfrm>
            <a:custGeom>
              <a:avLst/>
              <a:gdLst>
                <a:gd name="T0" fmla="*/ 6834 w 7212"/>
                <a:gd name="T1" fmla="*/ 396 h 1101"/>
                <a:gd name="T2" fmla="*/ 6436 w 7212"/>
                <a:gd name="T3" fmla="*/ 681 h 1101"/>
                <a:gd name="T4" fmla="*/ 7212 w 7212"/>
                <a:gd name="T5" fmla="*/ 626 h 1101"/>
                <a:gd name="T6" fmla="*/ 6845 w 7212"/>
                <a:gd name="T7" fmla="*/ 933 h 1101"/>
                <a:gd name="T8" fmla="*/ 6840 w 7212"/>
                <a:gd name="T9" fmla="*/ 1101 h 1101"/>
                <a:gd name="T10" fmla="*/ 6113 w 7212"/>
                <a:gd name="T11" fmla="*/ 404 h 1101"/>
                <a:gd name="T12" fmla="*/ 6113 w 7212"/>
                <a:gd name="T13" fmla="*/ 656 h 1101"/>
                <a:gd name="T14" fmla="*/ 5881 w 7212"/>
                <a:gd name="T15" fmla="*/ 252 h 1101"/>
                <a:gd name="T16" fmla="*/ 5480 w 7212"/>
                <a:gd name="T17" fmla="*/ 961 h 1101"/>
                <a:gd name="T18" fmla="*/ 4978 w 7212"/>
                <a:gd name="T19" fmla="*/ 252 h 1101"/>
                <a:gd name="T20" fmla="*/ 5333 w 7212"/>
                <a:gd name="T21" fmla="*/ 920 h 1101"/>
                <a:gd name="T22" fmla="*/ 5712 w 7212"/>
                <a:gd name="T23" fmla="*/ 252 h 1101"/>
                <a:gd name="T24" fmla="*/ 4678 w 7212"/>
                <a:gd name="T25" fmla="*/ 252 h 1101"/>
                <a:gd name="T26" fmla="*/ 4678 w 7212"/>
                <a:gd name="T27" fmla="*/ 425 h 1101"/>
                <a:gd name="T28" fmla="*/ 4842 w 7212"/>
                <a:gd name="T29" fmla="*/ 896 h 1101"/>
                <a:gd name="T30" fmla="*/ 4444 w 7212"/>
                <a:gd name="T31" fmla="*/ 843 h 1101"/>
                <a:gd name="T32" fmla="*/ 4347 w 7212"/>
                <a:gd name="T33" fmla="*/ 252 h 1101"/>
                <a:gd name="T34" fmla="*/ 4678 w 7212"/>
                <a:gd name="T35" fmla="*/ 0 h 1101"/>
                <a:gd name="T36" fmla="*/ 3741 w 7212"/>
                <a:gd name="T37" fmla="*/ 376 h 1101"/>
                <a:gd name="T38" fmla="*/ 4243 w 7212"/>
                <a:gd name="T39" fmla="*/ 1084 h 1101"/>
                <a:gd name="T40" fmla="*/ 3887 w 7212"/>
                <a:gd name="T41" fmla="*/ 422 h 1101"/>
                <a:gd name="T42" fmla="*/ 3508 w 7212"/>
                <a:gd name="T43" fmla="*/ 1084 h 1101"/>
                <a:gd name="T44" fmla="*/ 3139 w 7212"/>
                <a:gd name="T45" fmla="*/ 571 h 1101"/>
                <a:gd name="T46" fmla="*/ 2993 w 7212"/>
                <a:gd name="T47" fmla="*/ 1101 h 1101"/>
                <a:gd name="T48" fmla="*/ 2985 w 7212"/>
                <a:gd name="T49" fmla="*/ 234 h 1101"/>
                <a:gd name="T50" fmla="*/ 2824 w 7212"/>
                <a:gd name="T51" fmla="*/ 726 h 1101"/>
                <a:gd name="T52" fmla="*/ 3365 w 7212"/>
                <a:gd name="T53" fmla="*/ 824 h 1101"/>
                <a:gd name="T54" fmla="*/ 1723 w 7212"/>
                <a:gd name="T55" fmla="*/ 676 h 1101"/>
                <a:gd name="T56" fmla="*/ 2487 w 7212"/>
                <a:gd name="T57" fmla="*/ 548 h 1101"/>
                <a:gd name="T58" fmla="*/ 1960 w 7212"/>
                <a:gd name="T59" fmla="*/ 656 h 1101"/>
                <a:gd name="T60" fmla="*/ 2280 w 7212"/>
                <a:gd name="T61" fmla="*/ 777 h 1101"/>
                <a:gd name="T62" fmla="*/ 1255 w 7212"/>
                <a:gd name="T63" fmla="*/ 1101 h 1101"/>
                <a:gd name="T64" fmla="*/ 1257 w 7212"/>
                <a:gd name="T65" fmla="*/ 234 h 1101"/>
                <a:gd name="T66" fmla="*/ 1262 w 7212"/>
                <a:gd name="T67" fmla="*/ 414 h 1101"/>
                <a:gd name="T68" fmla="*/ 1263 w 7212"/>
                <a:gd name="T69" fmla="*/ 926 h 1101"/>
                <a:gd name="T70" fmla="*/ 1255 w 7212"/>
                <a:gd name="T71" fmla="*/ 1101 h 1101"/>
                <a:gd name="T72" fmla="*/ 404 w 7212"/>
                <a:gd name="T73" fmla="*/ 727 h 1101"/>
                <a:gd name="T74" fmla="*/ 344 w 7212"/>
                <a:gd name="T75" fmla="*/ 939 h 1101"/>
                <a:gd name="T76" fmla="*/ 0 w 7212"/>
                <a:gd name="T77" fmla="*/ 856 h 1101"/>
                <a:gd name="T78" fmla="*/ 496 w 7212"/>
                <a:gd name="T79" fmla="*/ 575 h 1101"/>
                <a:gd name="T80" fmla="*/ 248 w 7212"/>
                <a:gd name="T81" fmla="*/ 509 h 1101"/>
                <a:gd name="T82" fmla="*/ 729 w 7212"/>
                <a:gd name="T83" fmla="*/ 527 h 1101"/>
                <a:gd name="T84" fmla="*/ 501 w 7212"/>
                <a:gd name="T85" fmla="*/ 988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212" h="1101">
                  <a:moveTo>
                    <a:pt x="6674" y="571"/>
                  </a:moveTo>
                  <a:lnTo>
                    <a:pt x="6986" y="571"/>
                  </a:lnTo>
                  <a:cubicBezTo>
                    <a:pt x="6981" y="449"/>
                    <a:pt x="6926" y="396"/>
                    <a:pt x="6834" y="396"/>
                  </a:cubicBezTo>
                  <a:cubicBezTo>
                    <a:pt x="6760" y="396"/>
                    <a:pt x="6694" y="436"/>
                    <a:pt x="6674" y="571"/>
                  </a:cubicBezTo>
                  <a:close/>
                  <a:moveTo>
                    <a:pt x="6840" y="1101"/>
                  </a:moveTo>
                  <a:cubicBezTo>
                    <a:pt x="6600" y="1101"/>
                    <a:pt x="6436" y="958"/>
                    <a:pt x="6436" y="681"/>
                  </a:cubicBezTo>
                  <a:lnTo>
                    <a:pt x="6436" y="665"/>
                  </a:lnTo>
                  <a:cubicBezTo>
                    <a:pt x="6436" y="387"/>
                    <a:pt x="6609" y="234"/>
                    <a:pt x="6832" y="234"/>
                  </a:cubicBezTo>
                  <a:cubicBezTo>
                    <a:pt x="7039" y="234"/>
                    <a:pt x="7212" y="350"/>
                    <a:pt x="7212" y="626"/>
                  </a:cubicBezTo>
                  <a:lnTo>
                    <a:pt x="7212" y="726"/>
                  </a:lnTo>
                  <a:lnTo>
                    <a:pt x="6671" y="726"/>
                  </a:lnTo>
                  <a:cubicBezTo>
                    <a:pt x="6681" y="875"/>
                    <a:pt x="6744" y="933"/>
                    <a:pt x="6845" y="933"/>
                  </a:cubicBezTo>
                  <a:cubicBezTo>
                    <a:pt x="6934" y="933"/>
                    <a:pt x="6981" y="885"/>
                    <a:pt x="6997" y="824"/>
                  </a:cubicBezTo>
                  <a:lnTo>
                    <a:pt x="7212" y="824"/>
                  </a:lnTo>
                  <a:cubicBezTo>
                    <a:pt x="7187" y="982"/>
                    <a:pt x="7058" y="1101"/>
                    <a:pt x="6840" y="1101"/>
                  </a:cubicBezTo>
                  <a:close/>
                  <a:moveTo>
                    <a:pt x="5881" y="252"/>
                  </a:moveTo>
                  <a:lnTo>
                    <a:pt x="6113" y="252"/>
                  </a:lnTo>
                  <a:lnTo>
                    <a:pt x="6113" y="404"/>
                  </a:lnTo>
                  <a:cubicBezTo>
                    <a:pt x="6162" y="293"/>
                    <a:pt x="6240" y="241"/>
                    <a:pt x="6363" y="241"/>
                  </a:cubicBezTo>
                  <a:lnTo>
                    <a:pt x="6363" y="470"/>
                  </a:lnTo>
                  <a:cubicBezTo>
                    <a:pt x="6205" y="470"/>
                    <a:pt x="6113" y="517"/>
                    <a:pt x="6113" y="656"/>
                  </a:cubicBezTo>
                  <a:lnTo>
                    <a:pt x="6113" y="1084"/>
                  </a:lnTo>
                  <a:lnTo>
                    <a:pt x="5881" y="1084"/>
                  </a:lnTo>
                  <a:lnTo>
                    <a:pt x="5881" y="252"/>
                  </a:lnTo>
                  <a:close/>
                  <a:moveTo>
                    <a:pt x="5712" y="1084"/>
                  </a:moveTo>
                  <a:lnTo>
                    <a:pt x="5480" y="1084"/>
                  </a:lnTo>
                  <a:lnTo>
                    <a:pt x="5480" y="961"/>
                  </a:lnTo>
                  <a:cubicBezTo>
                    <a:pt x="5440" y="1041"/>
                    <a:pt x="5362" y="1101"/>
                    <a:pt x="5238" y="1101"/>
                  </a:cubicBezTo>
                  <a:cubicBezTo>
                    <a:pt x="5088" y="1101"/>
                    <a:pt x="4978" y="1010"/>
                    <a:pt x="4978" y="815"/>
                  </a:cubicBezTo>
                  <a:lnTo>
                    <a:pt x="4978" y="252"/>
                  </a:lnTo>
                  <a:lnTo>
                    <a:pt x="5212" y="252"/>
                  </a:lnTo>
                  <a:lnTo>
                    <a:pt x="5212" y="780"/>
                  </a:lnTo>
                  <a:cubicBezTo>
                    <a:pt x="5212" y="875"/>
                    <a:pt x="5250" y="920"/>
                    <a:pt x="5333" y="920"/>
                  </a:cubicBezTo>
                  <a:cubicBezTo>
                    <a:pt x="5414" y="920"/>
                    <a:pt x="5480" y="869"/>
                    <a:pt x="5480" y="766"/>
                  </a:cubicBezTo>
                  <a:lnTo>
                    <a:pt x="5480" y="252"/>
                  </a:lnTo>
                  <a:lnTo>
                    <a:pt x="5712" y="252"/>
                  </a:lnTo>
                  <a:lnTo>
                    <a:pt x="5712" y="1084"/>
                  </a:lnTo>
                  <a:close/>
                  <a:moveTo>
                    <a:pt x="4678" y="0"/>
                  </a:moveTo>
                  <a:lnTo>
                    <a:pt x="4678" y="252"/>
                  </a:lnTo>
                  <a:lnTo>
                    <a:pt x="4837" y="252"/>
                  </a:lnTo>
                  <a:lnTo>
                    <a:pt x="4837" y="425"/>
                  </a:lnTo>
                  <a:lnTo>
                    <a:pt x="4678" y="425"/>
                  </a:lnTo>
                  <a:lnTo>
                    <a:pt x="4678" y="820"/>
                  </a:lnTo>
                  <a:cubicBezTo>
                    <a:pt x="4678" y="882"/>
                    <a:pt x="4706" y="910"/>
                    <a:pt x="4760" y="910"/>
                  </a:cubicBezTo>
                  <a:cubicBezTo>
                    <a:pt x="4794" y="910"/>
                    <a:pt x="4819" y="906"/>
                    <a:pt x="4842" y="896"/>
                  </a:cubicBezTo>
                  <a:lnTo>
                    <a:pt x="4842" y="1077"/>
                  </a:lnTo>
                  <a:cubicBezTo>
                    <a:pt x="4815" y="1085"/>
                    <a:pt x="4768" y="1095"/>
                    <a:pt x="4711" y="1095"/>
                  </a:cubicBezTo>
                  <a:cubicBezTo>
                    <a:pt x="4530" y="1095"/>
                    <a:pt x="4444" y="1012"/>
                    <a:pt x="4444" y="843"/>
                  </a:cubicBezTo>
                  <a:lnTo>
                    <a:pt x="4444" y="425"/>
                  </a:lnTo>
                  <a:lnTo>
                    <a:pt x="4347" y="425"/>
                  </a:lnTo>
                  <a:lnTo>
                    <a:pt x="4347" y="252"/>
                  </a:lnTo>
                  <a:lnTo>
                    <a:pt x="4444" y="252"/>
                  </a:lnTo>
                  <a:lnTo>
                    <a:pt x="4444" y="96"/>
                  </a:lnTo>
                  <a:lnTo>
                    <a:pt x="4678" y="0"/>
                  </a:lnTo>
                  <a:close/>
                  <a:moveTo>
                    <a:pt x="3508" y="252"/>
                  </a:moveTo>
                  <a:lnTo>
                    <a:pt x="3741" y="252"/>
                  </a:lnTo>
                  <a:lnTo>
                    <a:pt x="3741" y="376"/>
                  </a:lnTo>
                  <a:cubicBezTo>
                    <a:pt x="3782" y="298"/>
                    <a:pt x="3865" y="234"/>
                    <a:pt x="3992" y="234"/>
                  </a:cubicBezTo>
                  <a:cubicBezTo>
                    <a:pt x="4143" y="234"/>
                    <a:pt x="4243" y="325"/>
                    <a:pt x="4243" y="527"/>
                  </a:cubicBezTo>
                  <a:lnTo>
                    <a:pt x="4243" y="1084"/>
                  </a:lnTo>
                  <a:lnTo>
                    <a:pt x="4011" y="1084"/>
                  </a:lnTo>
                  <a:lnTo>
                    <a:pt x="4011" y="562"/>
                  </a:lnTo>
                  <a:cubicBezTo>
                    <a:pt x="4011" y="465"/>
                    <a:pt x="3971" y="422"/>
                    <a:pt x="3887" y="422"/>
                  </a:cubicBezTo>
                  <a:cubicBezTo>
                    <a:pt x="3806" y="422"/>
                    <a:pt x="3741" y="471"/>
                    <a:pt x="3741" y="576"/>
                  </a:cubicBezTo>
                  <a:lnTo>
                    <a:pt x="3741" y="1084"/>
                  </a:lnTo>
                  <a:lnTo>
                    <a:pt x="3508" y="1084"/>
                  </a:lnTo>
                  <a:lnTo>
                    <a:pt x="3508" y="252"/>
                  </a:lnTo>
                  <a:close/>
                  <a:moveTo>
                    <a:pt x="2827" y="571"/>
                  </a:moveTo>
                  <a:lnTo>
                    <a:pt x="3139" y="571"/>
                  </a:lnTo>
                  <a:cubicBezTo>
                    <a:pt x="3134" y="449"/>
                    <a:pt x="3079" y="396"/>
                    <a:pt x="2986" y="396"/>
                  </a:cubicBezTo>
                  <a:cubicBezTo>
                    <a:pt x="2913" y="396"/>
                    <a:pt x="2846" y="436"/>
                    <a:pt x="2827" y="571"/>
                  </a:cubicBezTo>
                  <a:close/>
                  <a:moveTo>
                    <a:pt x="2993" y="1101"/>
                  </a:moveTo>
                  <a:cubicBezTo>
                    <a:pt x="2753" y="1101"/>
                    <a:pt x="2589" y="958"/>
                    <a:pt x="2589" y="681"/>
                  </a:cubicBezTo>
                  <a:lnTo>
                    <a:pt x="2589" y="665"/>
                  </a:lnTo>
                  <a:cubicBezTo>
                    <a:pt x="2589" y="387"/>
                    <a:pt x="2762" y="234"/>
                    <a:pt x="2985" y="234"/>
                  </a:cubicBezTo>
                  <a:cubicBezTo>
                    <a:pt x="3192" y="234"/>
                    <a:pt x="3365" y="350"/>
                    <a:pt x="3365" y="626"/>
                  </a:cubicBezTo>
                  <a:lnTo>
                    <a:pt x="3365" y="726"/>
                  </a:lnTo>
                  <a:lnTo>
                    <a:pt x="2824" y="726"/>
                  </a:lnTo>
                  <a:cubicBezTo>
                    <a:pt x="2834" y="875"/>
                    <a:pt x="2897" y="933"/>
                    <a:pt x="2998" y="933"/>
                  </a:cubicBezTo>
                  <a:cubicBezTo>
                    <a:pt x="3087" y="933"/>
                    <a:pt x="3134" y="885"/>
                    <a:pt x="3150" y="824"/>
                  </a:cubicBezTo>
                  <a:lnTo>
                    <a:pt x="3365" y="824"/>
                  </a:lnTo>
                  <a:cubicBezTo>
                    <a:pt x="3340" y="982"/>
                    <a:pt x="3211" y="1101"/>
                    <a:pt x="2993" y="1101"/>
                  </a:cubicBezTo>
                  <a:close/>
                  <a:moveTo>
                    <a:pt x="2121" y="1101"/>
                  </a:moveTo>
                  <a:cubicBezTo>
                    <a:pt x="1890" y="1101"/>
                    <a:pt x="1723" y="958"/>
                    <a:pt x="1723" y="676"/>
                  </a:cubicBezTo>
                  <a:lnTo>
                    <a:pt x="1723" y="665"/>
                  </a:lnTo>
                  <a:cubicBezTo>
                    <a:pt x="1723" y="384"/>
                    <a:pt x="1901" y="234"/>
                    <a:pt x="2122" y="234"/>
                  </a:cubicBezTo>
                  <a:cubicBezTo>
                    <a:pt x="2312" y="234"/>
                    <a:pt x="2468" y="330"/>
                    <a:pt x="2487" y="548"/>
                  </a:cubicBezTo>
                  <a:lnTo>
                    <a:pt x="2264" y="548"/>
                  </a:lnTo>
                  <a:cubicBezTo>
                    <a:pt x="2250" y="466"/>
                    <a:pt x="2208" y="414"/>
                    <a:pt x="2127" y="414"/>
                  </a:cubicBezTo>
                  <a:cubicBezTo>
                    <a:pt x="2029" y="414"/>
                    <a:pt x="1960" y="492"/>
                    <a:pt x="1960" y="656"/>
                  </a:cubicBezTo>
                  <a:lnTo>
                    <a:pt x="1960" y="681"/>
                  </a:lnTo>
                  <a:cubicBezTo>
                    <a:pt x="1960" y="850"/>
                    <a:pt x="2021" y="926"/>
                    <a:pt x="2129" y="926"/>
                  </a:cubicBezTo>
                  <a:cubicBezTo>
                    <a:pt x="2208" y="926"/>
                    <a:pt x="2267" y="867"/>
                    <a:pt x="2280" y="777"/>
                  </a:cubicBezTo>
                  <a:lnTo>
                    <a:pt x="2492" y="777"/>
                  </a:lnTo>
                  <a:cubicBezTo>
                    <a:pt x="2476" y="966"/>
                    <a:pt x="2347" y="1101"/>
                    <a:pt x="2121" y="1101"/>
                  </a:cubicBezTo>
                  <a:close/>
                  <a:moveTo>
                    <a:pt x="1255" y="1101"/>
                  </a:moveTo>
                  <a:cubicBezTo>
                    <a:pt x="1025" y="1101"/>
                    <a:pt x="858" y="958"/>
                    <a:pt x="858" y="676"/>
                  </a:cubicBezTo>
                  <a:lnTo>
                    <a:pt x="858" y="665"/>
                  </a:lnTo>
                  <a:cubicBezTo>
                    <a:pt x="858" y="384"/>
                    <a:pt x="1036" y="234"/>
                    <a:pt x="1257" y="234"/>
                  </a:cubicBezTo>
                  <a:cubicBezTo>
                    <a:pt x="1446" y="234"/>
                    <a:pt x="1602" y="330"/>
                    <a:pt x="1621" y="548"/>
                  </a:cubicBezTo>
                  <a:lnTo>
                    <a:pt x="1399" y="548"/>
                  </a:lnTo>
                  <a:cubicBezTo>
                    <a:pt x="1384" y="466"/>
                    <a:pt x="1343" y="414"/>
                    <a:pt x="1262" y="414"/>
                  </a:cubicBezTo>
                  <a:cubicBezTo>
                    <a:pt x="1163" y="414"/>
                    <a:pt x="1095" y="492"/>
                    <a:pt x="1095" y="656"/>
                  </a:cubicBezTo>
                  <a:lnTo>
                    <a:pt x="1095" y="681"/>
                  </a:lnTo>
                  <a:cubicBezTo>
                    <a:pt x="1095" y="850"/>
                    <a:pt x="1155" y="926"/>
                    <a:pt x="1263" y="926"/>
                  </a:cubicBezTo>
                  <a:cubicBezTo>
                    <a:pt x="1343" y="926"/>
                    <a:pt x="1402" y="867"/>
                    <a:pt x="1414" y="777"/>
                  </a:cubicBezTo>
                  <a:lnTo>
                    <a:pt x="1626" y="777"/>
                  </a:lnTo>
                  <a:cubicBezTo>
                    <a:pt x="1610" y="966"/>
                    <a:pt x="1481" y="1101"/>
                    <a:pt x="1255" y="1101"/>
                  </a:cubicBezTo>
                  <a:close/>
                  <a:moveTo>
                    <a:pt x="496" y="807"/>
                  </a:moveTo>
                  <a:lnTo>
                    <a:pt x="496" y="727"/>
                  </a:lnTo>
                  <a:lnTo>
                    <a:pt x="404" y="727"/>
                  </a:lnTo>
                  <a:cubicBezTo>
                    <a:pt x="290" y="727"/>
                    <a:pt x="231" y="759"/>
                    <a:pt x="231" y="834"/>
                  </a:cubicBezTo>
                  <a:lnTo>
                    <a:pt x="231" y="842"/>
                  </a:lnTo>
                  <a:cubicBezTo>
                    <a:pt x="231" y="899"/>
                    <a:pt x="266" y="939"/>
                    <a:pt x="344" y="939"/>
                  </a:cubicBezTo>
                  <a:cubicBezTo>
                    <a:pt x="423" y="939"/>
                    <a:pt x="496" y="894"/>
                    <a:pt x="496" y="807"/>
                  </a:cubicBezTo>
                  <a:close/>
                  <a:moveTo>
                    <a:pt x="274" y="1101"/>
                  </a:moveTo>
                  <a:cubicBezTo>
                    <a:pt x="124" y="1101"/>
                    <a:pt x="0" y="1025"/>
                    <a:pt x="0" y="856"/>
                  </a:cubicBezTo>
                  <a:lnTo>
                    <a:pt x="0" y="847"/>
                  </a:lnTo>
                  <a:cubicBezTo>
                    <a:pt x="0" y="641"/>
                    <a:pt x="178" y="575"/>
                    <a:pt x="393" y="575"/>
                  </a:cubicBezTo>
                  <a:lnTo>
                    <a:pt x="496" y="575"/>
                  </a:lnTo>
                  <a:lnTo>
                    <a:pt x="496" y="535"/>
                  </a:lnTo>
                  <a:cubicBezTo>
                    <a:pt x="496" y="452"/>
                    <a:pt x="460" y="401"/>
                    <a:pt x="374" y="401"/>
                  </a:cubicBezTo>
                  <a:cubicBezTo>
                    <a:pt x="296" y="401"/>
                    <a:pt x="255" y="446"/>
                    <a:pt x="248" y="509"/>
                  </a:cubicBezTo>
                  <a:lnTo>
                    <a:pt x="26" y="509"/>
                  </a:lnTo>
                  <a:cubicBezTo>
                    <a:pt x="41" y="325"/>
                    <a:pt x="188" y="234"/>
                    <a:pt x="385" y="234"/>
                  </a:cubicBezTo>
                  <a:cubicBezTo>
                    <a:pt x="586" y="234"/>
                    <a:pt x="729" y="320"/>
                    <a:pt x="729" y="527"/>
                  </a:cubicBezTo>
                  <a:lnTo>
                    <a:pt x="729" y="1084"/>
                  </a:lnTo>
                  <a:lnTo>
                    <a:pt x="501" y="1084"/>
                  </a:lnTo>
                  <a:lnTo>
                    <a:pt x="501" y="988"/>
                  </a:lnTo>
                  <a:cubicBezTo>
                    <a:pt x="461" y="1049"/>
                    <a:pt x="385" y="1101"/>
                    <a:pt x="274" y="110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C9FD23D-30E8-435F-86B9-25D5CCD17D0A}"/>
              </a:ext>
            </a:extLst>
          </p:cNvPr>
          <p:cNvGrpSpPr/>
          <p:nvPr userDrawn="1"/>
        </p:nvGrpSpPr>
        <p:grpSpPr>
          <a:xfrm>
            <a:off x="3708238" y="1265653"/>
            <a:ext cx="5395287" cy="5514533"/>
            <a:chOff x="6420958" y="734291"/>
            <a:chExt cx="5395287" cy="5514533"/>
          </a:xfrm>
        </p:grpSpPr>
        <p:sp>
          <p:nvSpPr>
            <p:cNvPr id="15" name="Freeform 28">
              <a:extLst>
                <a:ext uri="{FF2B5EF4-FFF2-40B4-BE49-F238E27FC236}">
                  <a16:creationId xmlns:a16="http://schemas.microsoft.com/office/drawing/2014/main" xmlns="" id="{7C7ADC2A-49DD-407B-B29B-36A2D87E9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0958" y="2928447"/>
              <a:ext cx="5395287" cy="3320377"/>
            </a:xfrm>
            <a:custGeom>
              <a:avLst/>
              <a:gdLst>
                <a:gd name="T0" fmla="*/ 0 w 8964"/>
                <a:gd name="T1" fmla="*/ 5507 h 5507"/>
                <a:gd name="T2" fmla="*/ 0 w 8964"/>
                <a:gd name="T3" fmla="*/ 3495 h 5507"/>
                <a:gd name="T4" fmla="*/ 8964 w 8964"/>
                <a:gd name="T5" fmla="*/ 0 h 5507"/>
                <a:gd name="T6" fmla="*/ 8964 w 8964"/>
                <a:gd name="T7" fmla="*/ 1858 h 5507"/>
                <a:gd name="T8" fmla="*/ 0 w 8964"/>
                <a:gd name="T9" fmla="*/ 5507 h 5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64" h="5507">
                  <a:moveTo>
                    <a:pt x="0" y="5507"/>
                  </a:moveTo>
                  <a:lnTo>
                    <a:pt x="0" y="3495"/>
                  </a:lnTo>
                  <a:lnTo>
                    <a:pt x="8964" y="0"/>
                  </a:lnTo>
                  <a:lnTo>
                    <a:pt x="8964" y="1858"/>
                  </a:lnTo>
                  <a:lnTo>
                    <a:pt x="0" y="550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1"/>
                </a:gs>
                <a:gs pos="5000">
                  <a:schemeClr val="accent3"/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9">
              <a:extLst>
                <a:ext uri="{FF2B5EF4-FFF2-40B4-BE49-F238E27FC236}">
                  <a16:creationId xmlns:a16="http://schemas.microsoft.com/office/drawing/2014/main" xmlns="" id="{6A41381F-91AB-427E-AA9F-3CFA7053E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0958" y="734291"/>
              <a:ext cx="5395287" cy="3315078"/>
            </a:xfrm>
            <a:custGeom>
              <a:avLst/>
              <a:gdLst>
                <a:gd name="T0" fmla="*/ 8964 w 8964"/>
                <a:gd name="T1" fmla="*/ 3640 h 5498"/>
                <a:gd name="T2" fmla="*/ 8964 w 8964"/>
                <a:gd name="T3" fmla="*/ 5498 h 5498"/>
                <a:gd name="T4" fmla="*/ 0 w 8964"/>
                <a:gd name="T5" fmla="*/ 2030 h 5498"/>
                <a:gd name="T6" fmla="*/ 0 w 8964"/>
                <a:gd name="T7" fmla="*/ 0 h 5498"/>
                <a:gd name="T8" fmla="*/ 3 w 8964"/>
                <a:gd name="T9" fmla="*/ 0 h 5498"/>
                <a:gd name="T10" fmla="*/ 8964 w 8964"/>
                <a:gd name="T11" fmla="*/ 3640 h 5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64" h="5498">
                  <a:moveTo>
                    <a:pt x="8964" y="3640"/>
                  </a:moveTo>
                  <a:lnTo>
                    <a:pt x="8964" y="5498"/>
                  </a:lnTo>
                  <a:lnTo>
                    <a:pt x="0" y="2030"/>
                  </a:lnTo>
                  <a:lnTo>
                    <a:pt x="0" y="0"/>
                  </a:lnTo>
                  <a:lnTo>
                    <a:pt x="3" y="0"/>
                  </a:lnTo>
                  <a:lnTo>
                    <a:pt x="8964" y="36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58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3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381000" y="1412875"/>
            <a:ext cx="11429999" cy="933589"/>
          </a:xfrm>
        </p:spPr>
        <p:txBody>
          <a:bodyPr>
            <a:spAutoFit/>
          </a:bodyPr>
          <a:lstStyle>
            <a:lvl3pPr marL="536575" indent="-182563">
              <a:buFont typeface="Arial" panose="020B0604020202020204" pitchFamily="34" charset="0"/>
              <a:buChar char="-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99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8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381000" y="1800000"/>
            <a:ext cx="11429999" cy="933589"/>
          </a:xfrm>
        </p:spPr>
        <p:txBody>
          <a:bodyPr>
            <a:spAutoFit/>
          </a:bodyPr>
          <a:lstStyle>
            <a:lvl3pPr marL="536575" indent="-182563">
              <a:buFont typeface="Arial" panose="020B0604020202020204" pitchFamily="34" charset="0"/>
              <a:buChar char="-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81000" y="1412875"/>
            <a:ext cx="11430000" cy="304699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7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81000" y="1412875"/>
            <a:ext cx="11430000" cy="304699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4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78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90C63E5-5D21-47D3-BF0D-57C09B984129}"/>
              </a:ext>
            </a:extLst>
          </p:cNvPr>
          <p:cNvSpPr txBox="1"/>
          <p:nvPr userDrawn="1"/>
        </p:nvSpPr>
        <p:spPr>
          <a:xfrm>
            <a:off x="381000" y="6617410"/>
            <a:ext cx="2724150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indent="0" algn="l" defTabSz="72930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Accenture. All rights reserved.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EB2E99D-B14D-4A4A-866D-4CF62FB5E126}"/>
              </a:ext>
            </a:extLst>
          </p:cNvPr>
          <p:cNvSpPr txBox="1"/>
          <p:nvPr userDrawn="1"/>
        </p:nvSpPr>
        <p:spPr>
          <a:xfrm>
            <a:off x="11189020" y="6617410"/>
            <a:ext cx="621980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9506F66D-3967-4DB8-9A18-525DE62AD90B}" type="slidenum">
              <a:rPr lang="en-US" sz="9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67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8"/>
            <a:ext cx="11430000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11430000" cy="93358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80999" y="6617410"/>
            <a:ext cx="2721769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indent="0" algn="l" defTabSz="72930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Copyright © 2020 Accenture. All rights reserved. 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189020" y="6617410"/>
            <a:ext cx="621980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9506F66D-3967-4DB8-9A18-525DE62AD90B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90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3" r:id="rId2"/>
    <p:sldLayoutId id="2147483676" r:id="rId3"/>
    <p:sldLayoutId id="2147483725" r:id="rId4"/>
    <p:sldLayoutId id="2147483711" r:id="rId5"/>
    <p:sldLayoutId id="2147483712" r:id="rId6"/>
    <p:sldLayoutId id="2147483726" r:id="rId7"/>
    <p:sldLayoutId id="2147483728" r:id="rId8"/>
  </p:sldLayoutIdLst>
  <p:hf hdr="0" dt="0"/>
  <p:txStyles>
    <p:titleStyle>
      <a:lvl1pPr marL="0" indent="0" algn="l" defTabSz="914377" rtl="0" eaLnBrk="1" latinLnBrk="0" hangingPunct="1">
        <a:lnSpc>
          <a:spcPct val="80000"/>
        </a:lnSpc>
        <a:spcBef>
          <a:spcPct val="0"/>
        </a:spcBef>
        <a:buNone/>
        <a:defRPr sz="3200" b="0" kern="1200" cap="all" baseline="0">
          <a:solidFill>
            <a:schemeClr val="accent1"/>
          </a:solidFill>
          <a:latin typeface="Graphik Black" panose="020B0A03030202060203" pitchFamily="34" charset="0"/>
          <a:ea typeface="+mj-ea"/>
          <a:cs typeface="+mj-cs"/>
        </a:defRPr>
      </a:lvl1pPr>
    </p:titleStyle>
    <p:bodyStyle>
      <a:lvl1pPr marL="177800" indent="-177800" algn="l" defTabSz="914377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•"/>
        <a:defRPr sz="2000" b="0" kern="1200" cap="none" baseline="0">
          <a:solidFill>
            <a:schemeClr val="tx1"/>
          </a:solidFill>
          <a:latin typeface="Graphik" panose="020B0503030202060203" pitchFamily="34" charset="0"/>
          <a:ea typeface="+mn-ea"/>
          <a:cs typeface="Arial" panose="020B0604020202020204" pitchFamily="34" charset="0"/>
        </a:defRPr>
      </a:lvl1pPr>
      <a:lvl2pPr marL="361950" indent="-184150" algn="l" defTabSz="914377" rtl="0" eaLnBrk="1" latinLnBrk="0" hangingPunct="1">
        <a:lnSpc>
          <a:spcPct val="90000"/>
        </a:lnSpc>
        <a:spcBef>
          <a:spcPts val="400"/>
        </a:spcBef>
        <a:spcAft>
          <a:spcPts val="0"/>
        </a:spcAft>
        <a:buFont typeface="Arial" panose="020B0604020202020204" pitchFamily="34" charset="0"/>
        <a:buChar char="-"/>
        <a:defRPr sz="2000" kern="1200">
          <a:solidFill>
            <a:schemeClr val="tx1"/>
          </a:solidFill>
          <a:latin typeface="Graphik" panose="020B0503030202060203" pitchFamily="34" charset="0"/>
          <a:ea typeface="+mn-ea"/>
          <a:cs typeface="Arial" panose="020B0604020202020204" pitchFamily="34" charset="0"/>
        </a:defRPr>
      </a:lvl2pPr>
      <a:lvl3pPr marL="536575" indent="-174625" algn="l" defTabSz="914377" rtl="0" eaLnBrk="1" latinLnBrk="0" hangingPunct="1">
        <a:lnSpc>
          <a:spcPct val="90000"/>
        </a:lnSpc>
        <a:spcBef>
          <a:spcPts val="400"/>
        </a:spcBef>
        <a:spcAft>
          <a:spcPts val="0"/>
        </a:spcAft>
        <a:buFont typeface="Arial" panose="020B0604020202020204" pitchFamily="34" charset="0"/>
        <a:buChar char="-"/>
        <a:defRPr sz="2000" kern="1200">
          <a:solidFill>
            <a:schemeClr val="tx1"/>
          </a:solidFill>
          <a:latin typeface="Graphik" panose="020B0503030202060203" pitchFamily="34" charset="0"/>
          <a:ea typeface="+mn-ea"/>
          <a:cs typeface="Arial" panose="020B0604020202020204" pitchFamily="34" charset="0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90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4" pos="7440" userDrawn="1">
          <p15:clr>
            <a:srgbClr val="F26B43"/>
          </p15:clr>
        </p15:guide>
        <p15:guide id="16" orient="horz" pos="240" userDrawn="1">
          <p15:clr>
            <a:srgbClr val="F26B43"/>
          </p15:clr>
        </p15:guide>
        <p15:guide id="17" orient="horz" pos="4020" userDrawn="1">
          <p15:clr>
            <a:srgbClr val="F26B43"/>
          </p15:clr>
        </p15:guide>
        <p15:guide id="1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 idx="4294967295"/>
          </p:nvPr>
        </p:nvSpPr>
        <p:spPr>
          <a:xfrm>
            <a:off x="4795926" y="1965386"/>
            <a:ext cx="6921620" cy="590931"/>
          </a:xfrm>
        </p:spPr>
        <p:txBody>
          <a:bodyPr wrap="square" anchor="b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solidFill>
                  <a:schemeClr val="tx1"/>
                </a:solidFill>
              </a:rPr>
              <a:t>Test driven development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10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12875"/>
            <a:ext cx="11430000" cy="900000"/>
          </a:xfrm>
        </p:spPr>
        <p:txBody>
          <a:bodyPr/>
          <a:lstStyle/>
          <a:p>
            <a:r>
              <a:rPr lang="en-US" dirty="0" smtClean="0"/>
              <a:t>What is test driven development?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9"/>
          </p:nvPr>
        </p:nvSpPr>
        <p:spPr>
          <a:xfrm>
            <a:off x="381000" y="1412875"/>
            <a:ext cx="11430000" cy="45704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TDD is a development technique where a developer writes a unit test for new functionality before writing the actual functioning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developer writes a unit test that asserts an expectation of the code. This test will fail until the developer writes the code that makes the test pass.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 TDD, you want to have the unit tests run as part of your Continuous Integration build process.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TDD takes discipline and it goes against any new developer’s natural tendency to write code first and then the tests later.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Adopting TDD will slow teams down at first as they adapt to it but will pay off in the long run with code quality, test coverage and reduced technical debt.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01EB27EF-DB5E-442B-A36D-E78F4F9A9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8"/>
            <a:ext cx="11430000" cy="900000"/>
          </a:xfrm>
        </p:spPr>
        <p:txBody>
          <a:bodyPr/>
          <a:lstStyle/>
          <a:p>
            <a:r>
              <a:rPr lang="en-US" dirty="0" smtClean="0"/>
              <a:t>What is unit testing from a developer’s perspective?-</a:t>
            </a:r>
            <a:br>
              <a:rPr lang="en-US" dirty="0" smtClean="0"/>
            </a:br>
            <a:r>
              <a:rPr lang="en-US" dirty="0" smtClean="0"/>
              <a:t>my opinion</a:t>
            </a:r>
            <a:endParaRPr lang="en-US" dirty="0"/>
          </a:p>
        </p:txBody>
      </p:sp>
      <p:sp>
        <p:nvSpPr>
          <p:cNvPr id="10" name="Title 2">
            <a:extLst>
              <a:ext uri="{FF2B5EF4-FFF2-40B4-BE49-F238E27FC236}">
                <a16:creationId xmlns="" xmlns:a16="http://schemas.microsoft.com/office/drawing/2014/main" id="{7B09939E-831C-4734-8C87-CC45C7A9FA56}"/>
              </a:ext>
            </a:extLst>
          </p:cNvPr>
          <p:cNvSpPr txBox="1">
            <a:spLocks/>
          </p:cNvSpPr>
          <p:nvPr/>
        </p:nvSpPr>
        <p:spPr>
          <a:xfrm>
            <a:off x="432831" y="1355630"/>
            <a:ext cx="2934086" cy="30264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 defTabSz="91437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cap="all" baseline="0">
                <a:solidFill>
                  <a:schemeClr val="accent2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2400" dirty="0" smtClean="0">
                <a:latin typeface="Graphik Black" panose="020B0A03030202060203" pitchFamily="34" charset="0"/>
              </a:rPr>
              <a:t>It is ..</a:t>
            </a:r>
            <a:endParaRPr lang="en-US" sz="2400" dirty="0">
              <a:latin typeface="Graphik Black" panose="020B0A03030202060203" pitchFamily="34" charset="0"/>
            </a:endParaRPr>
          </a:p>
        </p:txBody>
      </p:sp>
      <p:sp>
        <p:nvSpPr>
          <p:cNvPr id="15" name="Content Placeholder 1">
            <a:extLst>
              <a:ext uri="{FF2B5EF4-FFF2-40B4-BE49-F238E27FC236}">
                <a16:creationId xmlns="" xmlns:a16="http://schemas.microsoft.com/office/drawing/2014/main" id="{32579974-DB0B-4AD3-AF6C-8B8AB027E935}"/>
              </a:ext>
            </a:extLst>
          </p:cNvPr>
          <p:cNvSpPr txBox="1">
            <a:spLocks/>
          </p:cNvSpPr>
          <p:nvPr/>
        </p:nvSpPr>
        <p:spPr>
          <a:xfrm>
            <a:off x="1126384" y="1877038"/>
            <a:ext cx="3600000" cy="1828193"/>
          </a:xfrm>
          <a:prstGeom prst="rect">
            <a:avLst/>
          </a:prstGeom>
        </p:spPr>
        <p:txBody>
          <a:bodyPr wrap="square" lIns="72000" tIns="0" rIns="72000" bIns="0" anchor="t" anchorCtr="0">
            <a:spAutoFit/>
          </a:bodyPr>
          <a:lstStyle>
            <a:lvl1pPr marL="177800" indent="-177800" algn="l" defTabSz="914377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0" kern="1200" cap="none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1950" indent="-184150" algn="l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-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6575" indent="-174625" algn="l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-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spcBef>
                <a:spcPts val="600"/>
              </a:spcBef>
            </a:pPr>
            <a:r>
              <a:rPr lang="en-US" sz="2200" b="1" dirty="0">
                <a:solidFill>
                  <a:schemeClr val="accent6"/>
                </a:solidFill>
                <a:latin typeface="Graphik" panose="020B0503030202060203" pitchFamily="34" charset="0"/>
              </a:rPr>
              <a:t>The act of writing automated tests that hook into your application to verify that your code is functioning as you expect. </a:t>
            </a:r>
          </a:p>
        </p:txBody>
      </p:sp>
      <p:sp>
        <p:nvSpPr>
          <p:cNvPr id="19" name="Title 2">
            <a:extLst>
              <a:ext uri="{FF2B5EF4-FFF2-40B4-BE49-F238E27FC236}">
                <a16:creationId xmlns="" xmlns:a16="http://schemas.microsoft.com/office/drawing/2014/main" id="{5C3F49C2-1016-401C-BA94-CC8099E91C44}"/>
              </a:ext>
            </a:extLst>
          </p:cNvPr>
          <p:cNvSpPr txBox="1">
            <a:spLocks/>
          </p:cNvSpPr>
          <p:nvPr/>
        </p:nvSpPr>
        <p:spPr>
          <a:xfrm>
            <a:off x="5676227" y="1280998"/>
            <a:ext cx="2934086" cy="30264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 defTabSz="91437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cap="all" baseline="0">
                <a:solidFill>
                  <a:schemeClr val="accent2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2400" dirty="0" smtClean="0">
                <a:latin typeface="Graphik Black" panose="020B0A03030202060203" pitchFamily="34" charset="0"/>
              </a:rPr>
              <a:t>It is not …</a:t>
            </a:r>
            <a:endParaRPr lang="en-US" sz="2400" dirty="0">
              <a:latin typeface="Graphik Black" panose="020B0A03030202060203" pitchFamily="34" charset="0"/>
            </a:endParaRPr>
          </a:p>
        </p:txBody>
      </p:sp>
      <p:sp>
        <p:nvSpPr>
          <p:cNvPr id="28" name="Content Placeholder 1">
            <a:extLst>
              <a:ext uri="{FF2B5EF4-FFF2-40B4-BE49-F238E27FC236}">
                <a16:creationId xmlns="" xmlns:a16="http://schemas.microsoft.com/office/drawing/2014/main" id="{32579974-DB0B-4AD3-AF6C-8B8AB027E935}"/>
              </a:ext>
            </a:extLst>
          </p:cNvPr>
          <p:cNvSpPr txBox="1">
            <a:spLocks/>
          </p:cNvSpPr>
          <p:nvPr/>
        </p:nvSpPr>
        <p:spPr>
          <a:xfrm>
            <a:off x="5676227" y="1815033"/>
            <a:ext cx="4477064" cy="2169825"/>
          </a:xfrm>
          <a:prstGeom prst="rect">
            <a:avLst/>
          </a:prstGeom>
        </p:spPr>
        <p:txBody>
          <a:bodyPr wrap="square" lIns="72000" tIns="0" rIns="72000" bIns="0" anchor="t" anchorCtr="0">
            <a:spAutoFit/>
          </a:bodyPr>
          <a:lstStyle>
            <a:lvl1pPr marL="177800" indent="-177800" algn="l" defTabSz="914377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0" kern="1200" cap="none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1950" indent="-184150" algn="l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-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6575" indent="-174625" algn="l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-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spcBef>
                <a:spcPts val="600"/>
              </a:spcBef>
            </a:pPr>
            <a:r>
              <a:rPr lang="en-US" b="1" dirty="0" smtClean="0">
                <a:solidFill>
                  <a:schemeClr val="accent6"/>
                </a:solidFill>
                <a:latin typeface="Graphik" panose="020B0503030202060203" pitchFamily="34" charset="0"/>
              </a:rPr>
              <a:t>Synonymous with the act of running your app and manually testing your application to see if your app works as expected.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accent6"/>
                </a:solidFill>
                <a:latin typeface="Graphik" panose="020B0503030202060203" pitchFamily="34" charset="0"/>
              </a:rPr>
              <a:t> </a:t>
            </a:r>
            <a:r>
              <a:rPr lang="en-US" b="1" dirty="0" smtClean="0">
                <a:solidFill>
                  <a:schemeClr val="accent6"/>
                </a:solidFill>
                <a:latin typeface="Graphik" panose="020B0503030202060203" pitchFamily="34" charset="0"/>
              </a:rPr>
              <a:t>      - I refer to this as “testing”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accent6"/>
                </a:solidFill>
                <a:latin typeface="Graphik" panose="020B0503030202060203" pitchFamily="34" charset="0"/>
              </a:rPr>
              <a:t> </a:t>
            </a:r>
            <a:r>
              <a:rPr lang="en-US" b="1" dirty="0" smtClean="0">
                <a:solidFill>
                  <a:schemeClr val="accent6"/>
                </a:solidFill>
                <a:latin typeface="Graphik" panose="020B0503030202060203" pitchFamily="34" charset="0"/>
              </a:rPr>
              <a:t>        or “integration testing”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accent6"/>
                </a:solidFill>
                <a:latin typeface="Graphik" panose="020B0503030202060203" pitchFamily="34" charset="0"/>
              </a:rPr>
              <a:t> </a:t>
            </a:r>
            <a:r>
              <a:rPr lang="en-US" b="1" dirty="0" smtClean="0">
                <a:solidFill>
                  <a:schemeClr val="accent6"/>
                </a:solidFill>
                <a:latin typeface="Graphik" panose="020B0503030202060203" pitchFamily="34" charset="0"/>
              </a:rPr>
              <a:t>        depending on the scope. </a:t>
            </a:r>
            <a:endParaRPr lang="en-US" b="1" dirty="0">
              <a:solidFill>
                <a:schemeClr val="accent6"/>
              </a:solidFill>
              <a:latin typeface="Graphik" panose="020B0503030202060203" pitchFamily="34" charset="0"/>
            </a:endParaRPr>
          </a:p>
        </p:txBody>
      </p:sp>
      <p:sp>
        <p:nvSpPr>
          <p:cNvPr id="29" name="Content Placeholder 1">
            <a:extLst>
              <a:ext uri="{FF2B5EF4-FFF2-40B4-BE49-F238E27FC236}">
                <a16:creationId xmlns="" xmlns:a16="http://schemas.microsoft.com/office/drawing/2014/main" id="{32579974-DB0B-4AD3-AF6C-8B8AB027E935}"/>
              </a:ext>
            </a:extLst>
          </p:cNvPr>
          <p:cNvSpPr txBox="1">
            <a:spLocks/>
          </p:cNvSpPr>
          <p:nvPr/>
        </p:nvSpPr>
        <p:spPr>
          <a:xfrm>
            <a:off x="1247153" y="4774697"/>
            <a:ext cx="9242567" cy="609398"/>
          </a:xfrm>
          <a:prstGeom prst="rect">
            <a:avLst/>
          </a:prstGeom>
        </p:spPr>
        <p:txBody>
          <a:bodyPr wrap="square" lIns="72000" tIns="0" rIns="72000" bIns="0" anchor="t" anchorCtr="0">
            <a:spAutoFit/>
          </a:bodyPr>
          <a:lstStyle>
            <a:lvl1pPr marL="177800" indent="-177800" algn="l" defTabSz="914377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0" kern="1200" cap="none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1950" indent="-184150" algn="l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-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6575" indent="-174625" algn="l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-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spcBef>
                <a:spcPts val="600"/>
              </a:spcBef>
            </a:pPr>
            <a:r>
              <a:rPr lang="en-US" sz="2200" b="1" dirty="0" smtClean="0">
                <a:solidFill>
                  <a:schemeClr val="accent6"/>
                </a:solidFill>
                <a:latin typeface="Graphik" panose="020B0503030202060203" pitchFamily="34" charset="0"/>
              </a:rPr>
              <a:t>Your opinion may vary, but personally I avoid using  “unit testing” interchangeably for these two scenarios. </a:t>
            </a:r>
            <a:endParaRPr lang="en-US" sz="2200" b="1" dirty="0">
              <a:solidFill>
                <a:schemeClr val="accent6"/>
              </a:solidFill>
              <a:latin typeface="Graphik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42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12875"/>
            <a:ext cx="11430000" cy="900000"/>
          </a:xfrm>
        </p:spPr>
        <p:txBody>
          <a:bodyPr/>
          <a:lstStyle/>
          <a:p>
            <a:r>
              <a:rPr lang="en-US" dirty="0" smtClean="0"/>
              <a:t>What makes a good unit test?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9"/>
          </p:nvPr>
        </p:nvSpPr>
        <p:spPr>
          <a:xfrm>
            <a:off x="381000" y="1068723"/>
            <a:ext cx="11430000" cy="51798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meaningful assertion</a:t>
            </a:r>
          </a:p>
          <a:p>
            <a:r>
              <a:rPr lang="en-US" dirty="0"/>
              <a:t> </a:t>
            </a:r>
            <a:r>
              <a:rPr lang="en-US" dirty="0" smtClean="0"/>
              <a:t>        - Example: You get much more value by verifying that your function does </a:t>
            </a:r>
          </a:p>
          <a:p>
            <a:r>
              <a:rPr lang="en-US" dirty="0"/>
              <a:t> </a:t>
            </a:r>
            <a:r>
              <a:rPr lang="en-US" dirty="0" smtClean="0"/>
              <a:t>          what you want it to do,as opposed to simply verifying that your function exists.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Clean structure:</a:t>
            </a:r>
          </a:p>
          <a:p>
            <a:r>
              <a:rPr lang="en-US" dirty="0"/>
              <a:t> </a:t>
            </a:r>
            <a:r>
              <a:rPr lang="en-US" dirty="0" smtClean="0"/>
              <a:t>        - Arrange, Act, Assert</a:t>
            </a:r>
          </a:p>
          <a:p>
            <a:r>
              <a:rPr lang="en-US" dirty="0"/>
              <a:t> </a:t>
            </a:r>
            <a:r>
              <a:rPr lang="en-US" dirty="0" smtClean="0"/>
              <a:t>        - Given, When, Then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meaningful description </a:t>
            </a:r>
            <a:r>
              <a:rPr lang="en-US" i="1" u="sng" dirty="0" smtClean="0"/>
              <a:t>that reads like documentation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        - Example:</a:t>
            </a:r>
          </a:p>
          <a:p>
            <a:r>
              <a:rPr lang="en-US" dirty="0"/>
              <a:t> </a:t>
            </a:r>
            <a:r>
              <a:rPr lang="en-US" dirty="0" smtClean="0"/>
              <a:t>             It(‘</a:t>
            </a:r>
            <a:r>
              <a:rPr lang="en-US" i="1" dirty="0" smtClean="0"/>
              <a:t>should call the Employee Service to fetch employee-related 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          information</a:t>
            </a:r>
            <a:r>
              <a:rPr lang="en-US" dirty="0" smtClean="0"/>
              <a:t>’, () =&gt; {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// blah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});   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thorough test should fail if the business logic in the associated code were to significantly change at a later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64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12875"/>
            <a:ext cx="11430000" cy="900000"/>
          </a:xfrm>
        </p:spPr>
        <p:txBody>
          <a:bodyPr/>
          <a:lstStyle/>
          <a:p>
            <a:r>
              <a:rPr lang="en-US" dirty="0" smtClean="0"/>
              <a:t>What makes a poor unit test?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9"/>
          </p:nvPr>
        </p:nvSpPr>
        <p:spPr>
          <a:xfrm>
            <a:off x="381000" y="1205842"/>
            <a:ext cx="11430000" cy="42657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An assertion that feels only partially done</a:t>
            </a:r>
          </a:p>
          <a:p>
            <a:r>
              <a:rPr lang="en-US" dirty="0" smtClean="0"/>
              <a:t>         - Example:  An assertion that a page navigation occurs , without also asserting 	that the navigation applies to the expected page.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description that doesn’t convey meaning or doesn’t read like a sentence.</a:t>
            </a:r>
          </a:p>
          <a:p>
            <a:r>
              <a:rPr lang="en-US" dirty="0"/>
              <a:t> </a:t>
            </a:r>
            <a:r>
              <a:rPr lang="en-US" dirty="0" smtClean="0"/>
              <a:t>        - Example:</a:t>
            </a:r>
          </a:p>
          <a:p>
            <a:r>
              <a:rPr lang="en-US" dirty="0"/>
              <a:t> </a:t>
            </a:r>
            <a:r>
              <a:rPr lang="en-US" dirty="0" smtClean="0"/>
              <a:t>             It(‘</a:t>
            </a:r>
            <a:r>
              <a:rPr lang="en-US" i="1" dirty="0" smtClean="0"/>
              <a:t>Employee Service- getDetails</a:t>
            </a:r>
            <a:r>
              <a:rPr lang="en-US" dirty="0" smtClean="0"/>
              <a:t>, () =&gt; {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// blah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});           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If there is a significant change to the business logic in the code that is associated with your test and that change doesn’t break your test then your test probably is not sufficient.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44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12875"/>
            <a:ext cx="11430000" cy="900000"/>
          </a:xfrm>
        </p:spPr>
        <p:txBody>
          <a:bodyPr/>
          <a:lstStyle/>
          <a:p>
            <a:r>
              <a:rPr lang="en-US" dirty="0" smtClean="0"/>
              <a:t>Unit testing frameworks and tools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9"/>
          </p:nvPr>
        </p:nvSpPr>
        <p:spPr>
          <a:xfrm>
            <a:off x="553529" y="1543655"/>
            <a:ext cx="6528758" cy="2742289"/>
          </a:xfrm>
        </p:spPr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Jasmine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Karma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Mocha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Chai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Jest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Tape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JUnit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… and many more!</a:t>
            </a:r>
          </a:p>
        </p:txBody>
      </p:sp>
    </p:spTree>
    <p:extLst>
      <p:ext uri="{BB962C8B-B14F-4D97-AF65-F5344CB8AC3E}">
        <p14:creationId xmlns:p14="http://schemas.microsoft.com/office/powerpoint/2010/main" val="295103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12875"/>
            <a:ext cx="11430000" cy="900000"/>
          </a:xfrm>
        </p:spPr>
        <p:txBody>
          <a:bodyPr/>
          <a:lstStyle/>
          <a:p>
            <a:r>
              <a:rPr lang="en-US" dirty="0" smtClean="0"/>
              <a:t>Unit testing frameworks and tools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9"/>
          </p:nvPr>
        </p:nvSpPr>
        <p:spPr>
          <a:xfrm>
            <a:off x="406214" y="1309665"/>
            <a:ext cx="6528758" cy="4875181"/>
          </a:xfrm>
        </p:spPr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Basic TDD Workflow:</a:t>
            </a:r>
          </a:p>
          <a:p>
            <a:r>
              <a:rPr lang="en-US" dirty="0" smtClean="0"/>
              <a:t>     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92D050"/>
                </a:solidFill>
                <a:sym typeface="Wingdings" panose="05000000000000000000" pitchFamily="2" charset="2"/>
              </a:rPr>
              <a:t>Green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Refactor</a:t>
            </a:r>
          </a:p>
          <a:p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Translation:</a:t>
            </a:r>
          </a:p>
          <a:p>
            <a:r>
              <a:rPr lang="en-US" dirty="0"/>
              <a:t> </a:t>
            </a:r>
            <a:r>
              <a:rPr lang="en-US" dirty="0" smtClean="0"/>
              <a:t>      1) Write your test(s). This should fail (</a:t>
            </a:r>
            <a:r>
              <a:rPr lang="en-US" i="1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) </a:t>
            </a:r>
          </a:p>
          <a:p>
            <a:r>
              <a:rPr lang="en-US" dirty="0" smtClean="0"/>
              <a:t>           at this point because you haven’t written    </a:t>
            </a:r>
          </a:p>
          <a:p>
            <a:r>
              <a:rPr lang="en-US" dirty="0"/>
              <a:t> </a:t>
            </a:r>
            <a:r>
              <a:rPr lang="en-US" dirty="0" smtClean="0"/>
              <a:t>          any code.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2) Write the code that aligns with the test(s).</a:t>
            </a:r>
          </a:p>
          <a:p>
            <a:r>
              <a:rPr lang="en-US" dirty="0" smtClean="0"/>
              <a:t>           The goal is to make your code cause the </a:t>
            </a:r>
          </a:p>
          <a:p>
            <a:r>
              <a:rPr lang="en-US" dirty="0"/>
              <a:t> </a:t>
            </a:r>
            <a:r>
              <a:rPr lang="en-US" dirty="0" smtClean="0"/>
              <a:t>           associated test(s) to pass (</a:t>
            </a:r>
            <a:r>
              <a:rPr lang="en-US" dirty="0">
                <a:solidFill>
                  <a:srgbClr val="92D050"/>
                </a:solidFill>
              </a:rPr>
              <a:t>GREEN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3) Refactor your code as needed.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4) Repeat this process and commit your 	code and test(s) when you’re ready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340" y="1644955"/>
            <a:ext cx="4918390" cy="420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2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00000_Acc_Engl">
  <a:themeElements>
    <a:clrScheme name="Custom 9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A100FF"/>
      </a:accent1>
      <a:accent2>
        <a:srgbClr val="7500C0"/>
      </a:accent2>
      <a:accent3>
        <a:srgbClr val="460073"/>
      </a:accent3>
      <a:accent4>
        <a:srgbClr val="00BAFF"/>
      </a:accent4>
      <a:accent5>
        <a:srgbClr val="008EFF"/>
      </a:accent5>
      <a:accent6>
        <a:srgbClr val="004DFF"/>
      </a:accent6>
      <a:hlink>
        <a:srgbClr val="7500C0"/>
      </a:hlink>
      <a:folHlink>
        <a:srgbClr val="004DFF"/>
      </a:folHlink>
    </a:clrScheme>
    <a:fontScheme name="Custom 1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54000" tIns="54000" rIns="54000" bIns="54000" rtlCol="0" anchor="ctr"/>
      <a:lstStyle>
        <a:defPPr algn="ctr">
          <a:lnSpc>
            <a:spcPct val="90000"/>
          </a:lnSpc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33350" indent="-133350" algn="l">
          <a:lnSpc>
            <a:spcPct val="90000"/>
          </a:lnSpc>
          <a:spcBef>
            <a:spcPts val="300"/>
          </a:spcBef>
          <a:buFont typeface="Arial" panose="020B0604020202020204" pitchFamily="34" charset="0"/>
          <a:buChar char="•"/>
          <a:defRPr sz="14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CSB00000_Acc_Engl_Graphik.potx" id="{1A3265B6-8FB7-4BE7-A2AF-0C73A605FCAB}" vid="{AB8D690C-83A2-410D-A780-9DA2820399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AEE4454DBAFD4FA47858D8EAD29F27" ma:contentTypeVersion="2" ma:contentTypeDescription="Create a new document." ma:contentTypeScope="" ma:versionID="139db518db2b5af20678c1aa5c18d248">
  <xsd:schema xmlns:xsd="http://www.w3.org/2001/XMLSchema" xmlns:xs="http://www.w3.org/2001/XMLSchema" xmlns:p="http://schemas.microsoft.com/office/2006/metadata/properties" xmlns:ns2="12f20d0d-6b00-4e15-a91a-72ddf6ad8ee6" targetNamespace="http://schemas.microsoft.com/office/2006/metadata/properties" ma:root="true" ma:fieldsID="c343beb0faeeef44634e0ac92313efcd" ns2:_="">
    <xsd:import namespace="12f20d0d-6b00-4e15-a91a-72ddf6ad8e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f20d0d-6b00-4e15-a91a-72ddf6ad8e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94625D-395F-4ECB-9103-3AB55A05BF9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9077B2-AE87-4925-A67B-FBB6F160B184}">
  <ds:schemaRefs>
    <ds:schemaRef ds:uri="http://purl.org/dc/terms/"/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  <ds:schemaRef ds:uri="12f20d0d-6b00-4e15-a91a-72ddf6ad8ee6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07D9320E-6576-4622-9A7D-6F940AA513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f20d0d-6b00-4e15-a91a-72ddf6ad8e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MEAN_NE_Training</Template>
  <TotalTime>1566</TotalTime>
  <Words>497</Words>
  <Application>Microsoft Office PowerPoint</Application>
  <PresentationFormat>Widescreen</PresentationFormat>
  <Paragraphs>80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Graphik</vt:lpstr>
      <vt:lpstr>Graphik Black</vt:lpstr>
      <vt:lpstr>Wingdings</vt:lpstr>
      <vt:lpstr>CA00000_Acc_Engl</vt:lpstr>
      <vt:lpstr>think-cell Slide</vt:lpstr>
      <vt:lpstr>Test driven development</vt:lpstr>
      <vt:lpstr>What is test driven development?</vt:lpstr>
      <vt:lpstr>What is unit testing from a developer’s perspective?- my opinion</vt:lpstr>
      <vt:lpstr>What makes a good unit test?</vt:lpstr>
      <vt:lpstr>What makes a poor unit test?</vt:lpstr>
      <vt:lpstr>Unit testing frameworks and tools</vt:lpstr>
      <vt:lpstr>Unit testing frameworks and tools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Stack</dc:title>
  <dc:subject>CSB</dc:subject>
  <dc:creator>Ajith Kumar A M</dc:creator>
  <cp:keywords/>
  <dc:description/>
  <cp:lastModifiedBy>chaitu t</cp:lastModifiedBy>
  <cp:revision>41</cp:revision>
  <dcterms:created xsi:type="dcterms:W3CDTF">2020-04-03T17:19:38Z</dcterms:created>
  <dcterms:modified xsi:type="dcterms:W3CDTF">2020-05-13T04:56:51Z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0x010100D4AEE4454DBAFD4FA47858D8EAD29F27</vt:lpwstr>
  </property>
</Properties>
</file>