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D990-BE43-ADA9-748ABAC98F1E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D990-BE43-ADA9-748ABAC98F1E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D990-BE43-ADA9-748ABAC98F1E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D990-BE43-ADA9-748ABAC98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7968703"/>
        <c:axId val="1"/>
      </c:barChart>
      <c:catAx>
        <c:axId val="151796870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517968703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9/27/2024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73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3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0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0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9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0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5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8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0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2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7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3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3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2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9/27/2024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 </a:t>
            </a:r>
            <a:r>
              <a:rPr lang="en-GB" altLang="zh-CN" sz="2400" dirty="0">
                <a:latin typeface="Trebuchet MS" charset="0"/>
                <a:ea typeface="华文新魏" charset="0"/>
                <a:cs typeface="Trebuchet MS" charset="0"/>
              </a:rPr>
              <a:t>ANEESH V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</a:t>
            </a:r>
            <a:r>
              <a:rPr lang="en-GB" altLang="zh-CN" sz="2400" dirty="0">
                <a:latin typeface="Trebuchet MS" charset="0"/>
                <a:ea typeface="华文新魏" charset="0"/>
                <a:cs typeface="Trebuchet MS" charset="0"/>
              </a:rPr>
              <a:t>         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</a:t>
            </a:r>
            <a:r>
              <a:rPr lang="en-GB" altLang="zh-CN" sz="2400" dirty="0">
                <a:latin typeface="Trebuchet MS" charset="0"/>
                <a:ea typeface="华文新魏" charset="0"/>
                <a:cs typeface="Trebuchet MS" charset="0"/>
              </a:rPr>
              <a:t>422200282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Agurchand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Manmull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2E6D8E0563AD9E29CE348D0BE5D2ECF5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6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9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75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32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1707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856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1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61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Aneesh V</cp:lastModifiedBy>
  <cp:revision>56</cp:revision>
  <dcterms:created xsi:type="dcterms:W3CDTF">2024-03-29T15:07:22Z</dcterms:created>
  <dcterms:modified xsi:type="dcterms:W3CDTF">2024-09-27T07:15:15Z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