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5" r:id="rId7"/>
    <p:sldId id="261" r:id="rId8"/>
    <p:sldId id="263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8" autoAdjust="0"/>
    <p:restoredTop sz="94660"/>
  </p:normalViewPr>
  <p:slideViewPr>
    <p:cSldViewPr snapToGrid="0">
      <p:cViewPr>
        <p:scale>
          <a:sx n="66" d="100"/>
          <a:sy n="66" d="100"/>
        </p:scale>
        <p:origin x="79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A5AB0-2EFC-43E4-AB55-0DAF28323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A06E52-A6AA-48EE-8736-AEAAC0897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09041-526E-4CE4-962B-81D620D7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11996-8FB8-406D-8551-CFE1484A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DEDD9-5270-4AA9-AEEA-B5851866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08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8E88E-869B-40FB-A6F2-71F69225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399014-CA0E-442A-A587-0A8668BC7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A86F3-583A-4884-803A-A95E31DB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2DEB1-D437-4E65-9073-1486A2A8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D682D-BAF3-45C9-9BA3-AA14C599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80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161E65-71A2-47DC-BB3F-0143210AD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A4A072-206C-4F0A-82C7-6FFC85D5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AD89D7-F633-4725-93E5-BB8ED170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899A79-0565-41C4-84C6-A635FCD9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1EDE5-0394-4D5F-819E-A42DDE19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4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1CFC9-72A8-47C8-A371-9B62B3A3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7FB394-2D69-47A0-B757-4E410D95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3940EA-D336-470A-A564-471C8F5D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AC6296-776A-4F6E-BC62-879F1A27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A92DE5-F278-4952-804A-9DE964A5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7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8FAC-587A-4E10-83B5-6690E173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03924E-2BF1-4875-B1FE-EC935BAF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58496-CE29-4013-B608-19EEE963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134E1-44E4-4550-8CFB-A951B7B0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4F69F-B183-493D-866C-78DA52B7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70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2AE63-5115-4099-8C10-12933744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29B41-B095-46F1-B9D6-BC5C6879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D9733-ED8F-4E13-9A1A-64C27C03B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7082DE-6087-4C9B-9C29-C2260FBB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8F6807-F877-4BEF-91C6-DE6C3B6F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B03BED-3931-4E52-AB86-31B630E1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35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DF272-A581-4B38-B967-659E02AE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CB9C0-47D6-4DC0-ACF3-61DD9073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F4D955-CA02-43A5-BFA8-4E4B07513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061C4F-F995-4922-A0CE-6CDE26F2D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A9927-CF23-439A-A289-BAF533E8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21B5AF-9F49-487F-8E46-88AA5007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A7D4DD-CA0B-4CFE-86A4-C30B3C29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6CB023-FD74-4705-A883-54A6777C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5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081F3-5011-4548-B02B-26387CF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33B1C6-8B04-4841-A504-9AB98C20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BA3BC3-4C26-4CED-83ED-06119B1E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8863C8-F6D2-438E-97F9-675C3718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6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947412-F1B7-49FF-9FCE-36F8F74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EA528B-3239-4F5E-9349-5CF3E9F2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0C2BE0-1CC4-44CE-93E8-6BCF28D5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07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C6F0E-4C89-4FA7-8EC3-91ECA27C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B6A95-53E6-4C91-B6E8-3063431A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AFB6BB-834A-45C5-879E-3A0C02E5B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DAC63-4C0F-4B1B-89FF-343928DD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3E0263-BD61-4748-B1EF-A7934B8A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DD7391-6DBB-45E5-82C2-A99134D5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6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12009-C91C-4E54-9B61-56E7D163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55B658-5C92-42E7-A214-4078AF0C2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63D92-D247-4A59-9E5C-88858020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E62FBA-B238-483F-A1EE-DA7F69A5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C44A0-3619-44DC-9C24-0494A6DE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3DE59A-C18D-4625-87BE-1CFF1309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C87CEA-7AC4-428C-905C-BFA415E4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1530E6-9C6E-4B38-A388-1E72A2B5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C93FBB-F587-4E33-BE52-497FDC58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B86B-4884-4F04-8569-F44005610D77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F4687-8ADC-4765-9699-070BC8BAB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965977-C717-41EB-AB96-7AE3ABB61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801C-F303-4AF7-97FB-392D25DE0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88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2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691CE0-58A0-4D93-AB1C-1243D452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fr-FR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Robot twitter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F29B00-1FED-481F-929F-595DCD093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1694700"/>
          </a:xfrm>
        </p:spPr>
        <p:txBody>
          <a:bodyPr anchor="ctr">
            <a:no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Malleret Maxence</a:t>
            </a:r>
          </a:p>
          <a:p>
            <a:r>
              <a:rPr lang="fr-FR" sz="1600" dirty="0">
                <a:solidFill>
                  <a:schemeClr val="tx2"/>
                </a:solidFill>
              </a:rPr>
              <a:t>FUCKS </a:t>
            </a:r>
            <a:r>
              <a:rPr lang="fr-FR" sz="1600" dirty="0" err="1">
                <a:solidFill>
                  <a:schemeClr val="tx2"/>
                </a:solidFill>
              </a:rPr>
              <a:t>Ariirau</a:t>
            </a:r>
            <a:endParaRPr lang="fr-FR" sz="1600" dirty="0">
              <a:solidFill>
                <a:schemeClr val="tx2"/>
              </a:solidFill>
            </a:endParaRPr>
          </a:p>
          <a:p>
            <a:r>
              <a:rPr lang="fr-FR" sz="1600" dirty="0">
                <a:solidFill>
                  <a:schemeClr val="tx2"/>
                </a:solidFill>
              </a:rPr>
              <a:t>NIGRO Anthony</a:t>
            </a:r>
          </a:p>
          <a:p>
            <a:r>
              <a:rPr lang="fr-FR" sz="1600" dirty="0">
                <a:solidFill>
                  <a:schemeClr val="tx2"/>
                </a:solidFill>
              </a:rPr>
              <a:t>FISSORE Nathanael</a:t>
            </a:r>
          </a:p>
          <a:p>
            <a:r>
              <a:rPr lang="fr-FR" sz="1600" dirty="0">
                <a:solidFill>
                  <a:schemeClr val="tx2"/>
                </a:solidFill>
              </a:rPr>
              <a:t>SIMON Thomas</a:t>
            </a:r>
          </a:p>
        </p:txBody>
      </p:sp>
      <p:grpSp>
        <p:nvGrpSpPr>
          <p:cNvPr id="1058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59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62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4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5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8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Twitter assouplit encore la règle des 140 caractères - L&amp;#39;Éclaireur Fnac">
            <a:extLst>
              <a:ext uri="{FF2B5EF4-FFF2-40B4-BE49-F238E27FC236}">
                <a16:creationId xmlns:a16="http://schemas.microsoft.com/office/drawing/2014/main" id="{18ED0924-45F1-42FC-BEB9-589D743C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0856" y="320231"/>
            <a:ext cx="5428836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3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64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6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7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9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0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3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6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D6808A-B8DF-46F7-9706-BC741C08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Foller.me</a:t>
            </a:r>
            <a:endParaRPr lang="en-US" sz="3200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194" name="Picture 2" descr="Foller.me analytics tool">
            <a:extLst>
              <a:ext uri="{FF2B5EF4-FFF2-40B4-BE49-F238E27FC236}">
                <a16:creationId xmlns:a16="http://schemas.microsoft.com/office/drawing/2014/main" id="{0F0B4318-B50D-4B26-A15D-FB4CDE185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7817" y="640080"/>
            <a:ext cx="5327769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8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996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721E82-F796-4613-8AA5-F3A9FE3C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dirty="0" err="1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SocialRank</a:t>
            </a:r>
            <a:br>
              <a:rPr lang="en-US" sz="3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SocialRank analytics tool">
            <a:extLst>
              <a:ext uri="{FF2B5EF4-FFF2-40B4-BE49-F238E27FC236}">
                <a16:creationId xmlns:a16="http://schemas.microsoft.com/office/drawing/2014/main" id="{C1D38199-77A3-4F49-8B1B-C54CC5F70B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6288" y="1406769"/>
            <a:ext cx="7347537" cy="376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46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2E210C8-E0F3-442E-8D57-48807A820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A0DA245-ABD1-4FE6-ACE9-35343507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DCEC6B99-90B9-44F8-BB3A-A7B8EADA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Une application connu</a:t>
            </a:r>
          </a:p>
          <a:p>
            <a:r>
              <a:rPr lang="fr-FR" dirty="0">
                <a:solidFill>
                  <a:srgbClr val="FFFFFF"/>
                </a:solidFill>
              </a:rPr>
              <a:t>JDBC</a:t>
            </a:r>
          </a:p>
          <a:p>
            <a:r>
              <a:rPr lang="fr-FR" dirty="0" err="1">
                <a:solidFill>
                  <a:srgbClr val="FFFFFF"/>
                </a:solidFill>
              </a:rPr>
              <a:t>Selenium</a:t>
            </a:r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Oracle SQL</a:t>
            </a:r>
          </a:p>
        </p:txBody>
      </p:sp>
    </p:spTree>
    <p:extLst>
      <p:ext uri="{BB962C8B-B14F-4D97-AF65-F5344CB8AC3E}">
        <p14:creationId xmlns:p14="http://schemas.microsoft.com/office/powerpoint/2010/main" val="3787823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7A237-5811-439D-AEF7-EA5D2577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fr-FR" sz="3200" dirty="0">
                <a:solidFill>
                  <a:srgbClr val="59595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Sommaire</a:t>
            </a:r>
            <a:r>
              <a:rPr lang="fr-FR" sz="3200" dirty="0">
                <a:solidFill>
                  <a:srgbClr val="595959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9CB7D-279F-483D-9CC1-2F9024B2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rgbClr val="595959"/>
                </a:solidFill>
              </a:rPr>
              <a:t>Extraction</a:t>
            </a:r>
          </a:p>
          <a:p>
            <a:r>
              <a:rPr lang="fr-FR" sz="2000" dirty="0">
                <a:solidFill>
                  <a:srgbClr val="595959"/>
                </a:solidFill>
              </a:rPr>
              <a:t>Base de donnée</a:t>
            </a:r>
          </a:p>
          <a:p>
            <a:r>
              <a:rPr lang="fr-FR" sz="2000" dirty="0">
                <a:solidFill>
                  <a:srgbClr val="595959"/>
                </a:solidFill>
              </a:rPr>
              <a:t>Traitement</a:t>
            </a:r>
          </a:p>
          <a:p>
            <a:r>
              <a:rPr lang="fr-FR" sz="2000" dirty="0">
                <a:solidFill>
                  <a:srgbClr val="595959"/>
                </a:solidFill>
              </a:rPr>
              <a:t>Exemples de projets existants</a:t>
            </a:r>
          </a:p>
          <a:p>
            <a:endParaRPr lang="fr-FR" sz="2000" dirty="0">
              <a:solidFill>
                <a:srgbClr val="595959"/>
              </a:solidFill>
            </a:endParaRPr>
          </a:p>
        </p:txBody>
      </p:sp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7A8C6B41-F81F-4C5A-A39A-14E117E6C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1801" y="1053257"/>
            <a:ext cx="4797056" cy="47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6257E5-19E1-4755-A73F-BDA0BE5F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59595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B508D-DF7F-4FC0-975A-7B9EA48F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fr-FR" sz="2000" dirty="0" err="1">
                <a:solidFill>
                  <a:srgbClr val="595959"/>
                </a:solidFill>
              </a:rPr>
              <a:t>Selenium</a:t>
            </a:r>
            <a:endParaRPr lang="fr-FR" sz="2000" dirty="0">
              <a:solidFill>
                <a:srgbClr val="595959"/>
              </a:solidFill>
            </a:endParaRPr>
          </a:p>
          <a:p>
            <a:endParaRPr lang="fr-FR" sz="2000" dirty="0">
              <a:solidFill>
                <a:srgbClr val="595959"/>
              </a:solidFill>
            </a:endParaRPr>
          </a:p>
          <a:p>
            <a:r>
              <a:rPr lang="fr-FR" sz="2000" dirty="0">
                <a:solidFill>
                  <a:srgbClr val="595959"/>
                </a:solidFill>
              </a:rPr>
              <a:t>Directement sur twitter</a:t>
            </a:r>
          </a:p>
          <a:p>
            <a:endParaRPr lang="fr-FR" sz="2000" dirty="0">
              <a:solidFill>
                <a:srgbClr val="595959"/>
              </a:solidFill>
            </a:endParaRPr>
          </a:p>
          <a:p>
            <a:r>
              <a:rPr lang="fr-FR" sz="2000" dirty="0">
                <a:solidFill>
                  <a:srgbClr val="595959"/>
                </a:solidFill>
              </a:rPr>
              <a:t>Bot à l’apparence humaine</a:t>
            </a:r>
          </a:p>
        </p:txBody>
      </p:sp>
      <p:pic>
        <p:nvPicPr>
          <p:cNvPr id="2050" name="Picture 2" descr="Selenium Webdriver API - Home | Facebook">
            <a:extLst>
              <a:ext uri="{FF2B5EF4-FFF2-40B4-BE49-F238E27FC236}">
                <a16:creationId xmlns:a16="http://schemas.microsoft.com/office/drawing/2014/main" id="{792C5ABB-7623-45D6-8976-A72637E49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0988" y="2214319"/>
            <a:ext cx="2340591" cy="2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50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DAFE67-73ED-43A2-9E23-06A257CC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fr-FR" sz="3200" dirty="0">
                <a:solidFill>
                  <a:srgbClr val="59595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 base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EE17C-547D-465D-BF7A-880E7B02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fr-FR" sz="2000">
                <a:solidFill>
                  <a:srgbClr val="595959"/>
                </a:solidFill>
              </a:rPr>
              <a:t>Oracle SQL</a:t>
            </a:r>
          </a:p>
          <a:p>
            <a:endParaRPr lang="fr-FR" sz="2000">
              <a:solidFill>
                <a:srgbClr val="595959"/>
              </a:solidFill>
            </a:endParaRPr>
          </a:p>
          <a:p>
            <a:r>
              <a:rPr lang="fr-FR" sz="2000">
                <a:solidFill>
                  <a:srgbClr val="595959"/>
                </a:solidFill>
              </a:rPr>
              <a:t>Trouver le bon modèle</a:t>
            </a:r>
          </a:p>
        </p:txBody>
      </p:sp>
      <p:pic>
        <p:nvPicPr>
          <p:cNvPr id="3074" name="Picture 2" descr="Oracle SQL Developer — Wikipédia">
            <a:extLst>
              <a:ext uri="{FF2B5EF4-FFF2-40B4-BE49-F238E27FC236}">
                <a16:creationId xmlns:a16="http://schemas.microsoft.com/office/drawing/2014/main" id="{B5E9868F-3875-4994-94E8-FE7C22C2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1" y="726185"/>
            <a:ext cx="4797056" cy="54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57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3D319A-0AA9-4168-A917-BFC7C013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fr-FR" sz="3200" dirty="0">
                <a:solidFill>
                  <a:srgbClr val="59595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traitement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414B00-BDD0-45A9-9843-B1A01EC6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fr-FR" sz="2000">
                <a:solidFill>
                  <a:srgbClr val="595959"/>
                </a:solidFill>
              </a:rPr>
              <a:t>Application</a:t>
            </a:r>
          </a:p>
          <a:p>
            <a:endParaRPr lang="fr-FR" sz="2000">
              <a:solidFill>
                <a:srgbClr val="595959"/>
              </a:solidFill>
            </a:endParaRPr>
          </a:p>
          <a:p>
            <a:r>
              <a:rPr lang="fr-FR" sz="2000">
                <a:solidFill>
                  <a:srgbClr val="595959"/>
                </a:solidFill>
              </a:rPr>
              <a:t>Requêtes </a:t>
            </a:r>
          </a:p>
        </p:txBody>
      </p:sp>
      <p:pic>
        <p:nvPicPr>
          <p:cNvPr id="4104" name="Picture 8" descr="Robot Icon Png, Transparent Png , Transparent Png Image - PNGitem">
            <a:extLst>
              <a:ext uri="{FF2B5EF4-FFF2-40B4-BE49-F238E27FC236}">
                <a16:creationId xmlns:a16="http://schemas.microsoft.com/office/drawing/2014/main" id="{80825D9C-0AAD-45F0-9371-93F5AC4C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1" y="702756"/>
            <a:ext cx="4797056" cy="54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5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7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85E067-08EE-407D-9385-B0FFA88F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595959"/>
                </a:solidFill>
              </a:rPr>
              <a:t>Exemples déjà existants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E1CCA-44C8-4644-AE0F-E92E65ADA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rgbClr val="595959"/>
                </a:solidFill>
              </a:rPr>
              <a:t>Sujet très actuel</a:t>
            </a:r>
          </a:p>
          <a:p>
            <a:endParaRPr lang="fr-FR" sz="2000" dirty="0">
              <a:solidFill>
                <a:srgbClr val="595959"/>
              </a:solidFill>
            </a:endParaRPr>
          </a:p>
          <a:p>
            <a:r>
              <a:rPr lang="fr-FR" sz="2000" dirty="0">
                <a:solidFill>
                  <a:srgbClr val="595959"/>
                </a:solidFill>
              </a:rPr>
              <a:t>Sujet très important</a:t>
            </a:r>
          </a:p>
          <a:p>
            <a:endParaRPr lang="fr-FR" sz="2000" dirty="0">
              <a:solidFill>
                <a:srgbClr val="595959"/>
              </a:solidFill>
            </a:endParaRPr>
          </a:p>
          <a:p>
            <a:endParaRPr lang="fr-FR" sz="2000" dirty="0">
              <a:solidFill>
                <a:srgbClr val="595959"/>
              </a:solidFill>
            </a:endParaRPr>
          </a:p>
        </p:txBody>
      </p:sp>
      <p:pic>
        <p:nvPicPr>
          <p:cNvPr id="9218" name="Picture 2" descr="Nombre d&amp;#39;utilisateurs Facebook, Instagram, TikTok, Twitter, Snapchat,  WhatsApp, LinkedIn, Pinterest - France et Monde">
            <a:extLst>
              <a:ext uri="{FF2B5EF4-FFF2-40B4-BE49-F238E27FC236}">
                <a16:creationId xmlns:a16="http://schemas.microsoft.com/office/drawing/2014/main" id="{6882EEF0-C79A-48E1-A795-3BCC60A91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55257"/>
            <a:ext cx="6096001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05FCF9-8867-4103-9274-4F1F9759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Twitonomy</a:t>
            </a:r>
            <a:endParaRPr lang="en-US" sz="3200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12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E1BE92-3E35-4315-9ADD-37B97CEF4A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317071"/>
            <a:ext cx="7347537" cy="42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7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9E8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BD15DF-D28C-48A9-B325-321F8907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0" i="0" kern="1200" dirty="0" err="1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Mentionmapp</a:t>
            </a:r>
            <a:endParaRPr lang="en-US" sz="3000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170" name="Picture 2" descr="Mentionmapp analytics tool">
            <a:extLst>
              <a:ext uri="{FF2B5EF4-FFF2-40B4-BE49-F238E27FC236}">
                <a16:creationId xmlns:a16="http://schemas.microsoft.com/office/drawing/2014/main" id="{446FF3B4-D77E-4A94-A71B-096A0E486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4672" y="640080"/>
            <a:ext cx="6394058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1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94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D6A18F-8E62-4A8A-97EB-0DDAACC2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Twitter Analytics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5BC491-F87E-44BD-A99C-93DC06414B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5417" y="640080"/>
            <a:ext cx="7292569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622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</Words>
  <Application>Microsoft Office PowerPoint</Application>
  <PresentationFormat>Grand écran</PresentationFormat>
  <Paragraphs>39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Thème Office</vt:lpstr>
      <vt:lpstr>Robot twitter</vt:lpstr>
      <vt:lpstr>Sommaire </vt:lpstr>
      <vt:lpstr>extraction</vt:lpstr>
      <vt:lpstr>La base de donnée</vt:lpstr>
      <vt:lpstr>traitement</vt:lpstr>
      <vt:lpstr>Exemples déjà existants</vt:lpstr>
      <vt:lpstr>Twitonomy</vt:lpstr>
      <vt:lpstr>Mentionmapp</vt:lpstr>
      <vt:lpstr>Twitter Analytics</vt:lpstr>
      <vt:lpstr>Foller.me</vt:lpstr>
      <vt:lpstr>SocialRank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twitter</dc:title>
  <dc:creator>Maxence Malleret</dc:creator>
  <cp:lastModifiedBy>Maxence Malleret</cp:lastModifiedBy>
  <cp:revision>15</cp:revision>
  <dcterms:created xsi:type="dcterms:W3CDTF">2021-11-08T14:58:57Z</dcterms:created>
  <dcterms:modified xsi:type="dcterms:W3CDTF">2021-11-08T16:05:51Z</dcterms:modified>
</cp:coreProperties>
</file>