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53173"/>
            <a:ext cx="9144000" cy="2387600"/>
          </a:xfrm>
        </p:spPr>
        <p:txBody>
          <a:bodyPr/>
          <a:p>
            <a:pPr algn="ctr"/>
            <a:r>
              <a:rPr lang="en-US" altLang="zh-CN" sz="4800"/>
              <a:t>The distributed-representation of words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58360"/>
            <a:ext cx="9144000" cy="483235"/>
          </a:xfrm>
        </p:spPr>
        <p:txBody>
          <a:bodyPr/>
          <a:p>
            <a:pPr algn="ctr"/>
            <a:r>
              <a:rPr lang="en-US" altLang="zh-CN"/>
              <a:t>--the Word2Vec model inituion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68970" y="6336030"/>
            <a:ext cx="388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powered by </a:t>
            </a:r>
            <a:r>
              <a:rPr lang="en-US" altLang="zh-CN" sz="1400"/>
              <a:t>SA19225514 </a:t>
            </a:r>
            <a:r>
              <a:rPr lang="zh-CN" altLang="en-US"/>
              <a:t>周渝茗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6695" y="6704330"/>
            <a:ext cx="44297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6695" y="3091815"/>
            <a:ext cx="0" cy="36125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26060" y="5321300"/>
            <a:ext cx="367030" cy="13690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26695" y="4392295"/>
            <a:ext cx="1113155" cy="22980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1996369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22595" y="3632835"/>
            <a:ext cx="914400" cy="91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954405"/>
            <a:ext cx="8121015" cy="800100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Some papers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15590" y="2990215"/>
            <a:ext cx="598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</a:t>
            </a:r>
            <a:r>
              <a:rPr lang="zh-CN" altLang="en-US"/>
              <a:t>ord2vec Parameter Learning Explained </a:t>
            </a:r>
            <a:r>
              <a:rPr lang="en-US" altLang="zh-CN"/>
              <a:t>- Xin Rong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15590" y="3865245"/>
            <a:ext cx="867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Efficient Estimation of Word Representation in Vector Space </a:t>
            </a:r>
            <a:r>
              <a:rPr lang="en-US" altLang="zh-CN"/>
              <a:t>- Mikolov</a:t>
            </a:r>
            <a:endParaRPr lang="en-US" altLang="zh-CN"/>
          </a:p>
        </p:txBody>
      </p:sp>
      <p:pic>
        <p:nvPicPr>
          <p:cNvPr id="11" name="图片 10" descr="2025780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7610" y="954405"/>
            <a:ext cx="914400" cy="91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/>
          <p:nvPr>
            <p:ph type="ctrTitle"/>
          </p:nvPr>
        </p:nvSpPr>
        <p:spPr>
          <a:xfrm>
            <a:off x="1087120" y="2611120"/>
            <a:ext cx="10677525" cy="1153795"/>
          </a:xfrm>
        </p:spPr>
        <p:txBody>
          <a:bodyPr/>
          <a:p>
            <a:pPr algn="ctr"/>
            <a:r>
              <a:rPr lang="en-US" altLang="zh-CN" sz="4800"/>
              <a:t>Thank You for Your Listening!</a:t>
            </a:r>
            <a:endParaRPr lang="en-US" altLang="zh-CN" sz="4800"/>
          </a:p>
        </p:txBody>
      </p:sp>
      <p:pic>
        <p:nvPicPr>
          <p:cNvPr id="4" name="图片 3" descr="timg-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3975" y="4732655"/>
            <a:ext cx="1924050" cy="18097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40935" y="5826125"/>
            <a:ext cx="1546860" cy="4533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160" y="1004570"/>
            <a:ext cx="5507990" cy="800100"/>
          </a:xfrm>
        </p:spPr>
        <p:txBody>
          <a:bodyPr/>
          <a:p>
            <a:pPr algn="ctr"/>
            <a:r>
              <a:rPr lang="en-US" altLang="zh-CN" sz="3200"/>
              <a:t>'Words' in computer: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副标题 5"/>
          <p:cNvSpPr/>
          <p:nvPr>
            <p:ph type="subTitle" idx="1"/>
          </p:nvPr>
        </p:nvSpPr>
        <p:spPr>
          <a:xfrm>
            <a:off x="1514475" y="4650740"/>
            <a:ext cx="9345295" cy="578485"/>
          </a:xfrm>
        </p:spPr>
        <p:txBody>
          <a:bodyPr/>
          <a:p>
            <a:r>
              <a:rPr lang="en-US" altLang="zh-CN"/>
              <a:t>Love         Liebe       cest'la'vie       </a:t>
            </a:r>
            <a:r>
              <a:rPr lang="zh-CN" altLang="en-US"/>
              <a:t>爱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4545" y="2473325"/>
            <a:ext cx="8042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1010100010100010101000101001</a:t>
            </a:r>
            <a:endParaRPr lang="en-US" altLang="zh-CN" sz="24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75895" y="3361690"/>
            <a:ext cx="550799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/>
              <a:t>The Natural Language: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1410335" y="5718810"/>
            <a:ext cx="886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Must find a way to teache computer how to treat natural language!!</a:t>
            </a:r>
            <a:endParaRPr lang="en-US" altLang="zh-CN"/>
          </a:p>
        </p:txBody>
      </p:sp>
      <p:pic>
        <p:nvPicPr>
          <p:cNvPr id="10" name="图片 9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2655" y="5070475"/>
            <a:ext cx="1047115" cy="1310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160" y="708660"/>
            <a:ext cx="6111240" cy="800100"/>
          </a:xfrm>
        </p:spPr>
        <p:txBody>
          <a:bodyPr>
            <a:normAutofit fontScale="90000"/>
          </a:bodyPr>
          <a:p>
            <a:pPr algn="ctr"/>
            <a:r>
              <a:rPr lang="en-US" altLang="zh-CN" sz="3200"/>
              <a:t>Traditional way of representation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1813560"/>
            <a:ext cx="9144000" cy="660400"/>
          </a:xfrm>
        </p:spPr>
        <p:txBody>
          <a:bodyPr/>
          <a:p>
            <a:r>
              <a:rPr lang="en-US" altLang="zh-CN" sz="3200"/>
              <a:t>“This is my dream life.”</a:t>
            </a:r>
            <a:endParaRPr lang="en-US" altLang="zh-CN" sz="32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-10160" y="2263140"/>
            <a:ext cx="2153285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/>
              <a:t>pipeline</a:t>
            </a:r>
            <a:r>
              <a:rPr lang="en-US" altLang="zh-CN" sz="3200"/>
              <a:t>:</a:t>
            </a:r>
            <a:endParaRPr lang="en-US" altLang="zh-CN" sz="3200"/>
          </a:p>
        </p:txBody>
      </p:sp>
      <p:sp>
        <p:nvSpPr>
          <p:cNvPr id="13" name="文本框 12"/>
          <p:cNvSpPr txBox="1"/>
          <p:nvPr/>
        </p:nvSpPr>
        <p:spPr>
          <a:xfrm>
            <a:off x="793750" y="5016500"/>
            <a:ext cx="249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build a vocabulary</a:t>
            </a:r>
            <a:endParaRPr lang="en-US" altLang="zh-CN"/>
          </a:p>
        </p:txBody>
      </p:sp>
      <p:pic>
        <p:nvPicPr>
          <p:cNvPr id="14" name="图片 13" descr="download"/>
          <p:cNvPicPr>
            <a:picLocks noChangeAspect="1"/>
          </p:cNvPicPr>
          <p:nvPr/>
        </p:nvPicPr>
        <p:blipFill>
          <a:blip r:embed="rId1"/>
          <a:srcRect l="4840" t="6243" r="4090" b="8840"/>
          <a:stretch>
            <a:fillRect/>
          </a:stretch>
        </p:blipFill>
        <p:spPr>
          <a:xfrm>
            <a:off x="1209675" y="3491865"/>
            <a:ext cx="1664335" cy="1524635"/>
          </a:xfrm>
          <a:prstGeom prst="rect">
            <a:avLst/>
          </a:prstGeom>
        </p:spPr>
      </p:pic>
      <p:pic>
        <p:nvPicPr>
          <p:cNvPr id="15" name="图片 14" descr="u=2073036655,1483802004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15" y="3313430"/>
            <a:ext cx="1639570" cy="1639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46955" y="5016500"/>
            <a:ext cx="249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find the index of each word in vocabulary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371215" y="4254500"/>
            <a:ext cx="1475740" cy="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43775" y="4254500"/>
            <a:ext cx="1475740" cy="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51875" y="3933825"/>
            <a:ext cx="3549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[1,0,0,0,0,0,0,0,...........]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8651875" y="4953000"/>
            <a:ext cx="2774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create a long vector which has the size of the vocabulary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602480" y="6123305"/>
            <a:ext cx="298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computational expensive!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1116330"/>
            <a:ext cx="8121015" cy="800100"/>
          </a:xfrm>
        </p:spPr>
        <p:txBody>
          <a:bodyPr>
            <a:normAutofit fontScale="90000"/>
          </a:bodyPr>
          <a:p>
            <a:pPr algn="ctr"/>
            <a:r>
              <a:rPr lang="en-US" altLang="zh-CN" sz="3200"/>
              <a:t>In One-Hot representaion,we lost information between each word.....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714365" y="4091940"/>
            <a:ext cx="2218690" cy="128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714365" y="4091940"/>
            <a:ext cx="1024890" cy="175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714365" y="2754630"/>
            <a:ext cx="2135505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495675" y="2822575"/>
            <a:ext cx="2218690" cy="128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578860" y="4091940"/>
            <a:ext cx="2135505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689475" y="2352675"/>
            <a:ext cx="1024890" cy="175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20745" y="5971540"/>
            <a:ext cx="5349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vector space,each word is orthogonality,they are completely independent from each other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849870" y="2386330"/>
            <a:ext cx="68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cat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4665" y="1916430"/>
            <a:ext cx="68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dog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33055" y="5004435"/>
            <a:ext cx="68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male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09520" y="2551430"/>
            <a:ext cx="98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female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5600" y="5372735"/>
            <a:ext cx="68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man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63690" y="5603240"/>
            <a:ext cx="1109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woman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954405"/>
            <a:ext cx="8121015" cy="800100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The Word2Vec model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2025780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38165" y="418782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3760" y="3168015"/>
            <a:ext cx="7905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“We know a word's meaning by its context!”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954405"/>
            <a:ext cx="8121015" cy="800100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The Word2Vec model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9220" y="5013325"/>
            <a:ext cx="6894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CBOW</a:t>
            </a:r>
            <a:r>
              <a:rPr lang="en-US" altLang="zh-CN"/>
              <a:t>: Use the context word to predict the center word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46730" y="5528310"/>
            <a:ext cx="6099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Skip-gram</a:t>
            </a:r>
            <a:r>
              <a:rPr lang="en-US" altLang="zh-CN"/>
              <a:t>:Use the center </a:t>
            </a:r>
            <a:r>
              <a:rPr lang="en-US" altLang="zh-CN" sz="2000"/>
              <a:t>word </a:t>
            </a:r>
            <a:r>
              <a:rPr lang="en-US" altLang="zh-CN"/>
              <a:t>to predict context word</a:t>
            </a:r>
            <a:endParaRPr lang="en-US" altLang="zh-CN"/>
          </a:p>
        </p:txBody>
      </p:sp>
      <p:pic>
        <p:nvPicPr>
          <p:cNvPr id="9" name="图片 8" descr="351590415929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385" y="1979295"/>
            <a:ext cx="7555865" cy="2527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954405"/>
            <a:ext cx="8121015" cy="800100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The Word2Vec model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76805" y="1911985"/>
            <a:ext cx="846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the initution is so straightforward, all of us may have suffered from the Cloze test</a:t>
            </a:r>
            <a:endParaRPr lang="en-US" altLang="zh-CN"/>
          </a:p>
        </p:txBody>
      </p:sp>
      <p:pic>
        <p:nvPicPr>
          <p:cNvPr id="4" name="图片 3" descr="u=1384342969,3867683170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437130"/>
            <a:ext cx="7631430" cy="403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954405"/>
            <a:ext cx="8121015" cy="800100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The Word2Vec model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5810" y="1942465"/>
            <a:ext cx="846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Based on these models,we could get the wordvectors that are highly correlative</a:t>
            </a:r>
            <a:endParaRPr lang="en-US" altLang="zh-CN"/>
          </a:p>
        </p:txBody>
      </p:sp>
      <p:pic>
        <p:nvPicPr>
          <p:cNvPr id="6" name="图片 5" descr="u=20337466,619032658&amp;fm=26&amp;gp=0"/>
          <p:cNvPicPr>
            <a:picLocks noChangeAspect="1"/>
          </p:cNvPicPr>
          <p:nvPr/>
        </p:nvPicPr>
        <p:blipFill>
          <a:blip r:embed="rId1"/>
          <a:srcRect l="5661" t="6858" r="8121" b="5545"/>
          <a:stretch>
            <a:fillRect/>
          </a:stretch>
        </p:blipFill>
        <p:spPr>
          <a:xfrm>
            <a:off x="3358515" y="2310765"/>
            <a:ext cx="5474335" cy="4193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954405"/>
            <a:ext cx="8121015" cy="800100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The Word2Vec model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-10160" y="5080"/>
            <a:ext cx="12211685" cy="544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22195" y="3168015"/>
            <a:ext cx="7546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'</a:t>
            </a:r>
            <a:r>
              <a:rPr lang="zh-CN" altLang="en-US" sz="2800"/>
              <a:t>父亲</a:t>
            </a:r>
            <a:r>
              <a:rPr lang="en-US" altLang="zh-CN" sz="2800"/>
              <a:t>' - '</a:t>
            </a:r>
            <a:r>
              <a:rPr lang="zh-CN" altLang="en-US" sz="2800"/>
              <a:t>母亲</a:t>
            </a:r>
            <a:r>
              <a:rPr lang="en-US" altLang="zh-CN" sz="2800"/>
              <a:t>' = '</a:t>
            </a:r>
            <a:r>
              <a:rPr lang="zh-CN" altLang="en-US" sz="2800"/>
              <a:t>祖父</a:t>
            </a:r>
            <a:r>
              <a:rPr lang="en-US" altLang="zh-CN" sz="2800"/>
              <a:t>' - '</a:t>
            </a:r>
            <a:r>
              <a:rPr lang="zh-CN" altLang="en-US" sz="2800"/>
              <a:t>祖母</a:t>
            </a:r>
            <a:r>
              <a:rPr lang="en-US" altLang="zh-CN" sz="2800"/>
              <a:t>'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3370580" y="4584065"/>
            <a:ext cx="5452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'</a:t>
            </a:r>
            <a:r>
              <a:rPr lang="zh-CN" altLang="en-US" sz="2800"/>
              <a:t>国王</a:t>
            </a:r>
            <a:r>
              <a:rPr lang="en-US" altLang="zh-CN" sz="2800"/>
              <a:t>' - '</a:t>
            </a:r>
            <a:r>
              <a:rPr lang="zh-CN" altLang="en-US" sz="2800"/>
              <a:t>女王</a:t>
            </a:r>
            <a:r>
              <a:rPr lang="en-US" altLang="zh-CN" sz="2800"/>
              <a:t>' = '</a:t>
            </a:r>
            <a:r>
              <a:rPr lang="zh-CN" altLang="en-US" sz="2800"/>
              <a:t>皇帝</a:t>
            </a:r>
            <a:r>
              <a:rPr lang="en-US" altLang="zh-CN" sz="2800"/>
              <a:t>' -'</a:t>
            </a:r>
            <a:r>
              <a:rPr lang="zh-CN" altLang="en-US" sz="2800"/>
              <a:t>皇后</a:t>
            </a:r>
            <a:r>
              <a:rPr lang="en-US" altLang="zh-CN" sz="2800"/>
              <a:t>'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2854325" y="2099310"/>
            <a:ext cx="6484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Use the wordvector to explore the words</a:t>
            </a:r>
            <a:endParaRPr lang="en-US" altLang="zh-CN" sz="2000"/>
          </a:p>
        </p:txBody>
      </p:sp>
      <p:pic>
        <p:nvPicPr>
          <p:cNvPr id="9" name="图片 8" descr="2025805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56180" y="5252720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57955" y="5521960"/>
            <a:ext cx="4274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relationship between word could be reflect on vector space!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WPS 演示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汉仪旗黑KW</vt:lpstr>
      <vt:lpstr>Office 主题</vt:lpstr>
      <vt:lpstr>PowerPoint 演示文稿</vt:lpstr>
      <vt:lpstr>'Words' in computer:</vt:lpstr>
      <vt:lpstr>Traditional way of representation</vt:lpstr>
      <vt:lpstr>Traditional way of representation</vt:lpstr>
      <vt:lpstr>In One-Hot representaion,we lost information between each word.....</vt:lpstr>
      <vt:lpstr>The Word2Vec model</vt:lpstr>
      <vt:lpstr>The Word2Vec model</vt:lpstr>
      <vt:lpstr>The Word2Vec model</vt:lpstr>
      <vt:lpstr>The Word2Vec model</vt:lpstr>
      <vt:lpstr>The Word2Vec model</vt:lpstr>
      <vt:lpstr>The Word2Vec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InfiTonyli</dc:creator>
  <cp:lastModifiedBy>InfiTonyli</cp:lastModifiedBy>
  <cp:revision>13</cp:revision>
  <dcterms:created xsi:type="dcterms:W3CDTF">2020-05-25T14:45:12Z</dcterms:created>
  <dcterms:modified xsi:type="dcterms:W3CDTF">2020-05-25T14:45:12Z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