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ink/ink3.xml" ContentType="application/inkml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ink/ink4.xml" ContentType="application/inkml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ink/ink5.xml" ContentType="application/inkml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ink/ink6.xml" ContentType="application/inkml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ink/ink7.xml" ContentType="application/inkml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ink/ink8.xml" ContentType="application/inkml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ink/ink9.xml" ContentType="application/inkml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314" r:id="rId2"/>
    <p:sldId id="349" r:id="rId3"/>
    <p:sldId id="350" r:id="rId4"/>
    <p:sldId id="351" r:id="rId5"/>
    <p:sldId id="387" r:id="rId6"/>
    <p:sldId id="365" r:id="rId7"/>
    <p:sldId id="367" r:id="rId8"/>
    <p:sldId id="368" r:id="rId9"/>
    <p:sldId id="369" r:id="rId10"/>
    <p:sldId id="370" r:id="rId11"/>
    <p:sldId id="322" r:id="rId12"/>
    <p:sldId id="388" r:id="rId13"/>
    <p:sldId id="353" r:id="rId14"/>
    <p:sldId id="324" r:id="rId15"/>
    <p:sldId id="354" r:id="rId16"/>
    <p:sldId id="371" r:id="rId17"/>
    <p:sldId id="372" r:id="rId18"/>
    <p:sldId id="373" r:id="rId19"/>
    <p:sldId id="374" r:id="rId20"/>
    <p:sldId id="375" r:id="rId21"/>
    <p:sldId id="326" r:id="rId22"/>
    <p:sldId id="356" r:id="rId23"/>
    <p:sldId id="328" r:id="rId24"/>
    <p:sldId id="377" r:id="rId25"/>
    <p:sldId id="378" r:id="rId26"/>
    <p:sldId id="386" r:id="rId27"/>
    <p:sldId id="359" r:id="rId28"/>
    <p:sldId id="334" r:id="rId29"/>
    <p:sldId id="362" r:id="rId30"/>
    <p:sldId id="379" r:id="rId31"/>
    <p:sldId id="364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52D"/>
    <a:srgbClr val="F0E622"/>
    <a:srgbClr val="F3F81A"/>
    <a:srgbClr val="8BC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3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4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6C7B8-6D26-4EAA-8E05-AAAFFCA2433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2B038-103A-4104-B0DD-634B10F2A080}" type="asst">
      <dgm:prSet phldrT="[Text]"/>
      <dgm:spPr/>
      <dgm:t>
        <a:bodyPr/>
        <a:lstStyle/>
        <a:p>
          <a:r>
            <a:rPr lang="en-US" dirty="0"/>
            <a:t>IF</a:t>
          </a:r>
        </a:p>
      </dgm:t>
    </dgm:pt>
    <dgm:pt modelId="{E2811A7D-828E-4D26-8211-CA3002A11988}" type="parTrans" cxnId="{AF6AFB3E-B078-4B1E-9226-31DB7A5222A9}">
      <dgm:prSet/>
      <dgm:spPr/>
      <dgm:t>
        <a:bodyPr/>
        <a:lstStyle/>
        <a:p>
          <a:endParaRPr lang="en-US"/>
        </a:p>
      </dgm:t>
    </dgm:pt>
    <dgm:pt modelId="{72D695C4-A267-4CD3-ADA3-DA3385C106D0}" type="sibTrans" cxnId="{AF6AFB3E-B078-4B1E-9226-31DB7A5222A9}">
      <dgm:prSet/>
      <dgm:spPr/>
      <dgm:t>
        <a:bodyPr/>
        <a:lstStyle/>
        <a:p>
          <a:endParaRPr lang="en-US"/>
        </a:p>
      </dgm:t>
    </dgm:pt>
    <dgm:pt modelId="{5354FAA3-72FA-4048-8761-F8072C83EAC1}">
      <dgm:prSet phldrT="[Text]"/>
      <dgm:spPr/>
      <dgm:t>
        <a:bodyPr/>
        <a:lstStyle/>
        <a:p>
          <a:r>
            <a:rPr lang="en-US" dirty="0"/>
            <a:t>If</a:t>
          </a:r>
        </a:p>
      </dgm:t>
    </dgm:pt>
    <dgm:pt modelId="{30B2B15A-8900-4C39-8748-7DD7C2FD880F}" type="parTrans" cxnId="{836E30F2-D161-4AFB-BD89-73914ABA55E9}">
      <dgm:prSet/>
      <dgm:spPr/>
      <dgm:t>
        <a:bodyPr/>
        <a:lstStyle/>
        <a:p>
          <a:endParaRPr lang="en-US"/>
        </a:p>
      </dgm:t>
    </dgm:pt>
    <dgm:pt modelId="{A150714F-5B4E-4B41-B393-D7C13AC0C40B}" type="sibTrans" cxnId="{836E30F2-D161-4AFB-BD89-73914ABA55E9}">
      <dgm:prSet/>
      <dgm:spPr/>
      <dgm:t>
        <a:bodyPr/>
        <a:lstStyle/>
        <a:p>
          <a:endParaRPr lang="en-US"/>
        </a:p>
      </dgm:t>
    </dgm:pt>
    <dgm:pt modelId="{AC002EBE-9702-4039-A313-AF6F52BDB88D}">
      <dgm:prSet phldrT="[Text]"/>
      <dgm:spPr/>
      <dgm:t>
        <a:bodyPr/>
        <a:lstStyle/>
        <a:p>
          <a:r>
            <a:rPr lang="en-US" dirty="0"/>
            <a:t>If…else</a:t>
          </a:r>
        </a:p>
      </dgm:t>
    </dgm:pt>
    <dgm:pt modelId="{51C4820C-AB4C-44DB-89BB-13C1B2E33E68}" type="parTrans" cxnId="{03A01D82-971B-4793-B52C-404889DCF573}">
      <dgm:prSet/>
      <dgm:spPr/>
      <dgm:t>
        <a:bodyPr/>
        <a:lstStyle/>
        <a:p>
          <a:endParaRPr lang="en-US"/>
        </a:p>
      </dgm:t>
    </dgm:pt>
    <dgm:pt modelId="{0B9A90D1-161C-478C-B6D6-2AFAE06F5097}" type="sibTrans" cxnId="{03A01D82-971B-4793-B52C-404889DCF573}">
      <dgm:prSet/>
      <dgm:spPr/>
      <dgm:t>
        <a:bodyPr/>
        <a:lstStyle/>
        <a:p>
          <a:endParaRPr lang="en-US"/>
        </a:p>
      </dgm:t>
    </dgm:pt>
    <dgm:pt modelId="{E208F03E-4A8D-45C7-967C-2D4B6703DC82}">
      <dgm:prSet phldrT="[Text]"/>
      <dgm:spPr/>
      <dgm:t>
        <a:bodyPr/>
        <a:lstStyle/>
        <a:p>
          <a:r>
            <a:rPr lang="en-US" dirty="0"/>
            <a:t>If…else…if</a:t>
          </a:r>
        </a:p>
      </dgm:t>
    </dgm:pt>
    <dgm:pt modelId="{CC8B2811-87DA-4D85-886A-DB5C4A0EC0CC}" type="parTrans" cxnId="{7C45F7E0-B621-4BC8-ACC0-CB8DC6FC9603}">
      <dgm:prSet/>
      <dgm:spPr/>
      <dgm:t>
        <a:bodyPr/>
        <a:lstStyle/>
        <a:p>
          <a:endParaRPr lang="en-US"/>
        </a:p>
      </dgm:t>
    </dgm:pt>
    <dgm:pt modelId="{DAA55C05-5A7E-4B95-953B-7C6F9CAF5118}" type="sibTrans" cxnId="{7C45F7E0-B621-4BC8-ACC0-CB8DC6FC9603}">
      <dgm:prSet/>
      <dgm:spPr/>
      <dgm:t>
        <a:bodyPr/>
        <a:lstStyle/>
        <a:p>
          <a:endParaRPr lang="en-US"/>
        </a:p>
      </dgm:t>
    </dgm:pt>
    <dgm:pt modelId="{5101B119-5B22-4D89-9D02-172BE10952C9}" type="pres">
      <dgm:prSet presAssocID="{1526C7B8-6D26-4EAA-8E05-AAAFFCA243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C81725-3081-4B74-918D-2A37FB457849}" type="pres">
      <dgm:prSet presAssocID="{7F02B038-103A-4104-B0DD-634B10F2A080}" presName="hierRoot1" presStyleCnt="0">
        <dgm:presLayoutVars>
          <dgm:hierBranch val="init"/>
        </dgm:presLayoutVars>
      </dgm:prSet>
      <dgm:spPr/>
    </dgm:pt>
    <dgm:pt modelId="{D74F6FB9-7892-47A8-AE3E-276FFA3FC4F2}" type="pres">
      <dgm:prSet presAssocID="{7F02B038-103A-4104-B0DD-634B10F2A080}" presName="rootComposite1" presStyleCnt="0"/>
      <dgm:spPr/>
    </dgm:pt>
    <dgm:pt modelId="{6F3EC546-FEC2-4E90-AEEA-8816B81648BC}" type="pres">
      <dgm:prSet presAssocID="{7F02B038-103A-4104-B0DD-634B10F2A080}" presName="rootText1" presStyleLbl="node0" presStyleIdx="0" presStyleCnt="1">
        <dgm:presLayoutVars>
          <dgm:chPref val="3"/>
        </dgm:presLayoutVars>
      </dgm:prSet>
      <dgm:spPr/>
    </dgm:pt>
    <dgm:pt modelId="{B19091D0-3BCC-48B4-805C-9BDEB29B5656}" type="pres">
      <dgm:prSet presAssocID="{7F02B038-103A-4104-B0DD-634B10F2A080}" presName="rootConnector1" presStyleLbl="asst0" presStyleIdx="0" presStyleCnt="0"/>
      <dgm:spPr/>
    </dgm:pt>
    <dgm:pt modelId="{0FF1A2FE-7534-4BA9-83D9-DBEF3DD7D30B}" type="pres">
      <dgm:prSet presAssocID="{7F02B038-103A-4104-B0DD-634B10F2A080}" presName="hierChild2" presStyleCnt="0"/>
      <dgm:spPr/>
    </dgm:pt>
    <dgm:pt modelId="{237DC56B-6CB0-4BE2-AFDC-C8B90E2C3D6A}" type="pres">
      <dgm:prSet presAssocID="{30B2B15A-8900-4C39-8748-7DD7C2FD880F}" presName="Name64" presStyleLbl="parChTrans1D2" presStyleIdx="0" presStyleCnt="3"/>
      <dgm:spPr/>
    </dgm:pt>
    <dgm:pt modelId="{38495B78-54E6-42C1-99B7-1BB2797F6BEA}" type="pres">
      <dgm:prSet presAssocID="{5354FAA3-72FA-4048-8761-F8072C83EAC1}" presName="hierRoot2" presStyleCnt="0">
        <dgm:presLayoutVars>
          <dgm:hierBranch val="init"/>
        </dgm:presLayoutVars>
      </dgm:prSet>
      <dgm:spPr/>
    </dgm:pt>
    <dgm:pt modelId="{EFA152BD-9C3B-4F4E-9A6B-AE59162A9735}" type="pres">
      <dgm:prSet presAssocID="{5354FAA3-72FA-4048-8761-F8072C83EAC1}" presName="rootComposite" presStyleCnt="0"/>
      <dgm:spPr/>
    </dgm:pt>
    <dgm:pt modelId="{4B43E14D-AD47-4F49-A40A-5731659CBDE4}" type="pres">
      <dgm:prSet presAssocID="{5354FAA3-72FA-4048-8761-F8072C83EAC1}" presName="rootText" presStyleLbl="node2" presStyleIdx="0" presStyleCnt="3">
        <dgm:presLayoutVars>
          <dgm:chPref val="3"/>
        </dgm:presLayoutVars>
      </dgm:prSet>
      <dgm:spPr/>
    </dgm:pt>
    <dgm:pt modelId="{FF7BD14E-840A-4C24-841F-86BBB8BDEA74}" type="pres">
      <dgm:prSet presAssocID="{5354FAA3-72FA-4048-8761-F8072C83EAC1}" presName="rootConnector" presStyleLbl="node2" presStyleIdx="0" presStyleCnt="3"/>
      <dgm:spPr/>
    </dgm:pt>
    <dgm:pt modelId="{18A267DE-5EDD-494C-BDAE-7AEF4E8F00AE}" type="pres">
      <dgm:prSet presAssocID="{5354FAA3-72FA-4048-8761-F8072C83EAC1}" presName="hierChild4" presStyleCnt="0"/>
      <dgm:spPr/>
    </dgm:pt>
    <dgm:pt modelId="{84DB1C2F-2FEA-4548-B322-39EB374C9696}" type="pres">
      <dgm:prSet presAssocID="{5354FAA3-72FA-4048-8761-F8072C83EAC1}" presName="hierChild5" presStyleCnt="0"/>
      <dgm:spPr/>
    </dgm:pt>
    <dgm:pt modelId="{410663C7-5C32-476F-8557-D49C55C92D58}" type="pres">
      <dgm:prSet presAssocID="{51C4820C-AB4C-44DB-89BB-13C1B2E33E68}" presName="Name64" presStyleLbl="parChTrans1D2" presStyleIdx="1" presStyleCnt="3"/>
      <dgm:spPr/>
    </dgm:pt>
    <dgm:pt modelId="{C3650A7C-21FD-4273-AB62-FE811464A0E2}" type="pres">
      <dgm:prSet presAssocID="{AC002EBE-9702-4039-A313-AF6F52BDB88D}" presName="hierRoot2" presStyleCnt="0">
        <dgm:presLayoutVars>
          <dgm:hierBranch val="init"/>
        </dgm:presLayoutVars>
      </dgm:prSet>
      <dgm:spPr/>
    </dgm:pt>
    <dgm:pt modelId="{B4DBF10B-7E78-47D7-9F61-72617BF03CBB}" type="pres">
      <dgm:prSet presAssocID="{AC002EBE-9702-4039-A313-AF6F52BDB88D}" presName="rootComposite" presStyleCnt="0"/>
      <dgm:spPr/>
    </dgm:pt>
    <dgm:pt modelId="{F77B9401-2473-4E8E-B141-23F1BC8B521F}" type="pres">
      <dgm:prSet presAssocID="{AC002EBE-9702-4039-A313-AF6F52BDB88D}" presName="rootText" presStyleLbl="node2" presStyleIdx="1" presStyleCnt="3">
        <dgm:presLayoutVars>
          <dgm:chPref val="3"/>
        </dgm:presLayoutVars>
      </dgm:prSet>
      <dgm:spPr/>
    </dgm:pt>
    <dgm:pt modelId="{13E23ADE-C962-410C-AEF2-6C9ACD80F038}" type="pres">
      <dgm:prSet presAssocID="{AC002EBE-9702-4039-A313-AF6F52BDB88D}" presName="rootConnector" presStyleLbl="node2" presStyleIdx="1" presStyleCnt="3"/>
      <dgm:spPr/>
    </dgm:pt>
    <dgm:pt modelId="{E71A93C1-014E-4CC5-B1B2-517BB098C980}" type="pres">
      <dgm:prSet presAssocID="{AC002EBE-9702-4039-A313-AF6F52BDB88D}" presName="hierChild4" presStyleCnt="0"/>
      <dgm:spPr/>
    </dgm:pt>
    <dgm:pt modelId="{DC091706-7E83-4DFD-AD85-84523A8B5DE3}" type="pres">
      <dgm:prSet presAssocID="{AC002EBE-9702-4039-A313-AF6F52BDB88D}" presName="hierChild5" presStyleCnt="0"/>
      <dgm:spPr/>
    </dgm:pt>
    <dgm:pt modelId="{57B70168-48F3-4C9E-96D1-C1E99A265691}" type="pres">
      <dgm:prSet presAssocID="{CC8B2811-87DA-4D85-886A-DB5C4A0EC0CC}" presName="Name64" presStyleLbl="parChTrans1D2" presStyleIdx="2" presStyleCnt="3"/>
      <dgm:spPr/>
    </dgm:pt>
    <dgm:pt modelId="{23FB93D7-F568-4A90-8F3A-A2A9DC2E9F73}" type="pres">
      <dgm:prSet presAssocID="{E208F03E-4A8D-45C7-967C-2D4B6703DC82}" presName="hierRoot2" presStyleCnt="0">
        <dgm:presLayoutVars>
          <dgm:hierBranch val="init"/>
        </dgm:presLayoutVars>
      </dgm:prSet>
      <dgm:spPr/>
    </dgm:pt>
    <dgm:pt modelId="{48249353-2665-45CA-AEF1-76E20CD4BD27}" type="pres">
      <dgm:prSet presAssocID="{E208F03E-4A8D-45C7-967C-2D4B6703DC82}" presName="rootComposite" presStyleCnt="0"/>
      <dgm:spPr/>
    </dgm:pt>
    <dgm:pt modelId="{A69C3204-0AB5-44FC-BAED-71DC9F12B6B4}" type="pres">
      <dgm:prSet presAssocID="{E208F03E-4A8D-45C7-967C-2D4B6703DC82}" presName="rootText" presStyleLbl="node2" presStyleIdx="2" presStyleCnt="3">
        <dgm:presLayoutVars>
          <dgm:chPref val="3"/>
        </dgm:presLayoutVars>
      </dgm:prSet>
      <dgm:spPr/>
    </dgm:pt>
    <dgm:pt modelId="{625C26B1-BBC1-4F0E-A550-1829B3A4241A}" type="pres">
      <dgm:prSet presAssocID="{E208F03E-4A8D-45C7-967C-2D4B6703DC82}" presName="rootConnector" presStyleLbl="node2" presStyleIdx="2" presStyleCnt="3"/>
      <dgm:spPr/>
    </dgm:pt>
    <dgm:pt modelId="{1DD577E3-64BE-4026-A85C-BA49E6820937}" type="pres">
      <dgm:prSet presAssocID="{E208F03E-4A8D-45C7-967C-2D4B6703DC82}" presName="hierChild4" presStyleCnt="0"/>
      <dgm:spPr/>
    </dgm:pt>
    <dgm:pt modelId="{7E492126-B5BC-4E4C-8940-A3F128D1DEC5}" type="pres">
      <dgm:prSet presAssocID="{E208F03E-4A8D-45C7-967C-2D4B6703DC82}" presName="hierChild5" presStyleCnt="0"/>
      <dgm:spPr/>
    </dgm:pt>
    <dgm:pt modelId="{F4067920-975F-4766-AD95-DB1FA6B8CDE9}" type="pres">
      <dgm:prSet presAssocID="{7F02B038-103A-4104-B0DD-634B10F2A080}" presName="hierChild3" presStyleCnt="0"/>
      <dgm:spPr/>
    </dgm:pt>
  </dgm:ptLst>
  <dgm:cxnLst>
    <dgm:cxn modelId="{D0608503-93AF-447A-9205-D1991424C748}" type="presOf" srcId="{AC002EBE-9702-4039-A313-AF6F52BDB88D}" destId="{13E23ADE-C962-410C-AEF2-6C9ACD80F038}" srcOrd="1" destOrd="0" presId="urn:microsoft.com/office/officeart/2009/3/layout/HorizontalOrganizationChart"/>
    <dgm:cxn modelId="{02BCB40E-5FEE-4CA4-8836-4D09B13F6DFC}" type="presOf" srcId="{7F02B038-103A-4104-B0DD-634B10F2A080}" destId="{6F3EC546-FEC2-4E90-AEEA-8816B81648BC}" srcOrd="0" destOrd="0" presId="urn:microsoft.com/office/officeart/2009/3/layout/HorizontalOrganizationChart"/>
    <dgm:cxn modelId="{2C66C615-A5E6-40AA-8B86-5AB946A9C98D}" type="presOf" srcId="{7F02B038-103A-4104-B0DD-634B10F2A080}" destId="{B19091D0-3BCC-48B4-805C-9BDEB29B5656}" srcOrd="1" destOrd="0" presId="urn:microsoft.com/office/officeart/2009/3/layout/HorizontalOrganizationChart"/>
    <dgm:cxn modelId="{E099591F-DD0E-497A-A59F-BA307E98A300}" type="presOf" srcId="{AC002EBE-9702-4039-A313-AF6F52BDB88D}" destId="{F77B9401-2473-4E8E-B141-23F1BC8B521F}" srcOrd="0" destOrd="0" presId="urn:microsoft.com/office/officeart/2009/3/layout/HorizontalOrganizationChart"/>
    <dgm:cxn modelId="{1AC1A627-E3F4-4D3C-8D93-D096F349FD15}" type="presOf" srcId="{5354FAA3-72FA-4048-8761-F8072C83EAC1}" destId="{4B43E14D-AD47-4F49-A40A-5731659CBDE4}" srcOrd="0" destOrd="0" presId="urn:microsoft.com/office/officeart/2009/3/layout/HorizontalOrganizationChart"/>
    <dgm:cxn modelId="{899BE12D-D7D6-4A5A-B2F8-89183E59ECEB}" type="presOf" srcId="{E208F03E-4A8D-45C7-967C-2D4B6703DC82}" destId="{A69C3204-0AB5-44FC-BAED-71DC9F12B6B4}" srcOrd="0" destOrd="0" presId="urn:microsoft.com/office/officeart/2009/3/layout/HorizontalOrganizationChart"/>
    <dgm:cxn modelId="{3E215A2F-322C-4D29-82DD-D80BF2EE2291}" type="presOf" srcId="{CC8B2811-87DA-4D85-886A-DB5C4A0EC0CC}" destId="{57B70168-48F3-4C9E-96D1-C1E99A265691}" srcOrd="0" destOrd="0" presId="urn:microsoft.com/office/officeart/2009/3/layout/HorizontalOrganizationChart"/>
    <dgm:cxn modelId="{AF6AFB3E-B078-4B1E-9226-31DB7A5222A9}" srcId="{1526C7B8-6D26-4EAA-8E05-AAAFFCA24338}" destId="{7F02B038-103A-4104-B0DD-634B10F2A080}" srcOrd="0" destOrd="0" parTransId="{E2811A7D-828E-4D26-8211-CA3002A11988}" sibTransId="{72D695C4-A267-4CD3-ADA3-DA3385C106D0}"/>
    <dgm:cxn modelId="{74C56F57-14D4-4695-997E-14F600EC38B0}" type="presOf" srcId="{1526C7B8-6D26-4EAA-8E05-AAAFFCA24338}" destId="{5101B119-5B22-4D89-9D02-172BE10952C9}" srcOrd="0" destOrd="0" presId="urn:microsoft.com/office/officeart/2009/3/layout/HorizontalOrganizationChart"/>
    <dgm:cxn modelId="{5313EB5F-56C8-4B07-8DFC-71EC13174BB0}" type="presOf" srcId="{E208F03E-4A8D-45C7-967C-2D4B6703DC82}" destId="{625C26B1-BBC1-4F0E-A550-1829B3A4241A}" srcOrd="1" destOrd="0" presId="urn:microsoft.com/office/officeart/2009/3/layout/HorizontalOrganizationChart"/>
    <dgm:cxn modelId="{03A01D82-971B-4793-B52C-404889DCF573}" srcId="{7F02B038-103A-4104-B0DD-634B10F2A080}" destId="{AC002EBE-9702-4039-A313-AF6F52BDB88D}" srcOrd="1" destOrd="0" parTransId="{51C4820C-AB4C-44DB-89BB-13C1B2E33E68}" sibTransId="{0B9A90D1-161C-478C-B6D6-2AFAE06F5097}"/>
    <dgm:cxn modelId="{3DE0D59F-8EED-4769-BC5B-EDD44662BD8D}" type="presOf" srcId="{5354FAA3-72FA-4048-8761-F8072C83EAC1}" destId="{FF7BD14E-840A-4C24-841F-86BBB8BDEA74}" srcOrd="1" destOrd="0" presId="urn:microsoft.com/office/officeart/2009/3/layout/HorizontalOrganizationChart"/>
    <dgm:cxn modelId="{7C45F7E0-B621-4BC8-ACC0-CB8DC6FC9603}" srcId="{7F02B038-103A-4104-B0DD-634B10F2A080}" destId="{E208F03E-4A8D-45C7-967C-2D4B6703DC82}" srcOrd="2" destOrd="0" parTransId="{CC8B2811-87DA-4D85-886A-DB5C4A0EC0CC}" sibTransId="{DAA55C05-5A7E-4B95-953B-7C6F9CAF5118}"/>
    <dgm:cxn modelId="{836E30F2-D161-4AFB-BD89-73914ABA55E9}" srcId="{7F02B038-103A-4104-B0DD-634B10F2A080}" destId="{5354FAA3-72FA-4048-8761-F8072C83EAC1}" srcOrd="0" destOrd="0" parTransId="{30B2B15A-8900-4C39-8748-7DD7C2FD880F}" sibTransId="{A150714F-5B4E-4B41-B393-D7C13AC0C40B}"/>
    <dgm:cxn modelId="{F57C0DFA-8BAB-49D2-919B-701A11B0B116}" type="presOf" srcId="{30B2B15A-8900-4C39-8748-7DD7C2FD880F}" destId="{237DC56B-6CB0-4BE2-AFDC-C8B90E2C3D6A}" srcOrd="0" destOrd="0" presId="urn:microsoft.com/office/officeart/2009/3/layout/HorizontalOrganizationChart"/>
    <dgm:cxn modelId="{895177FB-85D3-4BBD-9B10-B07D4E804989}" type="presOf" srcId="{51C4820C-AB4C-44DB-89BB-13C1B2E33E68}" destId="{410663C7-5C32-476F-8557-D49C55C92D58}" srcOrd="0" destOrd="0" presId="urn:microsoft.com/office/officeart/2009/3/layout/HorizontalOrganizationChart"/>
    <dgm:cxn modelId="{D621D550-3F5B-47FB-A9F3-B156A13688EC}" type="presParOf" srcId="{5101B119-5B22-4D89-9D02-172BE10952C9}" destId="{3AC81725-3081-4B74-918D-2A37FB457849}" srcOrd="0" destOrd="0" presId="urn:microsoft.com/office/officeart/2009/3/layout/HorizontalOrganizationChart"/>
    <dgm:cxn modelId="{16AAA6B2-7989-46C6-9009-E05F657B1C7A}" type="presParOf" srcId="{3AC81725-3081-4B74-918D-2A37FB457849}" destId="{D74F6FB9-7892-47A8-AE3E-276FFA3FC4F2}" srcOrd="0" destOrd="0" presId="urn:microsoft.com/office/officeart/2009/3/layout/HorizontalOrganizationChart"/>
    <dgm:cxn modelId="{87554AF3-66F8-404E-9E43-240E32F515F6}" type="presParOf" srcId="{D74F6FB9-7892-47A8-AE3E-276FFA3FC4F2}" destId="{6F3EC546-FEC2-4E90-AEEA-8816B81648BC}" srcOrd="0" destOrd="0" presId="urn:microsoft.com/office/officeart/2009/3/layout/HorizontalOrganizationChart"/>
    <dgm:cxn modelId="{9EC69010-1891-49C2-99FF-5848429FEEA6}" type="presParOf" srcId="{D74F6FB9-7892-47A8-AE3E-276FFA3FC4F2}" destId="{B19091D0-3BCC-48B4-805C-9BDEB29B5656}" srcOrd="1" destOrd="0" presId="urn:microsoft.com/office/officeart/2009/3/layout/HorizontalOrganizationChart"/>
    <dgm:cxn modelId="{D81A5367-49D9-412E-811E-7C155291760D}" type="presParOf" srcId="{3AC81725-3081-4B74-918D-2A37FB457849}" destId="{0FF1A2FE-7534-4BA9-83D9-DBEF3DD7D30B}" srcOrd="1" destOrd="0" presId="urn:microsoft.com/office/officeart/2009/3/layout/HorizontalOrganizationChart"/>
    <dgm:cxn modelId="{FECCA0FE-7FCA-490B-8F8A-DBEF254FDBBE}" type="presParOf" srcId="{0FF1A2FE-7534-4BA9-83D9-DBEF3DD7D30B}" destId="{237DC56B-6CB0-4BE2-AFDC-C8B90E2C3D6A}" srcOrd="0" destOrd="0" presId="urn:microsoft.com/office/officeart/2009/3/layout/HorizontalOrganizationChart"/>
    <dgm:cxn modelId="{32F274B4-C758-4526-8890-FCF69DE9A1C7}" type="presParOf" srcId="{0FF1A2FE-7534-4BA9-83D9-DBEF3DD7D30B}" destId="{38495B78-54E6-42C1-99B7-1BB2797F6BEA}" srcOrd="1" destOrd="0" presId="urn:microsoft.com/office/officeart/2009/3/layout/HorizontalOrganizationChart"/>
    <dgm:cxn modelId="{67A78238-EF24-4B1F-A551-CDF87A8262DF}" type="presParOf" srcId="{38495B78-54E6-42C1-99B7-1BB2797F6BEA}" destId="{EFA152BD-9C3B-4F4E-9A6B-AE59162A9735}" srcOrd="0" destOrd="0" presId="urn:microsoft.com/office/officeart/2009/3/layout/HorizontalOrganizationChart"/>
    <dgm:cxn modelId="{F9AEFC54-8D2B-4855-8172-643047E6F1B5}" type="presParOf" srcId="{EFA152BD-9C3B-4F4E-9A6B-AE59162A9735}" destId="{4B43E14D-AD47-4F49-A40A-5731659CBDE4}" srcOrd="0" destOrd="0" presId="urn:microsoft.com/office/officeart/2009/3/layout/HorizontalOrganizationChart"/>
    <dgm:cxn modelId="{B8C54BFF-0BB3-4604-8BFC-72E96C730C70}" type="presParOf" srcId="{EFA152BD-9C3B-4F4E-9A6B-AE59162A9735}" destId="{FF7BD14E-840A-4C24-841F-86BBB8BDEA74}" srcOrd="1" destOrd="0" presId="urn:microsoft.com/office/officeart/2009/3/layout/HorizontalOrganizationChart"/>
    <dgm:cxn modelId="{739492D7-E147-450E-8168-925C853A5149}" type="presParOf" srcId="{38495B78-54E6-42C1-99B7-1BB2797F6BEA}" destId="{18A267DE-5EDD-494C-BDAE-7AEF4E8F00AE}" srcOrd="1" destOrd="0" presId="urn:microsoft.com/office/officeart/2009/3/layout/HorizontalOrganizationChart"/>
    <dgm:cxn modelId="{6CFD70D6-571F-4CBA-A638-468CA1F9C0A6}" type="presParOf" srcId="{38495B78-54E6-42C1-99B7-1BB2797F6BEA}" destId="{84DB1C2F-2FEA-4548-B322-39EB374C9696}" srcOrd="2" destOrd="0" presId="urn:microsoft.com/office/officeart/2009/3/layout/HorizontalOrganizationChart"/>
    <dgm:cxn modelId="{6D95D63B-2503-4BE2-B295-043D820C215D}" type="presParOf" srcId="{0FF1A2FE-7534-4BA9-83D9-DBEF3DD7D30B}" destId="{410663C7-5C32-476F-8557-D49C55C92D58}" srcOrd="2" destOrd="0" presId="urn:microsoft.com/office/officeart/2009/3/layout/HorizontalOrganizationChart"/>
    <dgm:cxn modelId="{D456AA44-CE0A-411E-9D29-92D3FCA3981D}" type="presParOf" srcId="{0FF1A2FE-7534-4BA9-83D9-DBEF3DD7D30B}" destId="{C3650A7C-21FD-4273-AB62-FE811464A0E2}" srcOrd="3" destOrd="0" presId="urn:microsoft.com/office/officeart/2009/3/layout/HorizontalOrganizationChart"/>
    <dgm:cxn modelId="{FD6127D5-BB34-47D6-9260-ED8DE905E96B}" type="presParOf" srcId="{C3650A7C-21FD-4273-AB62-FE811464A0E2}" destId="{B4DBF10B-7E78-47D7-9F61-72617BF03CBB}" srcOrd="0" destOrd="0" presId="urn:microsoft.com/office/officeart/2009/3/layout/HorizontalOrganizationChart"/>
    <dgm:cxn modelId="{1E560D8C-340C-4A36-A4BF-9FD9A96838B0}" type="presParOf" srcId="{B4DBF10B-7E78-47D7-9F61-72617BF03CBB}" destId="{F77B9401-2473-4E8E-B141-23F1BC8B521F}" srcOrd="0" destOrd="0" presId="urn:microsoft.com/office/officeart/2009/3/layout/HorizontalOrganizationChart"/>
    <dgm:cxn modelId="{75F19F6E-C8DD-45F4-90B4-B674E8C44B53}" type="presParOf" srcId="{B4DBF10B-7E78-47D7-9F61-72617BF03CBB}" destId="{13E23ADE-C962-410C-AEF2-6C9ACD80F038}" srcOrd="1" destOrd="0" presId="urn:microsoft.com/office/officeart/2009/3/layout/HorizontalOrganizationChart"/>
    <dgm:cxn modelId="{83515662-DBDB-4DD6-837B-48B6DFAD3B76}" type="presParOf" srcId="{C3650A7C-21FD-4273-AB62-FE811464A0E2}" destId="{E71A93C1-014E-4CC5-B1B2-517BB098C980}" srcOrd="1" destOrd="0" presId="urn:microsoft.com/office/officeart/2009/3/layout/HorizontalOrganizationChart"/>
    <dgm:cxn modelId="{AC2B9CDC-A3F4-4052-9A28-49D8614B8EF4}" type="presParOf" srcId="{C3650A7C-21FD-4273-AB62-FE811464A0E2}" destId="{DC091706-7E83-4DFD-AD85-84523A8B5DE3}" srcOrd="2" destOrd="0" presId="urn:microsoft.com/office/officeart/2009/3/layout/HorizontalOrganizationChart"/>
    <dgm:cxn modelId="{63766868-8687-43C4-ADD5-5DA3D41B1147}" type="presParOf" srcId="{0FF1A2FE-7534-4BA9-83D9-DBEF3DD7D30B}" destId="{57B70168-48F3-4C9E-96D1-C1E99A265691}" srcOrd="4" destOrd="0" presId="urn:microsoft.com/office/officeart/2009/3/layout/HorizontalOrganizationChart"/>
    <dgm:cxn modelId="{E8A47E01-CD29-427B-9B5D-D255B1C15029}" type="presParOf" srcId="{0FF1A2FE-7534-4BA9-83D9-DBEF3DD7D30B}" destId="{23FB93D7-F568-4A90-8F3A-A2A9DC2E9F73}" srcOrd="5" destOrd="0" presId="urn:microsoft.com/office/officeart/2009/3/layout/HorizontalOrganizationChart"/>
    <dgm:cxn modelId="{5095BDE3-FAC5-4779-B189-C63731D1D51B}" type="presParOf" srcId="{23FB93D7-F568-4A90-8F3A-A2A9DC2E9F73}" destId="{48249353-2665-45CA-AEF1-76E20CD4BD27}" srcOrd="0" destOrd="0" presId="urn:microsoft.com/office/officeart/2009/3/layout/HorizontalOrganizationChart"/>
    <dgm:cxn modelId="{E27390E1-336A-4274-BDA8-D8D9CF904046}" type="presParOf" srcId="{48249353-2665-45CA-AEF1-76E20CD4BD27}" destId="{A69C3204-0AB5-44FC-BAED-71DC9F12B6B4}" srcOrd="0" destOrd="0" presId="urn:microsoft.com/office/officeart/2009/3/layout/HorizontalOrganizationChart"/>
    <dgm:cxn modelId="{F6AA352B-1A41-4D65-A697-CFB31688B361}" type="presParOf" srcId="{48249353-2665-45CA-AEF1-76E20CD4BD27}" destId="{625C26B1-BBC1-4F0E-A550-1829B3A4241A}" srcOrd="1" destOrd="0" presId="urn:microsoft.com/office/officeart/2009/3/layout/HorizontalOrganizationChart"/>
    <dgm:cxn modelId="{7A228756-BAF0-4F8B-95DC-E142A4354A55}" type="presParOf" srcId="{23FB93D7-F568-4A90-8F3A-A2A9DC2E9F73}" destId="{1DD577E3-64BE-4026-A85C-BA49E6820937}" srcOrd="1" destOrd="0" presId="urn:microsoft.com/office/officeart/2009/3/layout/HorizontalOrganizationChart"/>
    <dgm:cxn modelId="{C4AD664F-3F43-4A2D-AB81-1D4E209C55AA}" type="presParOf" srcId="{23FB93D7-F568-4A90-8F3A-A2A9DC2E9F73}" destId="{7E492126-B5BC-4E4C-8940-A3F128D1DEC5}" srcOrd="2" destOrd="0" presId="urn:microsoft.com/office/officeart/2009/3/layout/HorizontalOrganizationChart"/>
    <dgm:cxn modelId="{D6F1502B-E9D5-4F4B-8A1C-18F6B92DDE3B}" type="presParOf" srcId="{3AC81725-3081-4B74-918D-2A37FB457849}" destId="{F4067920-975F-4766-AD95-DB1FA6B8CDE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70168-48F3-4C9E-96D1-C1E99A265691}">
      <dsp:nvSpPr>
        <dsp:cNvPr id="0" name=""/>
        <dsp:cNvSpPr/>
      </dsp:nvSpPr>
      <dsp:spPr>
        <a:xfrm>
          <a:off x="4354568" y="1932991"/>
          <a:ext cx="663596" cy="1426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798" y="0"/>
              </a:lnTo>
              <a:lnTo>
                <a:pt x="331798" y="1426733"/>
              </a:lnTo>
              <a:lnTo>
                <a:pt x="663596" y="1426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663C7-5C32-476F-8557-D49C55C92D58}">
      <dsp:nvSpPr>
        <dsp:cNvPr id="0" name=""/>
        <dsp:cNvSpPr/>
      </dsp:nvSpPr>
      <dsp:spPr>
        <a:xfrm>
          <a:off x="4354568" y="1887270"/>
          <a:ext cx="6635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3596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DC56B-6CB0-4BE2-AFDC-C8B90E2C3D6A}">
      <dsp:nvSpPr>
        <dsp:cNvPr id="0" name=""/>
        <dsp:cNvSpPr/>
      </dsp:nvSpPr>
      <dsp:spPr>
        <a:xfrm>
          <a:off x="4354568" y="506257"/>
          <a:ext cx="663596" cy="1426733"/>
        </a:xfrm>
        <a:custGeom>
          <a:avLst/>
          <a:gdLst/>
          <a:ahLst/>
          <a:cxnLst/>
          <a:rect l="0" t="0" r="0" b="0"/>
          <a:pathLst>
            <a:path>
              <a:moveTo>
                <a:pt x="0" y="1426733"/>
              </a:moveTo>
              <a:lnTo>
                <a:pt x="331798" y="1426733"/>
              </a:lnTo>
              <a:lnTo>
                <a:pt x="331798" y="0"/>
              </a:lnTo>
              <a:lnTo>
                <a:pt x="66359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EC546-FEC2-4E90-AEEA-8816B81648BC}">
      <dsp:nvSpPr>
        <dsp:cNvPr id="0" name=""/>
        <dsp:cNvSpPr/>
      </dsp:nvSpPr>
      <dsp:spPr>
        <a:xfrm>
          <a:off x="1036583" y="1426998"/>
          <a:ext cx="3317984" cy="1011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IF</a:t>
          </a:r>
        </a:p>
      </dsp:txBody>
      <dsp:txXfrm>
        <a:off x="1036583" y="1426998"/>
        <a:ext cx="3317984" cy="1011985"/>
      </dsp:txXfrm>
    </dsp:sp>
    <dsp:sp modelId="{4B43E14D-AD47-4F49-A40A-5731659CBDE4}">
      <dsp:nvSpPr>
        <dsp:cNvPr id="0" name=""/>
        <dsp:cNvSpPr/>
      </dsp:nvSpPr>
      <dsp:spPr>
        <a:xfrm>
          <a:off x="5018164" y="265"/>
          <a:ext cx="3317984" cy="1011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If</a:t>
          </a:r>
        </a:p>
      </dsp:txBody>
      <dsp:txXfrm>
        <a:off x="5018164" y="265"/>
        <a:ext cx="3317984" cy="1011985"/>
      </dsp:txXfrm>
    </dsp:sp>
    <dsp:sp modelId="{F77B9401-2473-4E8E-B141-23F1BC8B521F}">
      <dsp:nvSpPr>
        <dsp:cNvPr id="0" name=""/>
        <dsp:cNvSpPr/>
      </dsp:nvSpPr>
      <dsp:spPr>
        <a:xfrm>
          <a:off x="5018164" y="1426998"/>
          <a:ext cx="3317984" cy="1011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If…else</a:t>
          </a:r>
        </a:p>
      </dsp:txBody>
      <dsp:txXfrm>
        <a:off x="5018164" y="1426998"/>
        <a:ext cx="3317984" cy="1011985"/>
      </dsp:txXfrm>
    </dsp:sp>
    <dsp:sp modelId="{A69C3204-0AB5-44FC-BAED-71DC9F12B6B4}">
      <dsp:nvSpPr>
        <dsp:cNvPr id="0" name=""/>
        <dsp:cNvSpPr/>
      </dsp:nvSpPr>
      <dsp:spPr>
        <a:xfrm>
          <a:off x="5018164" y="2853731"/>
          <a:ext cx="3317984" cy="1011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If…else…if</a:t>
          </a:r>
        </a:p>
      </dsp:txBody>
      <dsp:txXfrm>
        <a:off x="5018164" y="2853731"/>
        <a:ext cx="3317984" cy="101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8229 532 8717,'14'0'0,"-6"0"0,5 0 0,-11 0 0,4 0 0,-6 0 0,0 0 0,0 7 0,-6-6 0,4 12 0,-4-10 0,6 7 0,0-5 0,0 4 0,0-5 0,0 4 0,0-4 0,0-2 0,0 4 0,0-4 0,0 3 0,0-4 0,0 6 0,-7-7 0,-1 0 0</inkml:trace>
  <inkml:trace contextRef="#ctx0" brushRef="#br0">8272 489 8733,'10'0'0,"-1"0"0,-4 0 0,5 0 0,-7 0 0,8-1 0,-6-4 0,1 2 0,-1-7 0,-3 7 0,4-10 0,-6 11 0,0-4 0,0 0 0,-1 4 0,-3-1 0,0 6 0,-8 0 0,3 7 0,-2 1 0,1 2 0,-8 6 0,4 2 0,-4 1 0,-2 4 0,2 3 0,-4 2 0,-1 5 0,1 0 0,-2 3 0,-5 4 0,2 0 0,3 0 0,-3-4 0,3-1 0,-3 2 0,-2 2 0,5-4 0,0-1 0,0-1 0,2 1 0,-1-3 0,6 3 0,-3-2 0,3-3 0,-4 0 0,2 0 0,0 3 0,-2 2 0,5-1 0,-5 3 0,2-6 0,0-2 0,0 2 0,4 1 0,2-4 0,4-4 0,-4-4 0,5-4 0,-1 1 0,-1-1 0,7-2 0,-4-2 0,1 0 0,4-4 0,-2-1 0,2-4 0,2 5 0,0-7 0,0 3 0,0-6 0,0 0 0,-6 0 0,4-12 0,-4-4 0</inkml:trace>
  <inkml:trace contextRef="#ctx0" brushRef="#br0">8301 432 8787,'0'-8'0,"0"0"0,0 3 0,0 3 0,0-11 0,0 12 0,2-6 0,2 7 0,4 0 0,7 2 0,-1 3 0,1 4 0,5 9 0,4 3 0,3 1 0,2 4 0,6 3 0,5 4 0,5 6 0,3 2 0,2 4 0,-2 1 0,3 2 0,0-1 0,-2-4 0,-4-3 0,2-4 0,1 0 0,-1 4 0,-5-4 0,-4 3 0,-4-1 0,-4-4 0,-1 4 0,0 0 0,0-1 0,-5 5 0,-2-6 0,-1 3 0,-4-1 0,-1-1 0,-1 1 0,-1-4 0,1-4 0,-1-7 0,0-3 0,1 0 0,-1-1 0,0 0 0,1-5 0,-1 1 0,1-1 0,2 1 0,-1-3 0,-3 0 0,0-3 0,-5-4 0,1 3 0,1 0 0,-2 0 0,0-5 0,-3 2 0,-2 1 0,7-1 0,-7 0 0,3-5 0,-6 0 0,0 0 0,-6 0 0,3 0 0,-7 0 0,-1 0 0,-2 2 0,-1 1 0,-1 3 0,1 2 0,-5 2 0,-2 4 0,-2 2 0,-2 3 0,-2-1 0,-4 6 0,-1 1 0,-1 3 0,-6 5 0,4 2 0,-1 0 0,-4 1 0,4 2 0,1-3 0,2 0 0,-1 1 0,0 2 0,6-5 0,-1 1 0,0 1 0,5-4 0,0 2 0,-1-2 0,-3-3 0,6 1 0,1-2 0,2-1 0,0-2 0,-5 0 0,5 3 0,0-1 0,-2-2 0,3-5 0,-4 3 0,-1-1 0,1-4 0,5-1 0,-3-1 0,6-1 0,4 1 0,-2-1 0,4 0 0,-2 1 0,0-1 0,2 1 0,-3-3 0,2-2 0,4 3 0,-5-4 0,7-2 0,-3-1 0,-1-6 0,-1-1 0,0-4 0,-5 3 0,-1-17 0,-8 3 0</inkml:trace>
  <inkml:trace contextRef="#ctx0" brushRef="#br0">7366 1942 8738,'-15'0'0,"1"0"0,6 0 0,2-6 0,6 3 0,1-5 0,4 1 0,1 1 0,6 3 0,-3-2 0,-4 0 0,5 5 0,-1 0 0,6 0 0,-6 0 0,1 0 0,1 0 0,-3 5 0,0 1 0,0 2 0,0 4 0,2 0 0,2 3 0,0-1 0,-3 1 0,1 5 0,6 4 0,1 4 0,2 0 0,2 7 0,-2 4 0,5 2 0,4 3 0,0 4 0,3 1 0,1 1 0,1-1 0,6 4 0,-4-5 0,2-2 0,3-1 0,-4-7 0,1-1 0,-2-2 0,-3-3 0,-1-6 0,-4-4 0,-2-1 0,-1-3 0,-6-2 0,1-2 0,-3 0-1,-2 1 1,6-1-1,-1 1 1,0-1-3,2 0 0,-5 1 0,3-1 1,-3 1 0,-2-1 0,1 0 0,-1-1 1,0-3 0,-4 1 1,0-6 0,-7-1 0,3-4 0,-6 0 0,0 0 0,0-6 0,0-4 0,0-2 0,0-3 0,-6-5 0,-2-3 0</inkml:trace>
  <inkml:trace contextRef="#ctx0" brushRef="#br0">11840 820 8639,'-8'7'0,"-5"-6"0,5 6 0,0-7 0,2 0 0,8 0 0,2 0 0,6 0 0,3 0 0,1 0 0,1 0 0,1 0 0,3 0 0,-3-2 0,4-1 0,0-2 0,-1 2 0,2 1 0,-4 2 0,4-1 0,1-4 0,-2 3 0,2-3 0,0 4 0,1 1 0,-6 0 0,2 0 0,-3 0 0,-1 0 0,-1 0 0,-6 0 0,-3 0 0,-10 1 0,-4 4 0,-4-3 0,-2 4 0,1-6 0</inkml:trace>
  <inkml:trace contextRef="#ctx0" brushRef="#br0">11926 950 8639,'-9'4'0,"-1"1"0,7 6 0,-10-9 0,12 4 0,1-6 0,9 0 0,4 0 0,1 0 0,1 0 0,1 0 0,3 0 0,-3 0 0,5-1 0,-2-2 0,0-2 0,5 0 0,-3 5 0,1-2 0,4-2 0,-1 2 0,1-3 0,-2 4 0,2 1 0,1-5 0,0 0 0,-3 2 0,3-5 0,-5 0 0</inkml:trace>
  <inkml:trace contextRef="#ctx0" brushRef="#br0">12516 691 8639,'-6'-8'0,"4"0"0,-2 3 0,-4 3 0,6-4 0,-4 6 0,6 0 0,0 0 0,6 0 0,2 1 0,6 3 0,1 0 0,-1 0 0,2 2 0,2 0 0,1 2 0,-2 4 0,4-4 0,0 1 0,0 2 0,0 2 0,4 0 0,-2-2 0,1-1 0,-1 1 0,-5 2 0,1 1 0,-3 1 0,-3-1 0,-2-1 0,-1-4 0,-7-2 0,2-7 0,-10 0 0,2 0 0,-7 1 0,-1 4 0,3-2 0,-2 5 0,-1 0 0,-2 0 0,-3-3 0,-1 5 0,-2 1 0,1 2 0,-3 6 0,2 0 0,2-1 0,1-2 0,0 0 0,0 1 0,0 2 0,3-1 0,3-2 0,-1-2 0,1 1 0,7-1 0,-2 0 0,4-6 0,1-1 0,1-7 0,4 0 0,-3 0 0,4-2 0,-6-3 0,0-3 0,0-6 0</inkml:trace>
  <inkml:trace contextRef="#ctx0" brushRef="#br0">12229 1683 8639,'-8'0'0,"1"0"0,7 0 0,0 0 0,-5 2 0,1 3 0,-8 3 0,3 8 0,-4 1 0,-1 3 0,-6 7 0,0 0 0,-1 5 0,0 0 0,-4 3 0,2-1 0,-1-2 0,0-2 0,7-1 0,-3-2 0,6-3 0,3-7 0,1-5 0,7 0 0,-3-10 0,7 4 0,4-6 0,-3-6 0,6 4 0,-4-2 0,6 2 0,-2 2 0,2 0 0,1 0 0,2 2 0,1 1 0,0 2 0,1-2 0,-1 5 0,1 0 0,1 1 0,3 1 0,-2-2 0,6 3 0,-1-1 0,0 1 0,2 2 0,5 1 0,0-1 0,0-3 0,0 2 0,-2-4 0,-3 2 0,-5 0 0,-3-7 0,-2 2 0,-6-4 0,-1-1 0,-9 0 0,-3 0 0,4 0 0,-7 0 0,3 0 0,3 0 0,-4 0 0,6 0 0,0 0 0</inkml:trace>
  <inkml:trace contextRef="#ctx0" brushRef="#br0">12588 1986 8639,'7'8'0,"-6"-2"0,6-6 0,-7 0 0,0 0 0,6 0 0,4 0 0,-2 0 0,1 0 0,2-2 0,2-2 0,3 2 0,2-4 0,1 1 0,-1 0 0,2 0 0,0 5 0,-3-1 0,-1-4 0,3 3 0,0-3 0,-1 4 0,-2 1 0,-2 0 0,-7 0 0,-7 0 0,-8 0 0,-5 6 0,-1 2 0</inkml:trace>
  <inkml:trace contextRef="#ctx0" brushRef="#br0">12761 2058 8639,'0'14'0,"0"-5"0,-2-1 0,-2-1 0,2-2 0,-4-5 0,7 0 0,4 0 0,3 0 0,6 0 0,1 0 0,4 0 0,2-2 0,-1-1 0,1-2 0,5-1 0,-4 2 0,2 0 0,0 1 0,-1-4 0,2 2 0,-3 2 0,-1 2 0,5 1 0,-10-7 0,5-1 0</inkml:trace>
  <inkml:trace contextRef="#ctx0" brushRef="#br0">12185 2878 8602,'7'8'0,"-6"4"0,6-10 0,-7 4 0,0-6 0,0 0 0,0 7 0,0 2 0,0 4 0,0 2 0,0 4 0,0 3 0,0 4 0,0 4 0,0 2 0,0-2 0,0 2 0,0 2 0,0 4 0,0-4 0,0-2 0,0-2 0,0-3 0,0-1 0,0-4 0,0-1 0,0-2 0,0-4 0,0-7 0,0-3 0,0-10 0,0 2 0,0-7 0,0 5 0,0-4 0,0 4 0,0-5 0,0 1 0,0-6 0</inkml:trace>
  <inkml:trace contextRef="#ctx0" brushRef="#br0">12171 3655 8602,'2'9'0,"2"1"0,-2-5 0,3 4 0,-4-4 0,-1 5 0,7-7 0,-6 3 0,7-6 0,-3 0 0,-3-1 0,3-4 0,-4 2 0,-1-7 0,0 7 0,0-4 0,-6 7 0,-2 0 0,-7 0 0,7 2 0,4 3 0,0-4 0,0 4 0,2-3 0,-4-2 0</inkml:trace>
  <inkml:trace contextRef="#ctx0" brushRef="#br0">12617 3137 8602,'-10'0'0,"1"0"0,6 0 0,-10 0 0,11 0 0,-4 0 0,6 0 0,1 0 0,4 0 0,5 0 0,3 0 0,3 0 0,1 0 0,2 0 0,5 0 0,-3 0 0,0 0 0,0 0 0,3 0 0,-4 0 0,1 0 0,0 0 0,-2 0 0,-4 0 0,-1 0 0,0 0 0,1 0 0,-1 0 0,-6 0 0,-1 0 0,-7 0 0,-2-2 0,-3-3 0,4 4 0,-6-6 0</inkml:trace>
  <inkml:trace contextRef="#ctx0" brushRef="#br0">12660 3281 8602,'0'14'0,"0"-6"0,0-2 0,0-6 0,0 0 0,7 0 0,-4 0 0,6 0 0,3 0 0,0 0 0,3-1 0,-1-3 0,1 0 0,-1-1 0,2 5 0,1 0 0,3 0 0,4-5 0,-5 0 0,0 2 0,2 2 0,-5 1 0,5 0 0,-2 0 0,0 0 0,-5-5 0,-4 0 0,1 2 0,2 1 0,-4 2 0,1 0 0,-7 0 0,4 0 0,-9 0 0,-3 0 0,4 0 0,-7 0 0,3 0 0,3 0 0,-4 0 0,6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29047 5194 8602,'8'-8'0,"5"-5"0,-10 7 0,5-5 0,-2 1 0,1 7 0,-4-3 0,2-1 0,1 1 0,-3-5 0,2 1 0,1 7 0,-2-4 0,0 1 0,1 3 0,-3-5 0,3 1 0,-4 1 0,4 1 0,-3 4 0,-2-6 0,-2 14 0,-1 2 0,-4 4 0,-1 1 0,-3 7 0,-6 3 0,-3 5 0,3 5 0,-6 2 0,-2 9 0,-7 5 0,-6 7 0,-6 9 0,21-28 0,-2 0 0,-1 4 0,-2 0 0,-2 2 0,-1 1 0,2-3 0,-1-1 0,0 2 0,-1-1 0,4-2 0,0-2 0,3-2 0,0-1 0,-19 30 0,6-10 0,8-7 0,9-10 0,4-8 0,3-4 0,2-4 0,1-1 0,7-2 0,-4-4 0,3-1 0,-1 0 0,0 1 0,5-1 0,0-6 0,0-1 0,0-20 0,5 3 0,1-9 0,1 1 0,-1-1 0,5 3 0,-3-11 0,7 5 0</inkml:trace>
  <inkml:trace contextRef="#ctx0" brushRef="#br0">29090 4978 8602,'-6'-8'0,"4"2"0,-4 4 0,6-2 0,0 2 0,0-3 0,0 10 0,0-2 0,1 5 0,2 0 0,2 0 0,5-3 0,-4 5 0,2-1 0,3-1 0,2 5 0,2-4 0,1 4 0,3 2 0,3 4 0,8 2 0,4-1 0,4 1 0,10 6 0,5 1 0,5 4 0,4-1 0,-1 5 0,6-1 0,3 3 0,-32-16 0,-1 1 0,-1-2 0,0 1 0,1 3 0,0 0 0,-3-1 0,-1 0 3,31 24 0,-2 1 0,-6-4 0,-3 0 8,-5-4 0,-5-7 1,-3-1-1,-3-1-4,-2 2 1,-3-10-1,-8 2 1,-5-6-6,-3-1 1,-6 1 0,-2-6-3,-2 0 0,-1-6 0,-5-1 0,0-7 0,-2 0 0,-3-2 0,-3-3 0,0-4 0,-4 2 0,4-12 0,-7 3 0</inkml:trace>
  <inkml:trace contextRef="#ctx0" brushRef="#br0">28299 6388 8749,'1'8'0,"4"-3"0,-3-3 0,4-1 0,-4 3 0,3 0 0,2 8 0,8-3 0,1 4 0,3 1 0,10 7 0,11 5 0,8 4 0,9 4 0,7 10 0,-27-22 0,0 0 0,0 0 0,1 2 0,0 1 0,1-1 0,3-1 0,0-1 0,-1 2 0,0 0 0,0-2 0,-1-1 0,-1-1 0,-2-1 0,26 14 0,-2-7 0,-6-4 0,-7-1 0,-10-2 0,-6-6 0,-7-3 0,-9-4 0,-6-6 0,-8 0 0,-2 0 0,-5-2 0,-5-2 0,5-6 0,-1-9 0,1-5 0,0-3 0,5-2 0</inkml:trace>
  <inkml:trace contextRef="#ctx0" brushRef="#br0">30500 6216 8684,'0'-15'0,"0"1"0,0 0 0,0-1 0,2 1 0,2-1 0,0 3 0,3 0 0,1 4 0,0 2 0,-3-5 0,5 3 0,1 0 0,2-3 0,1 6 0,1 2 0,-6-4 0,1 2 0,1 2 0,-3 2 0,2 1 0,-7 0 0,3 1 0,-6 4 0,-6-2 0,-2 7 0,-3 1 0,-4 2 0,4 8 0,-10 3 0,0 3 0,-3 2 0,-3 1 0,-3 2 0,-4 3 0,-4 2 0,-4 8 0,-2 6 0,-3 2 0,-1-1 0,-4-4 0,4 3 0,1-1 0,3-4 0,0-1 0,1-2 0,-2-1 0,-3-4 0,4 4 0,-4-5 0,3-1 0,2-2 0,1-4 0,4-1 0,4 0 0,4 0 0,1-1 0,0 0 0,2-3 0,3-1 0,-1-5 0,7 4 0,5-3 0,1 0 0,7-6 0,0-6 0,7-2 0,2-7 0,6-4 0,-2 2 0,2-5 0,1-2 0,2-3 0,1-4 0,0-12 0</inkml:trace>
  <inkml:trace contextRef="#ctx0" brushRef="#br0">29378 7108 8628,'-8'0'0,"0"0"0,3 0 0,3-2 0,-2-3 0,2 4 0,2-4 0,0 10 0,0 4 0,0 4 0,0 6 0,0 4 0,0 2 0,0 6 0,2 7 0,1 0 0,2 6 0,-2 4 0,-2 3 0,1 6 0,1 1 0,2-1 0,0-1 0,-5-1 0,0-3 0,0 3 0,1-6 0,3-1 0,0-5 0,0-4 0,2 6 0,-1-7 0,-2-3 0,-1-3 0,-2-8 0,1 0 0,2 0 0,2-2 0,0-1 0,-5-6 0,0-1 0,0 0 0,0-6 0,0-3 0,0-10 0,0-3 0,0-8 0,0-3 0,6-3 0,2-7 0</inkml:trace>
  <inkml:trace contextRef="#ctx0" brushRef="#br0">29665 7439 8564,'2'-8'0,"3"3"0,-4-3 0,7 5 0,-3-7 0,-3 7 0,4-10 0,-6 13 0,0 0 0,0 8 0,0 5 0,0 3 0,0 2 0,0 2 0,0 3 0,0-1 0,0 4 0,0-4 0,0-1 0,5 3 0,1-5 0,1-1 0,-1-2 0,5-4 0,-1-2 0,3-5 0,1-4 0,1-1 0,-1 0 0,0-8 0,-1-4 0,-2-6 0,-1 0 0,-2 1 0,1-1 0,-2-1 0,-1 1 0,-3-2 0,5 0 0,-1 3 0,-4 1 0,0 3 0,0 2 0,2 1 0,0 6 0,-5-6 0,0 7 0,0-2 0,0 10 0,0 4 0,0-1 0,0 2 0,0 3 0,0 4 0,0 1 0,0 6 0,-2 1 0,-2 3 0,2-1 0,-3-2 0,2-1 0,-2 2 0,2 6 0,-5 0 0,0-3 0,0-4 0,0-2 0,-3 2 0,1-2 0,-1-3 0,-2 0 0,-1-8 0,0 0 0,-1-3 0,1-6 0,-1 2 0,1-3 0,1-4 0,4-3 0,4-4 0,3-4 0,2-1 0,0-1 0,0 1 0,0-2 0,0-2 0,0-1 0,7-7 0,1 4 0</inkml:trace>
  <inkml:trace contextRef="#ctx0" brushRef="#br0">30155 7568 8564,'0'-14'0,"0"-1"0,-5 1 0,0 0 0,0-1 0,5 1 0,0 6 0,0 8 0,0 11 0,0 7 0,-6-1 0,-4 9 0,-3 3 0,-1 3 0,0 6 0,-1-4 0,1-3 0,0 0 0,1-2 0,2-1 0,3 0 0,1-4 0,-2-4 0,4-5 0,2-1 0,1 1 0,2-9 0,2-6 0,2-8 0,6-5 0,0-8 0,1-1 0,3-2 0,2 0 0,-3-5 0,6-4 0,-3 1 0,-2 1 0,1-2 0,-1-1 0,1 2 0,-1 2 0,-4 3 0,-2 1 0,0 5 0,0 5 0,-5-1 0,2 7 0,-4 5 0,-1 5 0,0 7 0,0 12 0,0 0 0,-1 0 0,-4 2 0,3 1 0,-3 7 0,4 0 0,1 0 0,0-2 0,0-1 0,0-3 0,0 3 0,1 0 0,3-2 0,2-5 0,2-3 0,-5-2 0,4 1 0,-1-1 0,-3-1 0,7-4 0,-7-4 0,2-10 0,-10-3 0,-3-12 0,-6-3 0</inkml:trace>
  <inkml:trace contextRef="#ctx0" brushRef="#br0">30068 7755 8564,'-14'8'0,"4"-1"0,1-7 0,7 0 0,2 0 0,7 0 0,9 0 0,3 0 0,5 0 0,8-5 0,3 0 0,2 0 0,3-1 0,-5 4 0,-2-4 0,-2-1 0,-3 6 0,1-6 0</inkml:trace>
  <inkml:trace contextRef="#ctx0" brushRef="#br0">28543 8316 8568,'0'15'0,"0"-1"0,0-6 0,0-1 0,0-7 0,2 0 0,3 0 0,-2 0 0,6 0 0,4 0 0,5 0 0,6 0 0,9 0 0,7 0 0,7 0 0,7 0 0,13-2 0,10-1 0,-36 0 0,1 1 0,4-1 0,1 1 0,1 2 0,1 0 0,3 0 0,0 0 0,3 0 0,0 0 0,4 0 0,1 0 0,0 0 0,0 0 0,-1 0 0,0 0-56,-1 0 0,1 0 0,-2 0 0,-1 0 0,0 0 0,-2 0 0,-1 0 0,-2 0 56,-1 0 0,-2 0 0,-4 0 0,-2 0 0,33 0 0,-8 0 0,-9 0 0,-4 0 0,-10 0 0,-9 0 0,-8 0 0,-6 0 0,-13 0 0,-8 0 0,-10 0 0,-3 0 0,-6 0 0,-2 0 0,-1 0 0,-4 0 0,-1 0 0,-2 0 0</inkml:trace>
  <inkml:trace contextRef="#ctx0" brushRef="#br0">28630 8446 8602,'0'8'0,"0"-2"0,0-6 0,0 0 0,4 2 0,3 1 0,1 2 0,-5 11 0,3 0 0,-1 5 0,0 4 0,6 9 0,-1 4 0,3 5 0,1 5 0,-4 3 0,-1 7 0,2 0 0,2-1 0,0-1 0,-2-3 0,-1-5 0,1-3 0,-3-9 0,0-2 0,0-5 0,0-5 0,-3-2 0,3-4 0,-2 1 0,-1-5 0,-5-4 0,6-7 0,-3 3 0,7-6 0,-5 0 0,4 0 0,3 0 0,0 0 0,4 0 0,4 0 0,4 0 0,3 0 0,3-1 0,4-4 0,4-3-1,4 0 0,7-3 0,4 4 0,6-1-4,8-3 1,0 3-1,10 0 1,-2 2 2,2 3 0,-37 0 1,1-1-1,3 2 1,0-1-1,0 2 0,-1-1 1,37 1 0,-5 1 1,-5 0-1,-1 0 1,-2 0 0,-8 0 0,-3 0 0,-10 0 0,-6 0 0,-8 0 0,2 0 0,-4 0 0,-1 0 0,-7 1 0,-2 2 0,-4 2 0,-2 0 0,-8-5 0,-6 0 0,-4-2 0,-6-2 0,-3-11 0,5-7 0</inkml:trace>
  <inkml:trace contextRef="#ctx0" brushRef="#br0">30845 8460 8575,'0'15'0,"0"-1"0,0 2 0,0 3 0,0 7 0,0 6 0,0 5 0,0 7 0,0 4 0,0 5 0,0-2 0,0 0 0,0 0 0,0 1 0,0-6 0,0 2 0,2-5 0,3-4 0,-4-4 0,4-7 0,-3 1 0,-2 0 0,0-7 0,0-1 0,0 0 0,0-5 0,0 3 0,0-3 0,0-6 0,0-1 0,0-5 0,0 0-1,0-9 0,0 2 1,0-6 0,-7-7 0,-1-7 0</inkml:trace>
  <inkml:trace contextRef="#ctx0" brushRef="#br0">30557 6043 8664,'-9'5'0,"-1"0"0,-1-2 0,3-2 0,-1-1 0,4 0 0,-5 0 0,7 0 0,-3-6 0,12 4 0,4-2 0,2 2 0,7 2 0,4 0 0,4 0 0,8 0 0,7 0 0,7 0 0,9 0 0,7 0 0,14 0 0,-36 0 0,2 0 0,4 0 0,1 0 0,4 0 0,0 0 0,2 1 0,0 0 0,0 1 0,0 0 0,-2 2 0,-1 0 0,-1 0 0,-1 0 0,-1 2 0,-1 0 0,-5-3 0,-2 0 0,38 5 0,-14 3 0,-12-3 0,-14 0 0,-5 0 0,-6 0 0,-12-3 0,-2 5 0,-9-7 0,-11 2 0,2-2 0,-6 0 0,-3 3 0,0 2 0,-3 0 0,2 4 0,2-3 0,2 2 0,-1 2 0,-3 1 0,4 2 0,4 4 0,3-4 0,2 4 0,0 1 0,0 3 0,0 3 0,0 2 0,0 0 0,0 0 0,0 1 0,0 2 0,2 3 0,3 2 0,-4-3 0,4 4 0,-2 2 0,2 1 0,-3-2 0,2-1 0,-2 2 0,-2 2 0,2 1 0,1-2 0,2-1 0,-2-1 0,-2-1 0,-1 5 0,0 2 0,0 3 0,5-3 0,0 3 0,0-2 0,1 2 0,-4-2 0,3 6 0,-4-1 0,-1 0 0,5-5 0,0 2 0,-2-1 0,-1 1 0,-2-4 0,1 4 0,2-1 0,2 1 0,0-2 0,-5 5 0,0 0-1,0 0 1,2-4 0,1 1 0,2-2-2,-2 2 0,-2-3 0,-2 1 0,-2-4 0,-2-4 0,-2 1 0,4 2 0,-2-3 0,2-4 0,2-4 0,-1 1 1,-1 1-1,-2 1 0,0 6 1,5-6-1,0-1 0,0-1 1,-5 2 0,1 1 0,0-2-1,3-2 1,1-1 0,0 0 0,0-1 0,0 1 0,0 0 0,0 0 0,-2 1 0,-3 4 0,4-4 0,-4 4 0,3-4 0,2-1 0,0-2 0,0-1 1,0-2-1,0 1 0,0 1 0,0-1 0,0-1 0,0 2 0,0-4 0,0 2 1,0 0-1,0-1 0,-1 4 0,-2-5 1,-2 2-1,2 0 0,1-6 1,2 2-1,0 0 0,0-1 1,0 0-1,0-3 1,0 2-1,0 1 1,0-5-1,0-4 1,0 1-2,0 2 1,0-4-2,0 1 1,0-7 0,0 4 0,0-7 1,0-2-1,0-3 1,0 4 1,0-12 0,0 3 0,0-3 0,0-1 0</inkml:trace>
  <inkml:trace contextRef="#ctx0" brushRef="#br0">28874 10532 8571,'0'-9'0,"0"-1"0,2 0 0,3-4 0,-4 0 0,4-1 0,-2 7 0,0 2 0,2-1 0,2 4 0,-3-6 0,-2 5 0,4-2 0,-6 6 0,-1 6 0,-2 6 0,-2 5 0,-6 6 0,-1 7 0,-4 4 0,-3 4 0,-6 5 0,-1 5 0,-4 5 0,-4 3 0,-6 6 0,2 4 0,-4 1 0,1 2 0,2-5 0,4-5 0,6-7 0,1-4 0,2 0 0,5-4 0,7-9 0,1-8 0,5-5 0,0-4 0,2 1 0,2-1 0,1-7 0,0-2 0,-2 3 0,0-4 0,4 1 0,-4 2 0,4-3 0,-4 2 0,2-5 0,-2 4 0,3-5 0,-4 2 0,6-6 0,0-2 0,1-2 0,3-8 0,0-5 0,8-6 0,-5-5 0</inkml:trace>
  <inkml:trace contextRef="#ctx0" brushRef="#br0">28802 10503 8571,'-14'0'0,"4"-1"0,1-4 0,5 2 0,0-7 0,2 7 0,2-5 0,0 3 0,2 4 0,3-4 0,-4 3 0,5 2 0,-4 0 0,3 0 0,-4 0 0,12 0 0,-3 2 0,3 1 0,1 2 0,2 4 0,3-2 0,7 1 0,6 3 0,5 7 0,7 2 0,4 4 0,5 7 0,3 1 0,3 9 0,2 6 0,1 2 0,1-1 0,-8 5 0,-2 1 0,-5 2 0,2-3 0,-4-2 0,-3-1 0,-3-4 0,-8-1 0,0-4 0,-5-2 0,-3-6 0,-8-9 0,0-5 0,-5-3 0,-7-6 0,0 0 0,-2-7 0,-2 3 0,0-7 0,0-4 0,-2-3 0,-2-7 0,-8 1 0,-5 0 0,-5-1 0,-7 1 0</inkml:trace>
  <inkml:trace contextRef="#ctx0" brushRef="#br0">28356 11568 8571,'0'15'0,"0"-7"0,0 0 0,0-4 0,0-2 0,0 4 0,0-6 0,0 0 0,5 7 0,1 2 0,1 4 0,-1 1 0,5 9 0,-1 4 0,4 8 0,6 7 0,2-1 0,7 14 0,0 4 0,-1 6 0,6-1 0,-1-1 0,-1-4 0,-1-2 0,2 1 0,1-4 0,-2-4 0,-2-7 0,-7-9 0,-3-2 0,0-5 0,-1-3 0,-2-12 0,-5 1 0,-4-3 0,-2-2 0,5-5 0,-9 2 0,3-10 0,-2 2 0,0-7 0,2-1 0,6 3 0,-1-3 0,2-3 0,3-4 0,1-1 0,1 3 0,2-2 0,-1-1 0,-2-2 0,-2 4 0,2-3 0,4 3 0,-4-4 0,3 0 0,-3 1 0,-2-1 0,2-3 0,2 3 0,1-1 0,-2-4 0,4-3 0,-2-3 0,1-3 0,0-2 0,3-1 0,4-5 0,-2 0 0,-1-1 0,0-5 0,7-2 0,1-2 0,1 0 0,-1 4 0,-8-1 0,-3 10 0,0 8 0,-7 2 0,2 11 0,-5 1 0,-7 7 0,0 1 0,-2 7 0,-2-2 0,0 10 0,0-3 0,0 6 0,0-4 0,0 0 0,0 5 0,0-6 0,-2 9 0,-2-8 0,0 1 0,-5-5 0,-1 0 0,-4 0 0</inkml:trace>
  <inkml:trace contextRef="#ctx0" brushRef="#br0">29924 11338 8599,'-14'5'0,"1"1"0,4 2 0,1-5 0,3 2 0,3-3 0,-4-2 0,6 0 0,0 0 0,6 0 0,-4 0 0,4 0 0,-6 0 0,0 0 0,7 0 0,2 0 0,6-2 0,4-1 0,6-2 0,7 2 0,13 0 0,14 0 0,15-2 0,-30 3 0,1 1 0,3-3 0,0 1 0,8 0 0,0 0 0,1 0 0,1-1 0,1 1 0,1 0 0,0 0 0,1 1 0,-2 2 0,-1 0 0,0 1 0,-1 0-53,-2 1 1,-1 1-1,-2-1 1,-1 2-1,0 1 1,-1 1-1,0-1 1,1 0 52,0 0 0,-1 1 0,-5 0 0,-1 1 0,-1 0 0,-1 0 0,38 7 0,-5 1 0,-3-1 0,-5 1 0,-6-1 0,-7 0 0,-6 1 0,-10-1 0,-4 1 0,-4-1 0,-7-1 0,-4-4 0,-11-2 0,-8-7 0,-8 0 0,-11 5 0,-7 1 0,-7 0 0,-11 1 0,-5 4 0,-9-3 0</inkml:trace>
  <inkml:trace contextRef="#ctx0" brushRef="#br0">29004 12230 8669,'12'10'0,"-2"-1"0,-4-6 0,-6 4 0,0-7 0,0 6 0,0 4 0,0 4 0,0 5 0,2 5 0,1 10 0,2 4 0,-2 4 0,-1 7 0,-2 4 0,1 5 0,4 4 0,-2-1 0,5 6 0,0 2 0,0 1 0,-4-4 0,0-6 0,0-4 0,0-3 0,-2-7 0,3 2 0,-4-4 0,-1-6 0,0 2 0,0-8 0,0-3 0,0-4 0,0-7 0,0 1 0,0-3 0,0-2 0,0 1 0,0-1 0,0-6 0,0-2 0,0-7 0,0-4 0,0-3 0,0-8 0,0-1 0,0-3 0,0-12 0,-12 2 0,-4-13 0</inkml:trace>
  <inkml:trace contextRef="#ctx0" brushRef="#br0">32097 10906 8664,'0'8'0,"1"-1"0,4-7 0,-3 0 0,6 0 0,-3 0 0,-4 6 0,4 5 0,-3 7 0,-2 6 0,0 16 0,0 11 0,-2 13 0,-3 13 0,2-33 0,0 1 0,-3 4 0,1 0 0,0 1 0,0 0 0,0 1 0,-1-1 0,0 1 0,1-1 0,-1-6 0,0-2 0,-1 36 0,0-7 0,-2-6 0,4-10 0,2-11 0,1-5 0,2-7 0,0-7 0,0-2-4,0-2 1,-2-2-17,-2-5 12,2 1 0,-4-9-4,6-6 9,0 0 0,1-8 0,4 3 1,5-4 1,4-3-1,3 1 1,4 2 0,2-3 1,-4 4-1,5-1 1,1-1-1,3 2 1,5-3 0,2 6 0,2 0 0,3-1 0,2 4 0,2-2 0,4 2 0,5 2 0,3 0 0,2 2 0,-1 1 0,1 2 0,-1 4 0,-1-2 0,-1 1 0,-3 3 0,-5-3 0,1 0 0,-5-2 0,-5-3 0,-9 4 0,-10-2 0,-3-2 0,-10-2 0,-6-1 0,-8-1 0,-11-4 0,-6-5 0,-7-2 0,-5-9 0,-6-2 0</inkml:trace>
  <inkml:trace contextRef="#ctx0" brushRef="#br0">32126 10935 8666,'-5'-14'0,"0"-1"0,-1 1 0,1-1 0,3 1 0,-4 5 0,6-1 0,1 7 0,4-2 0,5 3 0,4 2 0,5 0 0,5 0 0,4 0 0,8 5 0,6 2 0,7-1 0,7 0 0,5 4 0,11-4 0,0 1 0,0-1 0,-2 4 0,-1-6 0,-3 0 0,-2-3 0,-4 4 0,-7 0 0,-7-2 0,-6-1 0,-1-1 0,-11 2 0,-5 2 0,-6-2 0,-7-1 0,0-2 0,-7 6 0,3-4 0,-6 6 0,0-3 0,0 4 0,0 4 0,0 2 0,0 1 0,0 3 0,0 2 0,0 6 0,0 0 0,0 3 0,0 9 0,0-1 0,0 5 0,0 5 0,0 3 0,0 8 0,0 4 0,0 4 0,0 8 0,0 2 0,0-2 0,0-1 0,0-4 0,0-1 0,0-4 0,0-1 0,0-8 0,0-10 0,0-6 0,0-6 0,0-4 0,0-3 0,0-3 0,0-4 0,0-4 0,0-2 0,0 0 0,0-6 0,0-1 0,0-7 0,0 0 0</inkml:trace>
  <inkml:trace contextRef="#ctx0" brushRef="#br0">28486 13568 8717,'6'8'0,"-4"5"0,4-12 0,-4 6 0,3-7 0,4 0 0,4 0 0,1 0 0,2 0 0,3 0 0,5 0 0,10-2 0,4-1 0,4-2 0,9-1 0,8 3 0,10-2 0,6 2 0,-31 1 0,0 0 0,0 1 0,0-1 0,2 0 0,1-1 0,1 2 0,1-1 0,2 1 0,0 1 0,-1 0 0,0 0 0,-5 0 0,-1 0 0,36 0 0,-8 1 0,-6 2 0,-9 2 0,-7-2 0,-12 4 0,-6-2 0,-6-2 0,-7-2 0,-3-1 0,-10 0 0,-6 0 0,-6 0 0,-10 0 0,-3 0 0,1 0 0,-4 0 0,-1 0 0,1 0 0,-2 0 0,-7 0 0,-2 0 0,-5 0 0,-4-6 0,-1-2 0</inkml:trace>
  <inkml:trace contextRef="#ctx0" brushRef="#br0">28471 13640 8558,'15'0'0,"-7"-2"0,-3-2 0,1 0 0,-1-5 0,0 6 0,-5-5 0,0 3 0,0 3 0,0-4 0,0 7 0,0 4 0,0 5 0,0 3 0,1 7 0,2 6 0,2 6 0,-2 6 0,5 9 0,0 4 0,2 3 0,-1 5 0,-1 7 0,4-2 0,-3 0 0,2 0 0,-3-3 0,0-9 0,0-4 0,0-3 0,0-3 0,2-4 0,-5-6 0,-4-7 0,4-4 0,0-6 0,-2-1 0,-1-6 0,4-2 0,-4-6 0,6-4 0,-3-1 0,4 2 0,6-4 0,2 1 0,4-1 0,1 1 0,2-4 0,7 4 0,2-2 0,6-3 0,2 3 0,2 0 0,2 2 0,3 2 0,5-2 0,8 0 0,2-1 0,3 1 0,1 1 0,5 5 0,2 0 0,2 0 0,-10 0 0,-2 0 0,-10 0 0,-4 0 0,-9 2 0,-7 1 0,-4 2 0,-9 1 0,-7-1 0,-6-4 0,-9 6 0,-4-7 0,3 0 0,-4 0 0,6-2 0,0-3 0,0-4 0,0-4 0,0-3 0,0-3 0,0-5 0,0-3 0,0-2 0</inkml:trace>
  <inkml:trace contextRef="#ctx0" brushRef="#br0">30111 13712 8558,'-9'-5'0,"-1"0"0,1-4 0,-4 2 0,3-1 0,-2 5 0,10-3 0,-4 6 0,6 0 0,6 0 0,0 6 0,6 4 0,-3 3 0,-4 7 0,3 4 0,0 5 0,0 5 0,-3 4 0,3 8 0,-2 4 0,-3 1 0,0 2 0,1 6 0,0 2 0,0 1 0,-3-1 0,-1-8 0,0-5 0,0-4 0,0-5 0,0-4 0,0-5 0,0-7 0,0-6 0,0-2 0,0-7 0,0-4 0,0-8 0,0-4 0,0-8 0,0-4 0,0-2 0,-6-7 0,-2 1 0</inkml:trace>
  <inkml:trace contextRef="#ctx0" brushRef="#br0">30442 10518 8566,'0'-10'0,"0"1"0,0 4 0,0-5 0,0 7 0,0-5 0,0 3 0,0 4 0,0-4 0,2 10 0,1 4 0,2 4 0,8 1 0,0 1 0,4 1 0,1 3 0,2-3 0,1 5 0,2-2 0,2 0 0,2 0 0,1-4 0,-3-3 0,-1-2 0,-5 1 0,5-6 0,0 6 0,5-3 0</inkml:trace>
  <inkml:trace contextRef="#ctx0" brushRef="#br0">30860 10518 8566,'-7'8'1,"-2"-3"0,1-4 0,-2-1 3,-1 0 1,3 0-5,-2 0 1,5 0 0,-3-1-1,2-4 0,-5 5 0,1 0 0,2 1 0,0 9 0,0 1 0,0 2 0,0 8 0,-3 3 0,3 3 0,2 2 0,-5 1 0,3 2 0,0 3 0,3 2 0,3-5 0,2 2 0,0-4 0,0-1 0,0-5 0,0-2 0,0-1 0,0-4 0,5-5 0,1-3 0,2 2 0,-3-3 0,5 2 0,-1 0 0,6 4 0</inkml:trace>
  <inkml:trace contextRef="#ctx0" brushRef="#br0">30975 10619 8580,'8'-7'0,"-2"-1"0,-4-5 0,2 4 0,-2-4 0,3 3 0,-2-1 0,0 0 0,2 1 0,1 2 0,-1-1 0,-3 2 0,4 14 0,-6 4 0,-1 7 0,-4 6 0,2 9 0,-7 4 0,-1 1 0,-2 1 0,-1-3 0,1 3 0,2-4 0,1 0 0,5-5 0,-3 2 0,0-6 0,0-7 0,5-3 0,-2-1 0,4-7 0,1-8 0,1-10 0,4-3 0,-2-3 0,5-3 0,0-5 0,0-3 0,0-2 0,3 0 0,-1 1 0,1-1 0,2-5 0,0 1 0,-2 1 0,-1 1 0,-1 3 0,4 0 0,-2 3 0,-1 1 0,-5 11 0,4-1 0,-6 9 0,4 0 0,-7 10 0,0 4 0,0 6 0,0 4 0,0 5 0,0 3 0,0 2 0,0 1 0,0 2 0,0 2 0,0-1 0,0-5 0,0-3 0,0-1 0,5-1 0,1 0 0,2-3 0,3-4 0,-3-7 0,2 1 0,1 1 0,2-5 0,1 1 0,-12-14 0,-4-1 0</inkml:trace>
  <inkml:trace contextRef="#ctx0" brushRef="#br0">30888 10921 8580,'8'1'0,"-3"4"0,-3-3 0,-1 4 0,4-6 0,5 0 0,3 0 0,3 0 0,3-2 0,5-2 0,4 2 0,6-4 0,3 1 0,0 0 0,4 0 0,-4-1 0,6-2 0</inkml:trace>
  <inkml:trace contextRef="#ctx0" brushRef="#br0">29579 12748 8650,'0'-8'0,"0"2"0,0 6 0,0 0 0,0 6 0,0 2 0,0 8 0,0 5 0,0 8 0,5 1 0,0 8 0,-2 2 0,-1 2 0,2-1 0,3-2 0,-1-6 0,1-2 0,2-4 0,-2-3 0,-1-5 0,0-3 0,4-6 0,-4-2 0,2-2 0,-3-1 0,5-5 0,-7-7 0,2-2 0,1-4 0,-1-1 0,0-1 0,1 1 0,-4-1 0,2 1 0,-2 0 0,-2-1 0,-6 1 0,-2 0 0,-7-1 0</inkml:trace>
  <inkml:trace contextRef="#ctx0" brushRef="#br0">29522 12964 8650,'-15'0'0,"1"0"0,1-2 0,3-3 0,4 4 0,12-10 0,4 6 0,3 2 0,1-1 0,1 1 0,1-2 0,3 2 0,-3 2 0,5 1 0,-1 0 0,4 0 0,-1 0 0,1 0 0,0 0 0,-2 0 0,4 0 0,-6 0 0,1 0 0,0 0 0,-2 0 0,-4 0 0</inkml:trace>
  <inkml:trace contextRef="#ctx0" brushRef="#br0">29939 12892 8650,'-10'-5'0,"1"0"0,5-6 0,0 1 0,2 2 0,2-1 0,0-1 0,0-4 0,6 6 0,-2 2 0,5 6 0,-6 1 0,2 4 0,-3 6 0,-2 7 0,0 4 0,1 7 0,3 0 0,0-1 0,1 1 0,-3 0 0,1 0 0,2 0 0,1-1 0,-3-1 0,2-3 0,-2-4 0,-1-4 0,0-2 0,2 0 0,0-1 0,5-3 0,1-10 0,4-8 0</inkml:trace>
  <inkml:trace contextRef="#ctx0" brushRef="#br0">30356 12935 8650,'13'-2'0,"-4"-2"0,-1 2 0,-3-3 0,-3-3 0,4 5 0,-6-7 0,-6 7 0,-4-2 0,-3 4 0,-1 1 0,0 0 0,-2 0 0,-4 0 0,5 0 0,-6 1 0,2 4 0,-1 5 0,1-2 0,5 0 0,-1 0 0,1 0 0,0 1 0,-1 6 0,1-1 0,-1 1 0,7-1 0,2 0 0,1 2 0,0 4 0,1-5 0,4 5 0,0-4 0,0-2 0,1 0 0,2 1 0,4-2 0,1-4 0,1 2 0,6-4 0,-1 1 0,1-5 0,-1 2 0,0-4 0,1-1 0,-1-1 0,1-2 0,-1-4 0,0-1 0,1-1 0,-1-6 0,1-1 0,-1-3 0,-1 1 0,-2-4 0,-3 0 0,-2-1 0,4 1 0,-5-2 0,-1-3 0,-4 4 0</inkml:trace>
  <inkml:trace contextRef="#ctx0" brushRef="#br0">30342 12777 8650,'0'-15'0,"0"6"0,0-1 0,0 1 0,0-6 0,0 6 0,0-1 0,0-1 0,1 4 0,2 1 0,2 0 0,0 2 0,-3-4 0,2 2 0,-2 1 0,9 7 0,-6 3 0,-2 6 0,-1 6 0,-2 6 0,0 7 0,0 4 0,0 4 0,0 4 0,0 1 0,0 0 0,0 0 0,0-1 0,0-2 0,0-4 0,0 0 0,0 0 0,0-5 0,0-6 0,0-2 0,0-9 0,0-4 0,0 1 0,0-5 0,0-1 0,0-10 0,-2-3 0,-3-6 0,-3-7 0,-6-1 0</inkml:trace>
  <inkml:trace contextRef="#ctx0" brushRef="#br0">30773 12978 8650,'-1'-14'0,"-3"-1"0,0 1 0,-1 4 0,5 1 0,0-2 0,0 3 0,0-2 0,0 5 0,0-4 0,0 5 0,-2-4 0,-3 5 0,-4-2 0,-4 1 0,-1 4 0,-1 1 0,1 4 0,-2-2 0,-2 7 0,-1 1 0,2 2 0,-4 1 0,2 2 0,3 2 0,4 1 0,0 2 0,4-4 0,-2 3 0,1-3 0,5-1 0,0-1 0,2-1 0,2 0 0,0 1 0,0-1 0,2-1 0,2-4 0,0-2 0,5-6 0,2 3 0,2 0 0,1 1 0,1-5 0,-1-1 0,1-4 0,-1-3 0,0-5 0,1 0 0,-1-1 0,5 3 0,1-10 0,-3 2 0,-1 0 0,-2-5 0,1 4 0,-2 3 0,-4 1 0,2 1 0,-6 1 0,0 4 0,-5 1 0,0 6 0,0 7 0,0 11 0,0 1 0,0 6 0,0 2 0,0 2 0,0-2 0,0 3 0,0-3 0,0 1 0,0-1 0,0-1 0,0-6 0,0 3 0,0-3 0,0-1 0,0-1 0,0-7 0,0-2 0,0-19 0,0-3 0</inkml:trace>
  <inkml:trace contextRef="#ctx0" brushRef="#br0">30917 12719 8650,'0'-9'0,"0"-1"0,0 0 0,0-4 0,0 4 0,0 1 0,0 4 0,0-5 0,2 7 0,1-3 0,2-1 0,1 6 0,-3-2 0,2 6 0,2 6 0,-4 11 0,1 4 0,0 3 0,-3 8 0,1 3 0,1 4 0,2 1 0,0 5 0,-5 0 0,0-2 0,0-1 0,0-2 0,1 0 0,2-1 0,2-4 0,0-4 0,-5-10 0,0-5 0,0-3 0,0-8 0,0-3 0,0-10 0,0 2 0,0-7 0,0 1 0,0-7 0,0-2 0,0-1 0,0-2 0,0 2 0,0-3 0,0-1 0,0-10 0,0 2 0</inkml:trace>
  <inkml:trace contextRef="#ctx0" brushRef="#br0">31133 12935 8650,'8'-6'0,"0"2"0,-3-5 0,-4 4 0,4-5 0,2 6 0,-3-6 0,1 7 0,-5-10 0,0 13 0,0 0 0,-6 5 0,-4 6 0,-3-1 0,-1 1 0,0 2 0,-1 1 0,1 0 0,-1 1 0,1-1 0,1 1 0,4-1 0,-3-4 0,6-2 0,-2-2 0,5 0 0,-2-1 0,3-3 0,4 6 0,3-5 0,4 2 0,4 1 0,2-3 0,-1 2 0,0 1 0,1-2 0,-1 0 0,1 6 0,-1-5 0,0-2 0,-4 3 0,-2 1 0,-2 1 0,-1-3 0,-5 4 0,0 1 0,0 4 0</inkml:trace>
  <inkml:trace contextRef="#ctx0" brushRef="#br0">16962 14993 8650,'8'0'0,"0"0"0,-3 0 0,-4 0 0,6 0 0,-7 0 0,0 0 0,-7 0 0,6 0 0,-7 0 0,3 0 0,3 6 0,-6-4 0,3 2 0,4 0 0,-6-1 0,1 2 0,3-1 0,-7-4 0,7 2 0,-2 3 0,2-4 0,-2 4 0,4-2 0,-4 2 0,-3-3 0,0 6 0,-6-5 0,-1 2 0,6-1 0,-1-2 0,-1 1 0,-2 2 0,-6 0 0,0-4 0,1 3 0,2 0 0,2 1 0,-1-5 0,1 0 0,0 0 0,-1 0 0,1 2 0,-1 3 0,1-4 0,0 4 0,-1-3 0,1-2 0,-1 0 0,6 0 0,-1 0 0,-1 0 0,3 0 0,-2 1 0,-1 2 0,-1 2 0,-3 0 0,1-5 0,-1 0 0,1 0 0,0 5 0,-2 0 0,-2-2 0,-1-2 0,0 4 0,3 0 0,-2-2 0,-1-1 0,-5 3 0,3-1 0,0 1 0,1 2 0,-4-6 0,3 6 0,-2-3 0,-2 1 0,4 2 0,2-4 0,3 2 0,2-2 0,-6-2 0,1 1 0,2 3 0,1-4 0,1 4 0,1-3 0,6-2 0,1 0 0,7 0 0,0 0 0,-6 0 0,3 0 0,-7 0 0,-1 0 0,3 0 0,-2 0 0,-1 0 0,-2 0 0,-1 0 0,0 0 0,-1 0 0,1 0 0,0 0 0,-1 1 0,1 3 0,-1 0 0,1 1 0,0-5 0,-1 0 0,1 0 0,6 0 0,1 0 0,7 0 0,2 0 0,3 0 0,-4 0 0,6 0 0,-7 0 0,0 0 0,6 0 0,-4 0 0,4 0 0,-6 0 0,0 0 0,0 0 0</inkml:trace>
  <inkml:trace contextRef="#ctx0" brushRef="#br0">12804 12849 8650,'0'8'0,"0"-2"0,-2-6 0,-2 0 0,2 2 0,-3 2 0,2-2 0,0 4 0,-2 1 0,-4 1 0,2 6 0,-1 1 0,3-4 0,-4 2 0,-2 3 0,-2 0 0,-3 6 0,-2 2 0,-3 5 0,-1 4 0,-7 6 0,-6 7 0,-2 4 0,-3 1 0,-6 6 0,-4 7 0,26-31 0,-1 0 0,0 1 0,0 1 0,-1-3 0,0 1 0,-22 33 0,3-1 0,5 1 0,3-4 0,7 2 0,1-6 0,7-12 0,9-8 0,5-9 0,1-2 0,4-3 0,2-8 0,1-6 0,0-7 0,0 2 0,0-10 0,0 2 0,0-7 0,1 5 0,2-4 0,4-2 0,1-2 0,3-3 0,7-3 0,1-5 0,6-10 0,-2-3 0</inkml:trace>
  <inkml:trace contextRef="#ctx0" brushRef="#br0">12847 12863 8650,'-9'0'0,"-1"0"0,7-2 0,-2-2 0,2 0 0,-2-5 0,3 6 0,-4-5 0,6 3 0,0 3 0,0-4 0,2 6 0,2 2 0,6 2 0,1-1 0,0 7 0,-1 1 0,1 2 0,2 1 0,3 1 0,2-1 0,1 1 0,5 4 0,-2 2 0,4 1 0,4 4 0,4 1 0,-2 2 0,3-1 0,2 1 0,1 5 0,5 1 0,2 2 0,3 3 0,-3-4 0,3 3 0,-4-1 0,-1-1 0,1 3 0,-1-5 0,-2 0 0,-2 0 0,1-1 0,-5-4 0,0 1 0,0-3 0,-6 4 0,-5-9 0,0 1 0,-2 0 0,4-7 0,-7 2 0,-1-3 0,-2-1 0,-8-7 0,-2-2 0,-6-6 0,0 0 0,-8 0 0,-6 0 0,-1-6 0,-6-2 0</inkml:trace>
  <inkml:trace contextRef="#ctx0" brushRef="#br0">12042 14072 8650,'-10'-5'0,"0"0"0,7-1 0,-2 1 0,4 3 0,1-10 0,1 12 0,4 0 0,3 6 0,7 8 0,1 2 0,3 3 0,-2-1 0,7 8 0,2 4 0,1 7 0,8 4 0,5 2 0,5 2 0,3 3 0,5-3 0,-4 1 0,1-6 0,-1-6 0,1-5 0,-4-4 0,1-1 0,-6 2 0,1-5 0,-9-2 0,-2-3 0,-6-2 0,1-4 0,-9-1 0,-2 3 0,-4 0 0,-3-2 0,3-2 0,-1-2 0,-7 5 0,3-9 0,-6 4 0,-1-6 0,-2-1 0,-2-4 0,2-5 0,1-2 0,2-9 0,0-1 0</inkml:trace>
  <inkml:trace contextRef="#ctx0" brushRef="#br0">14013 13755 8650,'-2'15'0,"-3"1"0,-4 3 0,-4-3 0,-2 4 0,1 1 0,0 3 0,-7 5 0,-3 3 0,-5 3 0,-4 2 0,-4 1 0,-8 5 0,-1 1 0,-2-1 0,-11 0 0,-1 0 0,-4 0 0,-4 0 0,33-19 0,-1-1 0,1-1 0,0 1 0,-32 17 0,5-4 0,2 3 0,3-6 0,3-1 0,6-1 0,6-3 0,15 0 0,3-3 0,5-1 0,4-6 0,6 1 0,2-3 0,1-2 0,4 1 0,-4-7 0,6-2 0,0-6 0,0 0 0,6 0 0,-4 0 0,4-6 0,-6-2 0</inkml:trace>
  <inkml:trace contextRef="#ctx0" brushRef="#br0">14027 13813 8650,'-8'-8'0,"2"1"0,6 7 0,0 0 0,6 0 0,4 0 0,7 0 0,4 0 0,1 0 0,9 0 0,7 0 0,4 0 0,1 0 0,5-4 0,1-3 0,1 1 0,-1-1 0,6 3 0,-4 2 0,0-1 0,-3-2 0,-5 0 0,-3 5 0,-3 0 0,-2 0 0,-1 0 0,-6 2 0,0 1 0,-4 2 0,-4 0 0,-5-5 0,-9 0 0,-6 0 0,-6 0 0,-4 1 0,1 4 0,-1-3 0,-4 2 0,-1-2 0,1-2 0</inkml:trace>
  <inkml:trace contextRef="#ctx0" brushRef="#br0">14243 13079 8650,'-8'-2'0,"1"-1"0,1-2 0,4 1 0,-4 4 0,6 1 0,0 4 0,5 3 0,1 5 0,2-2 0,3-2 0,2 1 0,2 3 0,-1-2 0,0-1 0,-1-6 0,0 4 0,0-1 0,3-4 0,1-1 0,-2-2 0,-1 0 0,0 0 0,-4-7 0,0-1 0,1-3 0,2-3 0,-5 2 0,-2-7 0,-1 3 0,0 2 0,-1 0 0,-4-1 0,0 1 0,0 4 0,0 1 0,0 5 0,-1 0 0,-2 8 0,-2 6 0,2 3 0,1 6 0,2 2 0,0 1 0,0 4 0,-5 1 0,0 2 0,2-1 0,2 1 0,-4 0 0,0 0 0,0-1 0,-1 1 0,3-5 0,-5-1 0,0-1 0,0 0 0,3-6 0,-3 0 0,0-4 0,0-1 0,-2-3 0,-4 0 0,-1-2 0,1-1 0,0-5 0,-1 0 0,1 0 0,1-6 0,2-2 0,1-2 0,-1 0 0,3 1 0,-1-6 0,-1 1 0,2 0 0,2-1 0,6 1 0,0-1 0,0 1 0,0 0 0,12-1 0,4 1 0</inkml:trace>
  <inkml:trace contextRef="#ctx0" brushRef="#br0">14761 13093 8650,'0'-14'0,"0"6"0,0 0 0,0 3 0,0 4 0,-2-4 0,-3 10 0,2 3 0,-6 7 0,-3 5 0,0 4 0,-3 3 0,1 3 0,-1 2 0,1 2 0,0-1 0,-1-4 0,1 0 0,-1 0 0,6-7 0,1-3 0,1-3 0,4-1 0,2-7 0,1-4 0,0-8 0,6-9 0,4-8 0,1-1 0,-2-4 0,4 0 0,-3 1 0,3 1 0,1-2 0,0-1 0,-1-2 0,-2 1 0,-1-1 0,0 6 0,2 4 0,0 2 0,-3-3 0,-4 9 0,3-3 0,-2 1 0,1 7 0,-3 1 0,-2 3 0,4 9 0,-6 2 0,0 4 0,2 6 0,1 2 0,4 0 0,1 0 0,-4 4 0,4-1 0,0 2 0,0-2 0,-3 3 0,3-5 0,0 1 0,0-4 0,-3 2 0,3-2 0,0-2 0,0-1 0,-5-6 0,2 0 0,-3-7 0,-2 2 0,0-10 0,0-5 0,0-3 0,-7-1 0,-1 0 0,0-1 0,-11-6 0,3-1 0</inkml:trace>
  <inkml:trace contextRef="#ctx0" brushRef="#br0">14660 13237 8650,'-6'8'0,"-2"3"0,-7-6 0,6 0 0,-1-5 0,7 0 0,-2 0 0,10 0 0,4 0 0,6 0 0,4 0 0,5 0 0,3 0 0,-3 0 0,0 0 0,3 0 0,5 0 0,0 0 0,5 0 0,-2 0 0,5-6 0,-3-2 0</inkml:trace>
  <inkml:trace contextRef="#ctx0" brushRef="#br0">14976 13482 8650,'-9'1'0,"-1"3"0,-1 0 0,3 1 0,-1-5 0,5 0 0,-2 0 0,6 0 0,0 0 0,6 0 0,-4 2 0,3 3 0,-4 4 0,1 10 0,1 5 0,2 3 0,-2 2 0,-1 6 0,-2 5 0,0 5 0,0 3 0,0 6 0,0-2 0,0 0 0,0 1 0,0-5 0,1 3 0,3-3 0,0-6 0,1-5 0,-5-10 0,0-3 0,0-5 0,7-3 0,-6-8 0,5-3 0,-6-10 0,2 3 0,1-4 0,2-1 0,6 6 0,-1-4 0,4 2 0,5-2 0,4 4 0,6-6 0,1 2 0,4 1 0,2-3 0,7 4 0,2-2 0,3 2 0,2 1 0,4 2 0,-1 0 0,1 0 0,-4 2 0,-2 1 0,-4 4 0,0 1 0,-3 0 0,-2 3 0,-6-3 0,-3-2 0,-1 4 0,0-6 0,-2 0 0,-3-3 0,-3-1 0,-7 0 0,1 0 0,-6 0 0,1 0 0,-8 0 0,-2 0 0,-7 0 0,-6-1 0,2-3 0,2-2 0,-3-2 0,0-1 0,-9-6 0,-2 1 0</inkml:trace>
  <inkml:trace contextRef="#ctx0" brushRef="#br0">15077 13410 8650,'-8'6'0,"-5"-4"0,5 4 0,0-7 0,4-4 0,2 3 0,2-4 0,0 4 0,0-3 0,2 4 0,2-4 0,8 2 0,5-2 0,12 2 0,9-5 0,6 0 0,3 0 0,5-2 0,8-4 0,4 1 0,3 3 0,7-1 0,-8 5 0,-1 0 0,-3-1 0,1 1 0,-6 3 0,-7-2 0,-9 2 0,-7 1 0,-8 2 0,-2 0 0,-7 0 0,-2 0 0,-11 2 0,-8 2 0,2 4 0,-3 7 0,4-1 0,1 0 0,-2 1 0,-3-1 0,4 1 0,-4 1 0,3 1 0,2 2 0,0 7 0,0-2 0,2 3 0,3 2 0,-4 0 0,4 1 0,-3 2 0,-2 2 0,0 6 0,1-2 0,2 4 0,2 1 0,0 0 0,-5 2 0,0 1 0,0 2 0,0 5 0,0-5 0,-2-2 0,-2-1 0,2-2 0,-3 2 0,4-1 0,1 0 0,0-4 0,0-12 0,0 1 0,0 0 0,0-2 0,0-3 0,0-5 0,0-3 0,0-1 0,0-7 0,0-4 0,0-8 0,0-4 0,-2-7 0,-3-1 0,-4-3 0,-4 3 0,-2-11 0,1 5 0</inkml:trace>
  <inkml:trace contextRef="#ctx0" brushRef="#br0">11984 14072 8650,'0'8'0,"0"-2"0,2-6 0,2 0 0,-2 0 0,6 0 0,-3 0 0,-4 0 0,7 0 0,-3 0 0,-3 0 0,4 0 0,-6 0 0,0 0 0,-6 0 0,3 0 0,-7 0 0,-1 0 0,-2 0 0,-1 0 0,-2 0 0,-4 0 0,4 0 0,-4 2 0,-1 1 0,-3 2 0,2 4 0,-2-2 0,-4-1 0,-4 0 0,2 4 0,-3-4 0,2 1 0,2-1 0,-1 4 0,-2-5 0,-2-1 0,2 3 0,2-4 0,1 5 0,-1 0 0,-4 0 0,4-3 0,-4 4 0,6 1 0,4-2 0,-3 3 0,4-4 0,1-1 0,3 0 0,3 1 0,1-4 0,1 2 0,-1-2 0,1 3 0,0-1 0,-1-2 0,6-1 0,-1-2 0,-1 0 0,-2 0 0,-1 0 0,-1 0 0,6 0 0,-1 1 0,-1 4 0,-2-3 0,-1 3 0,-1-4 0,1 1 0,0 1 0,-1 2 0,1 0 0,1-4 0,2 2 0,1 2 0,1 0 0,-4-3 0,2 1 0,1 2 0,1-1 0,-4-2 0,3 3 0,-3-4 0,12 6 0,-6-7 0,7 0 0,0 0 0,7 0 0,-6 0 0,6 6 0,-7 2 0</inkml:trace>
  <inkml:trace contextRef="#ctx0" brushRef="#br0">9869 13467 8650,'-9'0'0,"-1"0"0,-1 0 0,3 0 0,0-1 0,1-4 0,3 2 0,4-7 0,0 5 0,0-4 0,0 4 0,0-5 0,1 7 0,4-2 0,-3-3 0,4 8 0,-6 0 0,0 8 0,-6 12 0,-4 4 0,-4 4 0,-6 6 0,-2 9 0,-8 11 0,-4 9 0,-4 9 0,14-34 0,0 2 0,-2 4 0,-1 0 0,0 1 0,0 0 0,0 0 0,1 1 0,-1 1 0,0 0 0,2-4 0,2-1 0,0-4 0,1-1 0,-18 28 0,5-9 0,8-6 0,4-10 0,9-8 0,1-11 0,8-12 0,0-6 0,5-3 0,2-1 0,3-4 0,-4 2 0,4-2 0,2-3 0,-1-6 0,2-1 0,8-6 0,6-1 0</inkml:trace>
  <inkml:trace contextRef="#ctx0" brushRef="#br0">9668 13467 8650,'6'-20'0,"-4"2"0,4-4 0,1 1 0,-4-3 0,6 3 0,1 0 0,-2 1 0,5-4 0,-5 4 0,1 3 0,1 1 0,-2 6 0,3 1 0,-1-3 0,-7 6 0,8 1 0,-6 10 0,0 3 0,-4 6 0,4 1 0,-2 4 0,5 0 0,-1-1 0,-4-2 0,5 4 0,0 4 0,1 2 0,1-2 0,0 3 0,4-3 0,2 5 0,3 5 0,-3-2 0,5 4 0,0 1 0,3 0 0,3 6 0,3 5 0,4 0 0,4 1 0,4-2 0,1 4 0,0-1 0,0-4 0,0-1 0,0-4 0,1-2 0,-1-6 0,-2 1 0,-2-4 0,-6-3 0,-2-1 0,-3-4 0,0-1 0,-4-8 0,-5-4 0,-3 3 0,-3-6 0,-4 2 0,-2-5 0,-7 4 0,0-7 0,0 0 0,4 1 0,3 2 0,1 2 0,-3 0 0,3-3 0,-2 2 0,5-2 0,-8 6 0,7-3 0,-7-4 0,3 6 0,-7-7 0,-4 0 0,3 0 0,-17 0 0,3 0 0</inkml:trace>
  <inkml:trace contextRef="#ctx0" brushRef="#br0">10732 14331 8650,'0'-10'0,"0"0"0,0 7 0,-4-5 0,-1 3 0,0 5 0,5 0 0,0 7 0,-2 9 0,-1 1 0,-2 3 0,-6 10 0,2 0 0,-4 6 0,-2 4 0,-1 3 0,-3 6 0,-6 7 0,-7 5 0,0 8 0,-7-4 0,1 2 0,1 1 0,-3-8 0,5 3 0,-2-6 0,-3-4 0,5-8 0,2-7 0,4 0 0,5-1 0,-3 3 0,6-6 0,2-4 0,4-4 0,6-1 0,-2-6 0,3-1 0,1-2 0,2-8 0,5-2 0,0-6 0,0 0 0,0-6 0,0-4 0,0-2 0,0-9 0,-6-2 0,-2-5 0</inkml:trace>
  <inkml:trace contextRef="#ctx0" brushRef="#br0">9107 14877 8650,'-10'0'0,"0"-1"0,-1-4 0,5 3 0,-7-10 0,12 10 0,-6-11 0,7 12 0,7-6 0,-6 7 0,5 0 0,-6 0 0,2 0 0,1 2 0,2 3 0,1 3 0,-2 6 0,2 0 0,2 1 0,2 1 0,4 1 0,0 4 0,1 2 0,4 1 0,2 6 0,1 3 0,4 6 0,6 2 0,3 3 0,2-1 0,3 0 0,-4 0 0,4 2 0,3 0 0,4-2 0,-4 3 0,-5-9 0,2 0 0,2-4 0,4-2 0,-1-3 0,-3 0 0,-1-4 0,-6-2 0,-1-4 0,-5 1 0,-5-2 0,-4-2 0,-7-4 0,-3-2 0,-4-5 0,-6 2 0,0-6 0,0 0 0,-1-5 0,-4 0 0,3-12 0,-4 1 0</inkml:trace>
  <inkml:trace contextRef="#ctx0" brushRef="#br0">10948 13352 8762,'0'-8'0,"0"2"0,2 7 0,1 4 0,2 5 0,1 9 0,-3 5 0,2 5 0,-2 4 0,5 4 0,0 6 0,0 0 0,-3 1 0,3-3 0,0-2 0,2-7 0,-1-7 0,-6-4 0,4-7 0,-1 1 0,-3-7 0,7-4 0,-5-4 0,3-4 0,-2-6 0,-1 2 0,-3-1 0,1-3 0,2 0 0,-1-3 0,-2 2 0,1 2 0,2 2 0,0-1 0,-4-4 0,4-1 0,-3 6 0,3-1 0,-4 0 0,-1-4 0</inkml:trace>
  <inkml:trace contextRef="#ctx0" brushRef="#br0">10934 13539 8762,'-10'5'0,"1"0"0,4 0 0,-5-5 0,7 0 0,-2-7 0,10-2 0,3-4 0,6-1 0,1-1 0,-1 6 0,1 1 0,-1 0 0,0 0 0,6 4 0,-1-2 0,-2 1 0,-1 0 0,0 1 0,2 4 0,3 0 0,1 0 0,-3 0 0,5 0 0,-6 0 0,3 0 0</inkml:trace>
  <inkml:trace contextRef="#ctx0" brushRef="#br0">11308 13367 8762,'-10'0'0,"1"0"0,4 0 0,-5 0 0,7 0 0,-3-2 0,6-3 0,0 4 0,0 5 0,0 11 0,0 1 0,1 6 0,2 2 0,2 3 0,-2 2 0,4 2 0,-1 0 0,1 3 0,-1-2 0,4-2 0,-6-2 0,1-3 0,2-1 0,-6-6 0,4 1 0,-2-5 0,2-4 0,-2 1 0,7-6 0,-7-2 0,2-8 0,3-3 0,0-6 0</inkml:trace>
  <inkml:trace contextRef="#ctx0" brushRef="#br0">11682 13467 8762,'-10'0'0,"1"0"0,-2 0 0,3 0 0,-2 0 0,7-1 0,-2-4 0,3 2 0,2-7 0,-1 2 0,-4-1 0,2 2 0,-7 7 0,-1 0 0,3 0 0,-2 0 0,-1 0 0,-2 0 0,-1 5 0,0 1 0,-1 2 0,1 4 0,-1 0 0,1 3 0,1-1 0,4 1 0,-2-1 0,6 0 0,2 1 0,1-1 0,2 0 0,0 1 0,0-1 0,0 1 0,6-3 0,2 0 0,2-4 0,0-2 0,-1 4 0,5-6 0,1 0 0,-1-3 0,1-1 0,-1 0 0,0 0 0,1 0 0,-1 0 0,1 0 0,-1-5 0,-1-1 0,-2 0 0,-1-1 0,-6-6 0,4 1 0,-1-6 0,4-8 0,-3 4 0</inkml:trace>
  <inkml:trace contextRef="#ctx0" brushRef="#br0">11639 13338 8762,'-10'0'0,"1"0"0,-3 0 0,6-7 0,1-2 0,-1 1 0,1-2 0,0 6 0,5-6 0,2 7 0,3-2 0,-2 3 0,6 2 0,-4 7 0,3 2 0,0 6 0,0 4 0,-5 2 0,4 4 0,-2 1 0,-1 4 0,1 1 0,-3 7 0,1 0 0,2-1 0,0 5 0,-5-6 0,0 1 0,0-3 0,1-9 0,2-2 0,2-2 0,-2-4 0,-1-6 0,-2-1 0,0-9 0,2 1 0,2-5 0,-2-8 0,11-4 0,-5-7 0</inkml:trace>
  <inkml:trace contextRef="#ctx0" brushRef="#br0">11941 13252 8762,'0'-15'0,"0"6"0,0-1 0,0 5 0,0-4 0,0-1 0,-2 2 0,-3 3 0,2 4 0,-5 2 0,0 4 0,0 5 0,-1-2 0,-4 3 0,2 3 0,1 4 0,1 1 0,-6-3 0,1 2 0,-1 1 0,3 0 0,0-3 0,3 1 0,-2 3 0,4-1 0,2-5 0,4 1 0,1-1 0,0-4 0,0-1 0,0 2 0,1 1 0,4-3 0,5-4 0,3-3 0,1-2 0,0 0 0,1 0 0,-1-7 0,1-2 0,-1-4 0,0-2 0,-1 1 0,-2 0 0,-1-1 0,-5 1 0,3-1 0,0 1 0,0 0 0,-5-1 0,2 1 0,-4-1 0,4 6 0,0-1 0,0 7 0,-7-3 0,-1 7 0,-2 4 0,0 5 0,5 7 0,0 2 0,0-1 0,0-2 0,0 0 0,0 2 0,0 1 0,2 0 0,1-5 0,2 1 0,0-6 0,-4-1 0,4-1 0,-2-2 0,7-5 0,-7-7 0,3-1 0</inkml:trace>
  <inkml:trace contextRef="#ctx0" brushRef="#br0">12027 13079 8762,'-1'-14'0,"-4"-1"0,-5 1 0,4-1 0,-1 3 0,1 2 0,4 2 0,-2 3 0,2 4 0,2-6 0,2 9 0,2 3 0,3 3 0,2 6 0,-2 0 0,-1 1 0,-3 4 0,5 2 0,0 1 0,0 4 0,-3 1 0,3 2 0,0-1 0,0 1 0,-3-2 0,3-1 0,0-2 0,0 1 0,-5-4 0,4-2 0,-1-3 0,-4-1 0,5-7 0,-3-5 0,0-6 0,1-7 0,-5-7 0,0-3 0,7-5 0,1 2 0</inkml:trace>
  <inkml:trace contextRef="#ctx0" brushRef="#br0">12229 13122 8762,'0'-14'0,"0"4"0,0 0 0,0 6 0,0-6 0,0 7 0,0-3 0,0 6 0,-2 0 0,-3 0 0,-3 6 0,-6 2 0,1 1 0,3 1 0,-2 0 0,2 4 0,-1 0 0,1 1 0,-2-2 0,4-2 0,0-2 0,3 3 0,-2-4 0,1 1 0,-2 2 0,5 2 0,-2 2 0,3-6 0,2 1 0,2-5 0,3 4 0,-2-6 0,7 4 0,1-1 0,2-4 0,1 3 0,-1-2 0,-4 1 0,4-2 0,-3 3 0,2-2 0,3 2 0,-1-4 0,1 6 0,-1-2 0,0-1 0,1 8 0,-1-4 0</inkml:trace>
  <inkml:trace contextRef="#ctx0" brushRef="#br0">9049 14877 8831,'0'-9'0,"0"-1"0,0 1 0,0-6 0,0 6 0,0-1 0,0 5 0,0-4 0,0 5 0,0-2 0,0 6 0,0 0 0,7 0 0,-6 0 0,5 0 0,-6 0 0,0 0 0,-6 0 0,-3 0 0,-4 2 0,-2 2 0,-5 0 0,-4 5 0,-5 2 0,-5 2 0,-3 2 0,-7-1 0,-4 2 0,-5 3 0,-3-1 0,-1 4 0,-1-1 0,0-3 0,2 2 0,2 0 0,3-3 0,1-1 0,9-3 0,7-2 0,5-1 0,6 1 0,2-3 0,6 1 0,9-5 0,6 0 0,2-2 0,7-2 0,-6 0 0,4 0 0,-7 0 0,0 0 0,5 2 0,-1 2 0,1 0 0,-5 5 0,0 2 0,0 2 0,0 2 0,0 1 0,0 1 0,0 2 0,0 7 0,2-2 0,1 3 0,2 2 0,0 0 0,-5-1 0,1 3 0,4 2 0,-3 3 0,2 3 0,-1 0 0,2 1 0,-3 1 0,4 3 0,-1-1 0,0 0 0,1-5 0,-3-1 0,4 0 0,1 0 0,-5-10 0,3 0 0,-1-5 0,0-4 0,0-7 0,-4-3 0,3 0 0,0 0 0,1-5 0,-5 2 0,0-10 0,0 4 0,0-12 0,0 11 0,0-4 0,0 6 0,0 0 0,0-7 0,0-1 0</inkml:trace>
  <inkml:trace contextRef="#ctx0" brushRef="#br0">8258 15971 8818,'8'0'0,"5"0"0,-12 0 0,6-2 0,-7-2 0,0 2 0,-2-4 0,-3 6 0,4 0 0,-7 0 0,3 0 0,2 1 0,-7 4 0,-1 5 0,-2 2 0,-3 9 0,-3 3 0,-7 5 0,-6 4 0,-6 6 0,-8 7 0,-4 4 0,-1 1 0,-2 2 0,24-24 0,1 1 0,-28 29 0,3-2 0,-1 3 0,6-12 0,3-2 0,5-1 0,0 1 0,6-1 0,2-5 0,2-3 0,1-4 0,2-4 0,3-2 0,5-3 0,5-3 0,4-7 0,4-6 0,6-1 0,0-7 0,0 0 0,0-7 0,1 6 0,4-4 0,3 2 0,0-2 0,6 2 0,1-7 0,-1 0 0,7-4 0</inkml:trace>
  <inkml:trace contextRef="#ctx0" brushRef="#br0">8315 15985 8770,'-9'8'0,"-1"-3"0,5-3 0,-4-2 0,4-2 0,-5-3 0,7 2 0,-2-6 0,4 5 0,1-8 0,0 10 0,0-4 0,1 7 0,4 4 0,3 1 0,7 7 0,1 0 0,3 3 0,0 8 0,8 0 0,5 3 0,3 2 0,10 6 0,8 5 0,3 5 0,1 3 0,1 4 0,-1-4 0,1-1 0,-1-2 0,1-2 0,0 0 0,-2-2 0,-4-2 0,-2-4 0,-7-6 0,-1-1 0,-4 1 0,2-5 0,-8-1 0,-5-3 0,-6-2 0,-5-7 0,-2-1 0,1 1 0,-7-5 0,-2 1 0,-6-7 0,0 0 0,-5-2 0,-1-3 0,-2-4 0,3-2 0,-5-1 0,-1 3 0,-2-1 0,-1-4 0</inkml:trace>
  <inkml:trace contextRef="#ctx0" brushRef="#br0">7366 16978 8798,'-15'0'0,"1"0"0,6 0 0,2 0 0,6 0 0,0 0 0,6 0 0,4 0 0,2 0 0,3 2 0,-1 1 0,1 3 0,-1 2 0,0-3 0,2 5 0,2 1 0,1 2 0,7 6 0,-1 2 0,6 1 0,2 4 0,7 1 0,-1 3 0,2 4 0,2 4 0,0 4 0,2 1 0,2 0 0,1 0 0,-1 0 0,-5-1 0,-4-2 0,-4-2 0,0-6 0,-2 2 0,-4-5 0,-1-5 0,2-4 0,-8-5 0,0-1 0,0 0 0,-2 1 0,-5-2 0,-1-2 0,-3-2 0,1-4 0,-5 3 0,2-1 0,-5 4 0,2-2 0,1 4 0,-1 2 0,5-1 0,-4 0 0,2 1 0,-5-6 0,2 1 0,3-1 0,-6-1 0,4-1 0,-6-7 0,0 0 0,5-2 0,1-3 0,2-4 0,4-5 0,8-7 0,8-8 0,4-8 0,14-11 0,2-6 0,-21 23 0,2 0 0,2-5 0,0 0 0,1 0 0,0 0 0,2-2 0,1 0 0,-2 4 0,-1 0 0,0 2 0,0 1 0,0 4 0,-1 0 0,23-23 0,-6 6 0,-10 7 0,-12 11 0,-7 6 0,-3 0 0,-2 1 0,-4 2 0,-2 5 0,-2 3 0,-1-1 0,-5 2 0,0 0 0,0 3 0,0 4 0,0-6 0,0 7 0,0 0 0,7 0 0,-6 0 0,6 0 0</inkml:trace>
  <inkml:trace contextRef="#ctx0" brushRef="#br0">10071 15395 8798,'0'15'0,"0"-1"0,0 1 0,0 7 0,0 7 0,0 7 0,0 6 0,4 8 0,3 4 0,-1 5 0,1 3 0,2 6 0,-2-4 0,-1 0 0,0-1 0,1-7 0,-4-8 0,2-4 0,-2-6 0,0-5 0,0-9 0,2-4 0,0-4 0,-5-2 0,0 0 0,0 1 0,0-7 0,0-2 0,0-6 0,0 0 0,0-6 0,0-2 0,0-7 0</inkml:trace>
  <inkml:trace contextRef="#ctx0" brushRef="#br0">10660 15539 8798,'0'-9'0,"0"-1"0,0 5 0,0-4 0,0 4 0,0-5 0,0 7 0,0-3 0,0 9 0,0 5 0,0 8 0,0 5 0,5 1 0,2 4 0,-1-4 0,0-1 0,4 3 0,-4-5 0,1-1 0,-1-2 0,5-4 0,-1 0 0,3-3 0,-4-6 0,1 2 0,1-5 0,2-5 0,-3-4 0,-1-9 0,1-3 0,-2-1 0,3-2 0,-5-5 0,1 0 0,-1 1 0,-1-1 0,-4 0 0,3 2 0,0 3 0,1-2 0,-5 7 0,0 2 0,0 7 0,0 4 0,0 7 0,0 4 0,0 6 0,0 7 0,2-1 0,1 6 0,2-2 0,1 4 0,-3-1 0,2 3 0,-2 2 0,1 5 0,-1-1 0,2-1 0,-2-1 0,-2 2 0,-1 1 0,0-2 0,0-2 0,0-6 0,0-2 0,0-1 0,0-3 0,0-2 0,-1-3 0,-2-2 0,-2-2 0,-2-5 0,4 2 0,-3-1 0,-2 0 0,-2-1 0,-4-4 0,-1 0 0,1 0 0,0 0 0,-2 0 0,-2 0 0,-1 0 0,0 0 0,4 0 0,1-1 0,0-4 0,-1 2 0,1-5 0,-1 1 0,6 3 0,1 2 0,1-3 0,3 4 0,5-6 0,4 6 0,5-4 0,2-3 0,3-7 0</inkml:trace>
  <inkml:trace contextRef="#ctx0" brushRef="#br0">11250 15525 8798,'0'-14'0,"0"-1"0,0 1 0,0 4 0,0 1 0,0-3 0,0 4 0,0-1 0,0-1 0,0 2 0,0 8 0,0 11 0,0 5 0,0 4 0,-4 7 0,-3 0 0,1 6 0,-1 4 0,-4 0 0,3 3 0,-1-2 0,-1 2 0,2 0 0,-2-1 0,4-6 0,0-2 0,4-4 0,-3-3 0,4-5 0,1-3 0,0-8 0,0-3 0,0-10 0,0-5 0,4-4 0,1-4 0,0-2 0,1-3 0,-2 1 0,4-5 0,0-1 0,0-2 0,-4-2 0,4 3 0,0 1 0,0-1 0,-4 0 0,2 0 0,-1 0 0,0 1 0,4 5 0,-4 2 0,0 2 0,1 0 0,-4 5 0,2 4 0,-2-1 0,0 3 0,2-2 0,-2 7 0,4 3 0,-6 10 0,0 4 0,0 4 0,2 3 0,3 1 0,-2-3 0,5 5 0,-2 2 0,-2 1 0,2 2 0,0-1 0,1 1 0,-1 0 0,5 0 0,-3-2 0,2-2 0,0-1 0,-6-6 0,4 1 0,-1-3 0,-4-1 0,0-3 0,2-2 0,-3-4 0,2-12 0,-7-4 0,-2-2 0,-12-9 0,1-2 0</inkml:trace>
  <inkml:trace contextRef="#ctx0" brushRef="#br0">11250 15755 8798,'-8'0'0,"13"-5"0,11-1 0,3 0 0,2-1 0,5-2 0,-1 2 0,7-1 0,0-1 0,7-6 0,0 1 0,3-1 0,-5 1 0,4 0 0,-4-1 0</inkml:trace>
  <inkml:trace contextRef="#ctx0" brushRef="#br0">10099 16201 8798,'10'-13'0,"0"4"0,-7 2 0,3 7 0,-6 0 0,0 0 0,0 7 0,0 2 0,2 6 0,1 4 0,3 5 0,2 3 0,-4 8 0,2 2 0,-1 3 0,-1 3 0,3-1 0,-4 9 0,3-2 0,2-2 0,-3-9 0,3-3 0,0-1 0,0-1 0,-3-5 0,3-9 0,-2-3 0,-1-8 0,-5-3 0,0-10 0,0 2 0,0-7 0,0-1 0,-5-2 0,1-1 0,-8-7 0,4-2 0</inkml:trace>
  <inkml:trace contextRef="#ctx0" brushRef="#br0">9869 16805 8798,'0'-8'0,"-1"2"0,-3 4 0,0-2 0,-1 2 0,5-4 0,6 6 0,4 0 0,3 0 0,1 0 0,7 0 0,3-2 0,6-1 0,8-2 0,4-6 0,17 1 0,10-3 0,9-1 0,-33 6 0,1 0 0,2 0 0,0-1 0,3-2 0,1 1 0,3-1 0,0-1 0,-3 1 0,0 0 0,2-1 0,0 0 0,-3 2 0,-1-1 0,-2 1 0,0-1 0,-3 3 0,0 0 0,0-1 0,-1-1 0,-3 2 0,0 0 0,31-6 0,-7 0 0,-11 1 0,-4 2 0,-7 1 0,-16 7 0,-6-4 0,-21 7 0,-9 0 0,-4 0 0,3 0 0,1 0 0,-3 0 0,0 0 0,-3 0 0,1 0 0,-2 2 0,-3 3 0,-4-4 0,-6 4 0,1 3 0,-1 0 0</inkml:trace>
  <inkml:trace contextRef="#ctx0" brushRef="#br0">10114 16748 8752,'6'-8'0,"-4"0"0,3 3 0,-4 2 0,-1-7 0,0 7 0,0-3 0,0 6 0,0 1 0,2 4 0,1 5 0,2 2 0,1 4 0,-3 4 0,4 4 0,1 3 0,-4 8 0,4 3 0,0 6 0,0 3 0,2 0 0,3 4 0,-2 0 0,-1 0 0,-1-3 0,4 2 0,-2-4 0,-1-4 0,-5-10 0,3-3 0,0-9 0,0-4 0,-5-8 0,5-1 0,-3-7 0,-2 0 0,6 0 0,3 0 0,0-2 0,4-1 0,3-2 0,5 2 0,5 1 0,5 1 0,4-4 0,4-5 0,7 2 0,4 0 0,5 0 0,4 0 0,-1 4 0,6-4 0,2 0 0,1 0 0,3 3 0,1-3 0,-2 0 0,-7 0 0,-5 3 0,-8-3 0,-2 0 0,-1 0 0,-10 5 0,-2-4 0,-10 3 0,-8-1 0,-8 0 0,-1 5 0,-13 0 0,-2 0 0,-2 0 0,-2 0 0,6 0 0,-4 0 0,6 0 0,-4 0 0,2-6 0,-7-4 0,2 2 0,-2-2 0,-2 1 0,4-6 0</inkml:trace>
  <inkml:trace contextRef="#ctx0" brushRef="#br0">11567 16460 8772,'-8'10'0,"3"-1"0,-3-5 0,6 2 0,-4-6 0,6 0 0,0 0 0,5 1 0,0 4 0,1-2 0,-3 7 0,4 3 0,1 4 0,-4 1 0,6 6 0,0 2 0,-2 1 0,3 8 0,-6 5 0,-1 6 0,3 7 0,-6 8 0,4 1 0,-3-1 0,-2-2 0,0-1 0,0-1 0,0 1 0,0-1 0,0-10 0,0-6 0,0-4 0,0-5 0,0-3 0,0-5 0,0-5 0,0-3 0,0-7 0,0 1 0,0-8 0,0-2 0,0-7 0,0-1 0,0 0 0,0 3 0,-5 2 0,0-6 0,-12-1 0,1-4 0</inkml:trace>
  <inkml:trace contextRef="#ctx0" brushRef="#br0">7567 14489 8772,'0'8'0,"0"0"0,0-3 0,0-4 0,0 6 0,0-7 0,2 0 0,3-2 0,4-3 0,2 2 0,1-5 0,-3 0 0,2 0 0,4 0 0,2-3 0,3 1 0,-3-1 0,-1 3 0,-1 0 0,-1 2 0,0 3 0,1-4 0,-1 1 0,0-1 0,1 1 0,-6 1 0,1 5 0,0-1 0,-2-4 0,-2 3 0,-6-4 0,-6 6 0,-2 6 0,-7 2 0</inkml:trace>
  <inkml:trace contextRef="#ctx0" brushRef="#br0">7625 14216 8772,'0'-8'0,"0"1"0,0 7 0,0 0 0,5 2 0,-1 3 0,0 4 0,-3 4 0,-1 3 0,2 5 0,3 7 0,-2 3 0,6 7 0,1 1 0,-2-3 0,5 4 0,-5-4 0,1-1 0,1 0 0,-2-2 0,3-5 0,-3-4 0,-2-5 0,6-3 0,-11-8 0,6-3 0,-6-9 0,4 0 0,-2-3 0,7 2 0,-1-3 0,6-4 0,-1 2 0,-4 2 0,-1 5 0,3-2 0,0 0 0,3 5 0,-1-6 0,1-2 0</inkml:trace>
  <inkml:trace contextRef="#ctx0" brushRef="#br0">8071 14374 8810,'-8'-2'0,"1"-1"0,1-2 0,4-1 0,-2 1 0,0 3 0,0-2 0,2-4 0,-4 6 0,6-4 0,0 7 0,0 4 0,1 3 0,2 6 0,4 2 0,1 4 0,-3 2 0,3 7 0,0-2 0,0-3 0,-4 3 0,4-3 0,0 2 0,0-2 0,-4 1 0,2-6 0,-1-1 0,0-2 0,-1-6 0,-2-2 0,3-2 0,-4-1 0,6-7 0,-7-3 0,0-9 0,0-8 0</inkml:trace>
  <inkml:trace contextRef="#ctx0" brushRef="#br0">8287 14374 8810,'4'-10'0,"1"1"0,0 4 0,-5-5 0,0-1 0,2 3 0,1-2 0,2-1 0,-1 3 0,-4-1 0,0-2 0,0 3 0,0-2 0,0 7 0,-1-4 0,-4 7 0,-3 2 0,-6 3 0,-1 4 0,6 4 0,-1 0 0,-1 0 0,-2 1 0,3-3 0,1 10 0,-1-2 0,2 0 0,0 1 0,5-6 0,-2 2 0,2 3 0,2-3 0,1 3 0,0-3 0,0-1 0,0-6 0,0 1 0,0 1 0,4-3 0,3 0 0,1-2 0,1-1 0,6-5 0,-1 0 0,0-1 0,1-3 0,-1-2 0,1-2 0,-6 3 0,1-4 0,1-1 0,2 2 0,-4-3 0,-1 5 0,0-1 0,0 1 0,-4-5 0,2 1 0,0-3 0,-4-1 0,3-1 0,-4 1 0,-7-7 0,-2-1 0</inkml:trace>
  <inkml:trace contextRef="#ctx0" brushRef="#br0">8315 14216 8810,'0'-15'0,"0"1"0,0-1 0,0 1 0,0 0 0,0 4 0,0 0 0,0 6 0,0-6 0,-1 7 0,-4-2 0,3 3 0,-4 4 0,6 3 0,0 4 0,5 6 0,0 2 0,-1 4 0,3 2 0,-1 2 0,5 7 0,-3 3 0,-1 2 0,2-3 0,-2 2 0,-1 1 0,1 0 0,2-7 0,-4 1 0,0-6 0,1 1 0,-4-5 0,4-2 0,0-3 0,-4-7 0,3 1 0,-4-8 0,-1-2 0,5-7 0,0-7 0,0-1 0,-5 1 0</inkml:trace>
  <inkml:trace contextRef="#ctx0" brushRef="#br0">8646 14244 8810,'-8'-14'0,"3"0"0,4 4 0,1 0 0,0-1 0,0 3 0,0-1 0,0 4 0,0-5 0,0 7 0,-2-3 0,-3 6 0,2 1 0,-5 4 0,0 3 0,0 0 0,0 5 0,-3-4 0,2 6 0,-3 4 0,1-3 0,0 3 0,3-3 0,2-2 0,-4 1 0,5-1 0,0 1 0,-1-1 0,4 0 0,-2 1 0,2-1 0,2 1 0,0-6 0,0 1 0,2-5 0,2 3 0,6-2 0,3-3 0,1-8 0,1-4 0,-3-4 0,0 0 0,-3 2 0,2 1 0,-3 1 0,2-6 0,0 1 0,-3 0 0,1-1 0,-4 1 0,2 0 0,2-1 0,-5 1 0,2-1 0,-3 1 0,-2 0 0,0 6 0,0 3 0,0 10 0,0 4 0,4 4 0,1 3 0,-2 2 0,-1 1 0,3 0 0,0-3 0,-2 1 0,-2 3 0,4-1 0,0-5 0,-2 1 0,-1-1 0,3 0 0,-1 1 0,1-7 0,-5-2 0,7-6 0,1 0 0</inkml:trace>
  <inkml:trace contextRef="#ctx0" brushRef="#br0">8761 13985 8810,'0'-9'0,"0"-1"0,0 5 0,-1-3 0,-4 2 0,3-5 0,-4 9 0,6-4 0,0 7 0,0 4 0,0 5 0,2 7 0,1 4 0,2 2 0,4 1 0,-2 4 0,-1 3 0,0 2 0,1-2 0,-4 2 0,3-2 0,2-3 0,-3 6 0,3-1 0,-1-2 0,-4-6 0,3 1 0,-1-7 0,-2-1 0,-1-2 0,-2-8 0,0-3 0,0-10 0,0-3 0,0-7 0,0 1 0,0 0 0,0-1 0,0 1 0,0-1 0</inkml:trace>
  <inkml:trace contextRef="#ctx0" brushRef="#br0">8905 14072 8810,'8'-10'0,"-3"0"0,-2 1 0,2-5 0,-3 4 0,2 0 0,-2 1 0,-2-6 0,0 7 0,0 4 0,0 8 0,0 6 0,0 3 0,-6 1 0,-2 1 0,-2 0 0,0 5 0,1-4 0,-4 4 0,2 0 0,1-1 0,2 0 0,-3-5 0,2 1 0,4-1 0,-5 1 0,5-3 0,-4-2 0,6-4 0,-2-6 0,10 0 0,3 0 0,6 0 0,0 0 0,1 0 0,1 0 0,1 0 0,2 0 0,1 0 0,-6 0 0,0 0 0,1 0 0,4 0 0,0 0 0,-1 2 0,-2 3 0,-2-4 0,0 4 0,1-3 0,-2 4 0,-2 2 0,-2 0 0,-5 5 0,2-5 0,-6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7:01:05.822"/>
    </inkml:context>
    <inkml:brush xml:id="br0">
      <inkml:brushProperty name="height" value="0.053" units="cm"/>
      <inkml:brushProperty name="color" value="#FF0000"/>
    </inkml:brush>
  </inkml:definitions>
  <inkml:trace contextRef="#ctx0" brushRef="#br0">16732 9482 8756,'0'-8'0,"-7"-5"0,6 10 0,-6-5 0,1 1 0,3 3 0,-7 2 0,-1-3 0,3 4 0,-2-6 0,-1 1 0,3 4 0,-1-3 0,-3 4 0,0 1 0,2 0 1,0 0-1,-1 0 1,-2 0 0,4 0 0,-1 0-1,-1 0 1,-2 0-1,-1 0 0,0 0 0,4 5 1,0 1-1,-1 0 0,-2 1 0,1 4 0,0-1 0,3 2 0,-2 3 0,-2-1 0,-2 1 0,1-1 0,0 0 0,1 2 0,0 2 0,2 1 0,0-1 0,-5 3 0,6-2 0,-3-2 0,-1-1 0,4 3 0,1 1 0,-1-3 0,2-1 0,-5 0 0,4 3 0,-2-1 0,1 4 0,4-1 0,-1-3 0,4-2 0,-5 0 0,2 1 0,2 2 0,-2 2 0,1-3 0,2 3 0,1 1 0,-2-4 0,-1 2 0,2 1 0,1 3 0,-3-1 0,0-1 0,2 0 0,2 1 0,1-4 0,0 3 0,0 1 0,0-1 0,0-3 0,0 4 0,0-1 0,0 0 0,1-3 0,2 4 0,4-2 0,1-4 0,1 4 0,6 0 0,-1 0 0,1-1 0,-1 0 0,0-6 0,1 0 0,-1 1 0,5-1 0,2 1 0,0-3 0,0-2 0,3 1 0,-4-5 0,3 1 0,2-1 0,1-1 0,0-5 0,-2 0 0,1 0 0,2 0 0,0-2 0,-1-1 0,-2-2 0,-2-6 0,4 3 0,-2-1 0,2-1 0,-6 1 0,-1-6 0,-1 1 0,1-1 0,-1 1 0,4 0 0,-1-1 0,-3 1 0,-2-5 0,-2-1 0,0 3 0,1 1 0,-1 1 0,-1-1 0,-2-1 0,-1-2 0,-1-2 0,4 3 0,-2-2 0,-1-3 0,-5 6 0,3-4 0,-2 2 0,-3-1 0,4 1 0,-3 5 0,0-1 0,-3 1 0,-1-5 0,0 0 0,0 1 0,0 2 0,0 0 0,0-1 0,0-4 0,0-2 0,0 4 0,0-5 0,-1 0 0,-4 2 0,2-5 0,-5 4 0,0-1 0,0 0 0,-2 2 0,-4-4 0,-1 2 0,1-1 0,4 4 0,1 2 0,-4 3 0,-5 1 0,2-4 0,-4 0 0,0 2 0,1 1 0,-2 1 0,2 1 0,-3-1 0,-1 1 0,-4 4 0,5 2 0,-2 0 0,0 0 0,2 5 0,-4-2 0,2 4 0,-2 1 0,-1 0 0,-1 0 0,-1 0 0,0 0 0,5 1 0,0 4 0,-2 5 2,-1 3 0,-2 1 1,2 0-1,2 2-2,1 4 0,0 2 0,-5 7 0</inkml:trace>
  <inkml:trace contextRef="#ctx0" brushRef="#br0" timeOffset="1">17839 10259 8815,'0'8'0,"0"-2"0,0 1 0,0-6 0,0 6 0,0-9 0,0-3 0,0 4 0,0-6 0,0 6 0,0-4 0,0 3 0,0-4 0,0 6 0,0 0 0,7 0 0,-4 0 0,7 0 0,-6 0 0,6 0 0,-5 0 0,4 0 0,1 0 0,4 0 0,-4 0 0,0 0 0,1 0 0,-3 0 0,1 0 0,3 0 0,-4 0 0,1 0 0,2 0 0,2 0 0,2 0 0,-1-2 0,0-3 0,1 4 0,-1-4 0,2 3 0,3 2 0,-3-1 0,5-2 0,-2-2 0,0 2 0,1-1 0,-4 1 0,1-2 0,2 2 0,0 2 0,-3 1 0,2-2 0,1-3 0,0 4 0,-4-4 0,-1 3 0,1 2 0,-1 0 0,0 0 0,1 0 0,-1 0 0,1 0 0,-1 0 0,0 0 0,1 0 0,-1 0 0,0 0 0,1 0 0,-2 2 0,-2 1 0,-2 2 0,1 0 0,4-5 0,1 4 0,-1 1 0,1-2 0,-6-1 0,1-2 0,1 0 0,2 5 0,1 0 0,0-2 0,-4-2 0,0-1 0,1 0 0,2 0 0,1 0 0,0 0 0,1 0 0,-1 0 0,1 0 0,-1 0 0,0 0 0,-4 0 0,0 0 0,1 0 0,1 0 0,3 0 0,-1 0 0,1 0 0,-1 0 0,0 0 0,1 0 0,-1 0 0,1 0 0,-1 0 0,0 0 0,6 0 0,-1 0 0,0 0 0,2 0 0,-4 0 0,7 0 0,0 0 0,-1 0 0,4-1 0,-2-2 0,6-2 0,2 2 0,2-1 0,-3 1 0,2-2 0,-2 2 0,3 2 0,-1 1 0,-1 0 0,2 0 0,-4 0 0,4 0 0,-1 0 0,-1 0 0,1 0 0,-6 0 0,1 0 0,0 0 0,5 0 0,-1 0 0,-1 0 0,-1 0 0,-3 0 0,1 0 0,0 0 0,0 0 0,-7 0 0,-3 0 0,-3 0 0,-1 0 0,-1 0 0,-6 0 0,-3 0 0,-10 0 0,2 0 0,-7 0 0,7 0 0,-3 0 0,6 0 0,-7-7 0,-1-1 0</inkml:trace>
  <inkml:trace contextRef="#ctx0" brushRef="#br0" timeOffset="2">18199 10993 8866,'5'9'0,"0"1"0,0-7 0,-5 3 0,1-6 0,4 0 0,-3 0 0,4-6 0,-4 4 0,1-4 0,2 0 0,-1 4 0,-2-4 0,3 6 0,-2 0 0,6 0 0,1 0 0,4 0 0,1 0 0,-6 0 0,1 0 0,1 0 0,2 0 0,1 0 0,1 0 0,-1 0 0,1 0 0,4 0 0,0 0 0,0 0 0,2 0 0,-5 0 0,5 0 0,-2 0 0,0 0 0,5 1 0,-3 2 0,0 2 0,-1-2 0,4-1 0,-3-2 0,1 0 0,4 0 0,0 5 0,-1 0 0,-1-2 0,2-2 0,-1-1 0,1 0 0,-2 0 0,1 0 0,-2 5 0,1 0 0,1-2 0,3-1 0,0-2 0,1 0 0,0 0 0,0 0 0,4 0 0,1 0 0,-2 0 0,-2 0 0,-1 0 0,1 0 0,2 0 0,2 0 0,-1 0 0,-4 0 0,-2 0 0,-3 0 0,7 0 0,-6 0 0,-1 0 0,-1 0 0,2 0 0,-1 0 0,2 0 0,-2 0 0,3 0 0,-5 0 0,2 0 0,0 0 0,0 0 0,3 0 0,-3 0 0,-4 0 0,0 0 0,1 0 0,0 0 0,0 0 0,-2 0 0,-5 0 0,1 0 0,-1 0 0,0 0 0,1 0 0,-1 0 0,-4 0 0,-1 0 0,3 1 0,0 4 0,3-3 0,-1 3 0,1-4 0,-1-1 0,2 0 0,1 0 0,4 0 0,2 0 0,-4 0 0,3 0 0,1 0 0,-1 0 0,0 0 0,4 0 0,-2 0 0,1 0 0,3 0 0,0 0 0,1 0 0,0 0 0,0 0 0,0 0 0,1 0 0,3 0 0,-2 0 0,2 0 0,-2 0 0,-2 0 0,4 0 0,2 0 0,0 0 0,1 0 0,-1 0 0,-3 0 0,3 0 0,2 0 0,-1 0 0,3 0 0,-4-1 0,0-4 0,-3 3 0,5-3 0,-2 4 0,-3 1 0,3 0 0,-1-2 0,-1-1 0,3-2 0,-5 0 0,6 4 0,0-2 0,0-2 0,-4 0 0,4 3 0,0-1 0,0-2 0,-5 1 0,1 2 0,-2-1 0,-3-2 0,1 0 0,-2 5 0,-3 0 0,-5 0 0,2 0 0,0 0 0,0 0 0,0 0 0,3 0 0,-4 0 0,1 0 0,0 0 0,3 0 0,-3 2 0,-1 1 0,1 2 0,5 0 0,-4-5 0,2 0 0,0 0 0,-5 0 0,4 0 0,-3 0 0,-2 0 0,3 0 0,-2 0 0,-1 0 0,-2 0 0,-2 0 0,0 0 0,1 0 0,-1 0 0,-1 1 0,-2 2 0,-1 2 0,-1 0 0,6-5 0,-1 0 0,2 0 0,2 0 0,1 0 0,-2 0 0,1 0 0,0 0 0,2 0 0,3 0 0,-4 0 0,5 0 0,1 0 0,3 0 0,0-2 0,1-1 0,-2-2 0,-3 2 0,4 2 0,-4-1 0,3-1 0,1-2 0,0 0 0,-3 5 0,-1 0 0,2 0 0,-4 0 0,1 0 0,-1 0 0,0 0 0,-4 0 0,3 0 0,-2 0 0,0 0 0,5 0 0,-3 0 0,0 0 0,-1 0 0,1 0 0,-3 0 0,2 0 0,3 0 0,-6 0 0,3 0 0,-3 0 0,2 0 0,-3 0 0,4 0 0,-4 0 0,-2 0 0,2 0 0,2 0 0,1 0 0,-2 0 0,-1 0 0,-1 0 0,-1 0 0,0 0 0,-4 0 0,0 0 0,1 0 0,2 0 0,-4 2 0,1 1 0,1 2 0,-3 0 0,2-5 0,1 0 0,-3 0 0,1 0 0,-4 4 0,5 1 0,-7 0 0,3-5 0,-19 6 0,-2 2 0</inkml:trace>
  <inkml:trace contextRef="#ctx0" brushRef="#br0" timeOffset="3">19091 11467 8733,'0'10'0,"0"0"0,0-1 0,0-1 0,0-1 0,0-7 0,0 0 0,0-7 0,0 6 0,0-6 0,0 7 0,0 0 0,7 0 0,2 0 0,4 0 0,6 0 0,2 0 0,1 0 0,4 0 0,-2 0 0,3 0 0,3 0 0,1 0 0,1 0 0,0 0 0,0 0 0,-5 0 0,2 0 0,-5 0 0,1 0 0,-1 0 0,2 2 0,-7 1 0,-2 2 0,-1-2 0,-6 0 0,0 0 0,1 2 0,-3 2 0,1-4 0,3 2 0,-4-1 0,1-4 0,-4 0 0,5 0 0,1 0 0,-3 0 0,1 0 0,1 0 0,4 0 0,-6 0 0,-1-1 0,-7-4 0,0 3 0,1-4 0,4 6 0,-3-6 0,4-2 0</inkml:trace>
  <inkml:trace contextRef="#ctx0" brushRef="#br0" timeOffset="4">20760 11252 8732,'8'0'0,"-2"0"0,-4 0 0,3 0 0,-4 0 0,6 0 0,-7 0 0,-2-2 0,-3-3 0,2 4 0,-6-4 0,-3 3 0,0 2 0,-3 0 0,1 0 0,-1 0 0,1 2 0,0 1 0,-1 3 0,1 2 0,-5-3 0,0 5 0,1-1 0,2-1 0,-3 5 0,0-3 0,1 4 0,2 5 0,3-3 0,2 3 0,3-1 0,2 1 0,1-3 0,5 5 0,0-2 0,0 0 0,0 1 0,1-6 0,4-1 0,5-4 0,3-1 0,1-4 0,2 0 0,3 0 0,-3-3 0,5-1 0,-2 0 0,0 0 0,1 0 0,-4-1 0,1-3 0,2 0 0,0-6 0,-4 4 0,-1-1 0,1 1 0,-1-4 0,0 4 0,1-2 0,-6 5 0,1-2 0,-7 3 0,-3 2 0,-8 0 0</inkml:trace>
  <inkml:trace contextRef="#ctx0" brushRef="#br0" timeOffset="5">21120 11324 8686,'-15'0'0,"6"0"0,-1 0 0,5 0 0,-4 0 0,-1-2 0,-4-3 0,4 4 0,1-4 0,-1 3 0,-4 2 0,1 7 0,2 1 0,3 1 0,1 1 0,-4 4 0,3 7 0,-2 1 0,1 4 0,1 1 0,-2 2 0,5 0 0,4-1 0,1 1 0,0-2 0,0-3 0,0-5 1,6-3-1,5-3 1,5-3-1,4-5 1,4-4 0,-4-2 0,3-6-1,2-7 0,1-2 0,0-7 0,-4 1 0,-1 0 0,-2-7 0,-5-5 0,1 2 0,-1 2 0,-1 1 0,-4 0 0,-4 1 0,-3-1 0,-2 2 0,0 3 0,0 3 0,0 0 0,-7 7 0,-2-2 0,-4 5 0,-1-1 0,-1 6 0,1 0 0,-1 1 0,1 0 0,-5 0 0,0 5 0,1 0 0,2 2 0,2 1 0,-1 2 0,3 6 0,2-1 0,4 2 0,6 3 0,6-1 0,2 1 0</inkml:trace>
  <inkml:trace contextRef="#ctx0" brushRef="#br0" timeOffset="6">21436 11295 8680,'-1'-8'0,"-4"3"0,3-3 0,-3-2 0,4 2 0,1-1 0,-2 6 0,-1-4 0,-2 1 0,0 4 0,5-4 0,0 7 0,0 4 0,0 5 0,0 3 0,0 7 0,0 6 0,0 4 0,0 4 0,0 1 0,0-3 0,0 3 0,0 2 0,7-7 0,1 1 0,1-7 0,1-4 0,0 3 0,4-7 0,0-5 0,1-3 0,4-5 0,0-6 0,0-5 0,2-5 0,-5 0 0,3-11 0,-1-3 0,1-5 0,-3 2 0,3-4 0,-4 2 0,-6-1 0,4 2 0,-5-4 0,0 3 0,-3 4 0,1-4 0,-1 9 0,-2 1 0,-1 3 0,-2 7 0,0 3 0,-2 6 0,-1-1 0,-2 8 0,0-1 0,5 6 0,0 1 0,0 4 0,0 1 0,-4 1 0,-1 1 0,2 4 0,1 2 0,2-4 0,0 3 0,0 0 0,0 1 0,0-1 0,0 4 0,0-2 0,0 1 0,0 3 0,0 0 0,0 0 0,0-4 0,2 3 0,1-5 0,2 2 0,-2 0 0,0-6 0,0 1 0,2-3 0,1-8 0,-1-3 0,-2-4 0,5-2 0,-1-4 0,4-10 0,-3-7 0</inkml:trace>
  <inkml:trace contextRef="#ctx0" brushRef="#br0" timeOffset="7">21969 11252 8680,'-15'0'0,"1"0"0,-1 0 0,1-7 0,0-1 0,-1 0 0,6 2 0,1 4 0,1-3 0,1 4 0,1-4 0,3 3 0,-2 4 0,8 3 0,-2 8 0,3 7 0,-4 3 0,-1 2 0,5 3 0,0 2 0,0 2 0,1 1 0,-3 3 0,5-4 0,0 1 0,0-1 0,-3-1 0,5-3 0,1-1 0,2-3 0,1-3 0,1-8 0,-1-2 0,0-1 0,1-7 0,-1 2 0,0-4 0,1-1 0,-1-1 0,-1-4 0,-3-5 0,2-2 0,-2-3 0,3 1 0,1-1 0,-4 1 0,-1 0 0,1-2 0,-2-3 0,3 3 0,-4-5 0,-1 2 0,0-1 0,-1-5 0,-5 2 0</inkml:trace>
  <inkml:trace contextRef="#ctx0" brushRef="#br0" timeOffset="8">21954 11395 8680,'-24'10'0,"0"0"0,7-7 0,-4 2 0,2-4 0,-1-1 0,1 0 0,5 0 0,-1 0 0,6 0 0,-1 0 0,9 0 0,1 0 0,8 0 0,6 0 0,4 0 0,2 0 0,3 0 0,2-5 0,7-1 0,2-2 0,-2-3 0,-2 3 0,1-2 0,1-1 0,1-2 0,6 4 0,-4-1 0,1-1 0,9-8 0,6-4 0</inkml:trace>
  <inkml:trace contextRef="#ctx0" brushRef="#br0" timeOffset="9">23335 11108 8683,'10'4'0,"-1"1"0,-5 0 0,2-5 0,-6 0 0,-5 2 0,-1 2 0,-2 4 0,-3 0 0,-2 10 0,-2-2 0,0 5 0,-5 4 0,3 3 0,-6 2 0,1 2 0,0 2 0,4 1 0,-1-3 0,3 1 0,1-1 0,3-3 0,2-5 0,5-5 0,4-3 0,1-1 0,1-3 0,4-2 0,3-4 0,6-6 0,2 0 0,4 0 0,-3 0 0,7 0 0,0 0 0,-1 0 0,2 0 0,-4 0 0,0 0 0,-1 0 0,1 0 0,-3 0 0,3 0 0,1 0 0,-4 0 0,1 0 0,-3 0 0,-2 0 0,-4 5 0,-1 0 0,3-2 0,-5 3 0,3-1 0,-7 6 0,2-9 0,-10 3 0,-3-10 0,-6-3 0</inkml:trace>
  <inkml:trace contextRef="#ctx0" brushRef="#br0" timeOffset="10">23781 11122 8683,'-22'0'0,"1"0"0,7 0 0,-1 0 0,6 0 0,-1 0 0,-1 0 0,5-6 0,-1 4 0,7-3 0,0 10 0,0 0 0,0 8 0,-1 4 0,-4 4 0,3 0 0,-4 6 0,-1 3 0,-2 1 0,1 4 0,0 0 0,1 0 0,4 0 0,2-1 0,1-7 0,0-1 0,0-2 0,1-7 0,4 1 0,5-5 0,2-4 0,3-5 0,1 0 0,1-2 0,3-2 0,4 0 0,-4 0 0,1 0 0,0 0 0,3-2 0,-5-1 0,0-3 0,2-2 0,-5 3 0,3-3 0,-3 2 0,-1-4 0,-3 4 0,-2-2 0,-4-2 0,-6-4 0</inkml:trace>
  <inkml:trace contextRef="#ctx0" brushRef="#br0" timeOffset="11">24314 11065 8619,'-8'0'0,"1"-2"0,6-1 0,-4-2 0,3 0 0,-4 5 0,6 2 0,0 3 0,0 4 0,0 4 0,0 1 0,0 1 0,0-1 0,0 0 0,0 1 0,0-1 0,0 1 0,0-1 0,0 0 0,0 1 0,6-7 0,2-2 0,7-6 0</inkml:trace>
  <inkml:trace contextRef="#ctx0" brushRef="#br0" timeOffset="12">24501 11021 8619,'-7'13'0,"-2"-3"0,1-4 0,0-4 0,1 3 0,1-4 0,1 6 0,-5-1 0,2 0 0,0 6 0,2-3 0,3 2 0,0 2 0,-1 3 0,0 2 0,0 1 0,3 0 0,1-5 0,0 1 0,0-1 0,6 1 0,2-1 0</inkml:trace>
  <inkml:trace contextRef="#ctx0" brushRef="#br0" timeOffset="13">25076 11036 8619,'-14'0'0,"4"0"0,0 0 0,1 0 0,1-7 0,2 6 0,6-6 0,0 9 0,1 4 0,4 9 0,-3 6 0,2 11 0,-2 4 0,-2 7 0,0 10 0,0 0 0,0 3 0,0 1 0,0-1 0,2-3 0,1-6 0,2-7 0,-1-7 0,-2-9 0,3-5 0,-4-9 0,6-10 0,-6-8 0,2-2 0,2 1 0,2-3 0,-4-5 0,3-4 0,2-1 0,-5 4 0,4-3 0,-2 1 0,-1-4 0,6 1 0,-4 1 0,1-1 0,-1 1 0,4 3 0,-4-4 0,1 3 0,-1 2 0,4-3 0,-4 2 0,2 2 0,-3 2 0,3 4 0,-2 1 0,1 7 0,-3-2 0,0 4 0,4 2 0,-2 4 0,-3 5 0,0 3 0,1 3 0,0 3 0,0 5 0,2 3 0,-1 2 0,-2-1 0,-2 1 0,-1 5 0,2-1 0,1-1 0,2-1 0,0-2 0,-5-1 0,1-1 0,4-3 0,-3-3 0,4-8 0,1-3 0,-6 2 0,7-12 0,-5-1 0,2-12 0,0-1 0,-5-14 0,0 6 0</inkml:trace>
  <inkml:trace contextRef="#ctx0" brushRef="#br0" timeOffset="14">25565 11367 8619,'-14'4'0,"-1"1"0,1 2 0,0-3 0,6-2 0,1 4 0,14-4 0,2 1 0,4 2 0,-3 0 0,-1-5 0,2 0 0,2 0 0,2 0 0,-1 0 0,0 0 0,-4 0 0,0 0 0,1 0 0,2-7 0,1-2 0,-6 1 0,-3-2 0,-4-1 0,-1 3 0,0-1 0,-1 1 0,-2-4 0,-4 4 0,-1 2 0,-1-4 0,-6 6 0,1 0 0,-1 3 0,1 1 0,0 0 0,-1 0 0,1 0 0,-5 1 0,-1 4 0,3 5 0,1 3 0,2-2 0,-1 2 0,1 2 0,-1 1 0,3 5 0,2 0 0,5 0 0,4 0 0,1 3 0,0-4 0,1 1 0,4 0 0,3-2 0,8-6 0,2-2 0,1-1 0,5-2 0,-5 3 0,0-3 0,2-2 0,-5-1 0,5-5 0,-2 0 0,0 0 0,0 0 0,-4-2 0,-1-1 0,0-2 0,1-4 0,-3 2 0,0-1 0,-3-3 0,-1-1 0,3-4 0,-1-4 0,0-2 0,4-7 0</inkml:trace>
  <inkml:trace contextRef="#ctx0" brushRef="#br0" timeOffset="15">25795 11122 8619,'-14'-14'0,"4"6"0,2 1 0,0 3 0,0-1 0,4-5 0,-6 5 0,7-1 0,-2 1 0,3 5 0,2 0 0,5 7 0,2 7 0,-1 0 0,0 1 0,4 5 0,-5 4 0,0 5 0,1 5 0,-4 3 0,2 6 0,-2 0 0,-2 0 0,0 5 0,2 2 0,1-2 0,2-4 0,-1 1 0,-4-13 0,0-3 0,0-4 0,5-7 0,0 1 0,-2-3 0,0-8 0,2-3 0,-3-5 0,3-5 0,-4-3 0,-1-6 0,0-1 0,-6-5 0,-2-3 0</inkml:trace>
  <inkml:trace contextRef="#ctx0" brushRef="#br0" timeOffset="16">25982 11007 8619,'-6'14'0,"-2"-6"0,-6-3 0,4-3 0,0-2 0,7 1 0,-2 4 0,4-2 0,1 7 0,0 1 0,5 2 0,-1 3 0,0 1 0,-3 3 0,1 5 0,1 1 0,2 4 0,-2 4 0,-1 6 0,-2-2 0,0 4 0,0 1 0,0 0 0,0 0 0,0-1 0,0-4 0,0-3 0,0-8 0,0-1 0,0-2 0,0-2 0,0 2 0,0-4 0,0-9 0,0-2 0,0-7 0,0-2 0,6-13 0,2-9 0</inkml:trace>
  <inkml:trace contextRef="#ctx0" brushRef="#br0" timeOffset="17">26256 11280 8619,'-23'0'0,"3"0"0,-1 0 0,5 2 0,-5 1 0,2 2 0,0-2 0,-5-1 0,5-1 0,1 3 0,2 0 0,2 8 0,1-3 0,3 4 0,2 3 0,5 3 0,-2 3 0,2 1 0,1 6 0,4-2 0,1 5 0,2 0 0,6 1 0,-1-2 0,3-6 0,1-2 0,0-3 0,2-4 0,2 0 0,1-3 0,5-8 0,-5 0 0,0-4 0,2-1 0,0-1 0,3-4 0,-3-5 0,0-2 0,-5-3 0,3 1 0,-3-1 0,-2 1 0,-4-2 0,-2-2 0,-2-1 0,-3 2 0,-1-1 0,-2 1 0,0-4 0,0-2 0,-2 6 0,-1-4 0,-3 2 0,-2 0 0,-2-1 0,-4 6 0,-2 0 0,-3-1 0,3 3 0,-5 0 0,2 4 0,-1 2 0,0 1 0,2 5 0,-3 0 0,-1 0 0,4 0 0,-2 2 0,0 3 0,1 4 0,-6-2 0,2-1 0</inkml:trace>
  <inkml:trace contextRef="#ctx0" brushRef="#br0" timeOffset="18">26745 11065 8619,'-8'6'0,"0"-4"0,3 2 0,4 0 0,-4 0 0,3 0 0,2 5 0,0 2 0,0-3 0,0 2 0,0 1 0,0 2 0,0-4 0,0 1 0,0 1 0,0 2 0,0-3 0,0-1 0,0 1 0,0-2 0,0-8 0,0-8 0</inkml:trace>
  <inkml:trace contextRef="#ctx0" brushRef="#br0" timeOffset="19">26903 11065 8619,'-13'9'0,"2"-1"0,2-1 0,4-3 0,-3-2 0,1 3 0,-2-2 0,4 6 0,-5-4 0,6 5 0,0 1 0,3-3 0,1 2 0,0 1 0,0 2 0,0 1 0,0 0 0,0 7 0,0 2 0</inkml:trace>
  <inkml:trace contextRef="#ctx0" brushRef="#br0" timeOffset="20">27997 11151 8619,'0'14'0,"-2"-4"0,-3-1 0,4-5 0,-6 2 0,7-6 0,7 0 0,-4-6 0,6-4 0,-5 2 0,0-2 0,-2 1 0,-2-6 0,-6 7 0,-4 4 0,2-3 0,-2 2 0,6 1 0,-6 4 0,-1 0 0,3 0 0,-2 0 0,5 4 0,-3 3 0,2 1 0,-5 1 0,3 6 0</inkml:trace>
  <inkml:trace contextRef="#ctx0" brushRef="#br0" timeOffset="21">28083 11352 8573,'-19'5'0,"0"0"0,1-2 0,2-1 0,2-2 0,-1 0 0,7 0 0,2 0 0,7 0 0,4 0 0,-3 1 0,3 4 0,-4 5 0,1 2 0,3 3 0,-4-1 0,4 1 0,-3-1 0,-2-4 0,0-1 0,-2 1 0,-3-2 0,2 3 0,-7-6 0,1 6 0,-6-3 0</inkml:trace>
  <inkml:trace contextRef="#ctx0" brushRef="#br0" timeOffset="22">19336 12590 8699,'-15'0'0,"7"1"0,2 2 0,0 2 0,2 0 0,-5-5 0,6 0 0,-4 0 0,7 0 0,0 0 0,7 0 0,1-2 0,6-1 0,0-2 0,1 1 0,-1 4 0,2 0 0,3 0 0,-1 0 0,4-2 0,1-1 0,-1-2 0,2 0 0,5 5 0,-2 0 0,-3 0 0,3 0 0,-5 0 0,1 0 0,-4 0 0,2 0 0,-2 0 0,-1 0 0,-2 0 0,-7 0 0,-1 2 0,-1 3 0,4-4 0,-11 6 0,0-7 0,0 0 0,-8 0 0,3 0 0,-3 0 0,-6 0 0</inkml:trace>
  <inkml:trace contextRef="#ctx0" brushRef="#br0" timeOffset="23">20904 12345 8697,'8'0'0,"-2"0"0,-6 0 0,0-2 0,0-2 0,0 0 0,-1-3 0,-4 0 0,3 1 0,-4 3 0,-1-2 0,4 0 0,-6 5 0,4 0 0,-3-2 0,0-1 0,0-2 0,3 1 0,-4 4 0,-1 1 0,-4 2 0,-1 4 0,1 1 0,4-3 0,1 4 0,-3 2 0,0 2 0,-3 1 0,1 1 0,-1-1 0,1 1 0,0-1 0,1 0 0,2 1 0,1-1 0,2 1 0,-1-1 0,2 0 0,1 1 0,4-1 0,-3 1 0,4 1 0,1 3 0,0-3 0,0 4 0,0 0 0,0-1 0,5 0 0,1-3 0,2 2 0,3 1 0,0 0 0,1-6 0,-1-2 0,5-1 0,-2-2 0,5 3 0,-1-3 0,1-2 0,-3-1 0,5-5 0,0 0 0,3 0 0,-2 0 0,0-2 0,-1-1 0,-3-2 0,2-6 0,0 3 0,-3 0 0,-6 0 0,-1 3 0,0 4 0,-2-6 0,-8 1 0,-8-2 0</inkml:trace>
  <inkml:trace contextRef="#ctx0" brushRef="#br0" timeOffset="24">21321 12331 8653,'-14'0'0,"-1"0"0,6 0 0,-1 0 0,7-2 0,-2-3 0,4 4 0,1-6 0,0 14 0,0 2 0,0 6 0,0 4 0,1 3 0,2 7 0,2 0 0,-2 0 0,1-1 0,-1 1 0,3 0 0,2 0 0,-5-2 0,4-3 0,-2-5 0,-1-3 0,1-2 0,-3-1 0,2-3 0,0-4 0,5-6 0,-6 0 0,4-6 0,-7-2 0</inkml:trace>
  <inkml:trace contextRef="#ctx0" brushRef="#br0" timeOffset="25">21508 12244 8653,'0'15'0,"0"-1"0,0-6 0,0-1 0,-6-7 0,4 1 0,-3 4 0,4 5 0,1 7 0,0 4 0,0 1 0,1 4 0,3 6 0,0 3 0,0 2 0,-3-5 0,1 1 0,1-2 0,2-3 0,0-5 0,-5-4 0,1-5 0,4-4 0,-3 3 0,4-13 0,-6 0 0,0-8 0,0-5 0,0-3 0,2-2 0,2-1 0,-2-5 0,3 4 0,-4-3 0,-1-2 0,5-3 0,1 0 0,1-1 0,-1 0 0,4 0 0,-4 0 0,1 2 0,-1 3 0,4-1 0,-4 6 0,2 1 0,-3 7 0,4 1 0,-4 9 0,5 1 0,-5 6 0,3 8 0,0 2 0,0 4 0,-5 2 0,3 7 0,-1-1 0,0 1 0,1 5 0,-3-1 0,2-1 0,-2-1 0,1 2 0,-1 1 0,2-2 0,-2-2 0,-2-6 0,-1-1 0,0-3 0,0-2 0,0-2 0,0-2 0,0-4 0,0 0 0,0-7 0,0 3 0,0-6 0</inkml:trace>
  <inkml:trace contextRef="#ctx0" brushRef="#br0" timeOffset="26">19652 13582 8653,'0'8'0,"0"-1"0,0-1 0,0-4 0,0 4 0,0-6 0,2 0 0,3 0 0,4 0 0,-1 0 0,2 0 0,1 0 0,2 0 0,1 0 0,2 0 0,2 2 0,1 3 0,6-4 0,-1 4 0,4-3 0,0-2 0,6 0 0,0 0 0,-2 0 0,-2 0 0,-1 0 0,-1 0 0</inkml:trace>
  <inkml:trace contextRef="#ctx0" brushRef="#br0" timeOffset="27">21177 13223 8653,'-14'0'0,"4"0"0,1 0 0,-3 0 0,4 0 0,-1 0 0,4 0 0,-3-2 0,2-3 0,1 4 0,-1-6 0,-2 7 0,-7 0 0,1 0 0,-1 2 0,1 3 0,1-2 0,2 7 0,1 1 0,-1 2 0,-2 1 0,-1 0 0,1 2 0,4 3 0,-4-1 0,5 4 0,0 1 0,3-1 0,-1 1 0,1 2 0,2-1 0,1 2 0,2-4 0,2 1 0,3-3 0,4-2 0,-1-2 0,2-3 0,1-2 0,2-2 0,3-5 0,1 0 0,2-2 0,-1-2 0,-2 0 0,-2 0 0,1 0 0,-1 0 0,1 0 0,-1 0 0,0 0 0,1-5 0,-3-1 0,-2-2 0,3 5 0,-5-4 0,0 1 0,0 4 0,-3-4 0,4-1 0,4 6 0,-5-12 0,-2 5 0</inkml:trace>
  <inkml:trace contextRef="#ctx0" brushRef="#br0" timeOffset="28">21566 13223 8606,'-10'0'0,"0"0"0,1 0 0,-5 0 0,4 0 0,0 0 0,2 1 0,-3 4 0,3 5 0,2 3 0,-4 6 0,5 2 0,1 1 0,-3 3 0,6 3 0,-4 0 0,3 1 0,2 0 0,0-5 0,2-2 0,3-1 0,4-3 0,4-2 0,1-4 0,1-2 0,-1-5 0,2-4 0,2-1 0,1-1 0,-2-4 0,-1-3 0,-1-6 0,-1-1 0,1 1 0,-1-2 0,-1-2 0,-4-2 0,-4-3 0,2 4 0,-3-3 0,0-1 0,-3 1 0,-1 4 0,0-3 0,-1 2 0,-4 0 0,2 0 0,-7 5 0,-1-1 0,-2 1 0,-3-1 0,-2 1 0,-1 1 0,2 4 0,1 1 0,0 4 0,-2 0 0,-1 0 0,0 3 0,4 2 0,1 4 0,4-2 0,2 7 0,2 1 0,1 2 0,5 1 0,0 1 0</inkml:trace>
  <inkml:trace contextRef="#ctx0" brushRef="#br0" timeOffset="29">21997 13180 8608,'-14'0'0,"-2"0"0,-3 0 0,3 0 0,-3-2 0,3-1 0,1-2 0,1-5 0,1 4 0,2 0 0,1-1 0,7 1 0,-2 1 0,4 3 0,2-4 0,4 6 0,3 6 0,5 4 0,-2 4 0,-1 6 0,-2 2 0,3 7 0,-2 1 0,3 4 0,0-2 0,3 4 0,-1 0 0,1-4 0,-1-2 0,-1-1 0,-2-2 0,-2-3 0,1-3 0,4-7 0,1 0 0,-1-6 0,1-3 0,-1-3 0,-1-9 0,-2-2 0,-1-6 0,1-4 0,-3 2 0,0-6 0,0 1 0,0 0 0,-5-2 0,3-4 0,-1 3 0,0 1 0,0 1 0,-5-2 0,1 1 0,4-2 0,-3 6 0,2 0 0,-2 4 0,-2 2 0,0 4 0,0 1 0,-6 6 0,4-2 0,-3 10 0,4 3 0,1 6 0,0 0 0,0 2 0,0 2 0,0 1 0,0-1 0,1 3 0,2-1 0,2 1 0,-2 0 0,4 4 0,-1-2 0,2 1 0,3 0 0,-3-2 0,0 2 0,0-3 0,0 0 0,-3-5 0,3 3 0,0-3 0,0-2 0,-3 1 0,3-1 0,-2 0 0,1-6 0,-2-3 0,-4-3 0,6-2 0,-7-7 0,0-1 0,0-6 0</inkml:trace>
  <inkml:trace contextRef="#ctx0" brushRef="#br0" timeOffset="30">22573 13136 8608,'-10'-8'0,"1"2"0,-3 0 0,4 2 0,-1-4 0,-2 2 0,3-4 0,-2 6 0,7-3 0,-2 2 0,3 4 0,2-5 0,0 12 0,0 3 0,2 4 0,3 2 0,-4 1 0,4 3 0,-3 5 0,-2 3 0,5 7 0,-1 1 0,0 2 0,-3 2 0,4 1 0,0 0 0,0-3 0,1-2 0,-3 1 0,7-6 0,-1 0 0,-1-3 0,5-7 0,-3-1 0,3-3 0,1-3 0,0-4 0,1-4 0,-1-3 0,0-4 0,1-3 0,-6 2 0,1-7 0,1 1 0,2 1 0,1-5 0,1 3 0,-1-2 0,1-1 0,-3 2 0,0 3 0,-3 1 0,-1-4 0,3 1 0,-1-2 0,-7-3 0,2 1 0,3 0 0,0-1 0</inkml:trace>
  <inkml:trace contextRef="#ctx0" brushRef="#br0" timeOffset="31">22515 13424 8590,'-29'15'0,"7"-3"0,1-2 0,2-5 0,0-4 0,0-1 0,4 0 0,1 0 0,6-1 0,3-4 0,5 3 0,5-2 0,5 2 0,2 2 0,4 0 0,4 0 0,3 0 0,5-5 0,0 0 0,1 1 0,0-3 0,1 4 0,1-5 0,-1 2 0,-3 2 0,-1-2 0,3 1 0,-2 2 0,-3 1 0,-3-2 0,-7-1 0,0 2 0,1 1 0,-1 2 0,0 0 0,-6 2 0,-3 2 0,-16 4 0,-5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7:01:05.854"/>
    </inkml:context>
    <inkml:brush xml:id="br0">
      <inkml:brushProperty name="height" value="0.053" units="cm"/>
      <inkml:brushProperty name="color" value="#FF0000"/>
    </inkml:brush>
  </inkml:definitions>
  <inkml:trace contextRef="#ctx0" brushRef="#br0">7006 4834 9425,'8'0'0,"-1"0"0,-7-1 0,0-4 0,0 2 0,0-7 0,-2 5 0,-3-4 0,4 4 0,-4-5 0,2 7 0,-1-3 0,0-1 0,-3 6 0,2-4 0,2-1 0,-6 1 0,1-1 0,-4 2 0,3 0 0,4-1 0,-5 5 0,-1 0 0,-2 0 0,-1 0 0,0 0 0,-1-5 0,-1 0 0,-1 2 0,-2 1 0,-7 2 0,2 0 0,-5 0 0,-4 0 0,2 2 0,-2 1 0,2 2 0,3-2 0,-6-1 0,0-2 0,2 0 0,2 0 0,3 1 0,1 3 0,4 0 0,1 0 0,2-3 0,5-1 0,-1 0 0,1 0 0,-1 0 0,1 0 0,0 0 0,-1 0 0,1 0 0,0 0 0,-1 0 0,1 0 0,-1 5 0,-1 1 0,-1 1 0,-2-1 0,-7 4 0,4-4 0,-2 2 0,0 3 0,6-3 0,-3 2 0,2 1 0,0 2 0,0 1 0,4-1 0,1-2 0,0-1 0,1-1 0,2 4 0,3-2 0,1-1 0,1-2 0,3 3 0,-2-1 0,2 1 0,-1 2 0,1 1 0,-2 2 0,2 3 0,2-1 0,1 4 0,0 1 0,0-1 0,0-4 0,0 2 0,0 0 0,0-1 0,0 2 0,0-4 0,0 4 0,0 1 0,1-3 0,2 4 0,2-1 0,-2 1 0,5-4 0,0 5 0,2 0 0,0-2 0,-1 5 0,6-4 0,1 1 0,3 0 0,-2 3 0,7 3 0,2-3 0,1 1 0,-3-1 0,2 0 0,1-2 0,0-1 0,5-6 0,-8 1 0,3-3 0,2-1 0,4-1 0,1-1 0,-2-4 0,-2-4 0,1-3 0,1-2 0,3 0 0,2 0 0,-4-2 0,4-3 0,-2-4-4,-3-4 1,3-1 0,0-1 0,1 1-6,-1-1 1,-2-5 0,-2-4 0,1-2 0,1 2 0,-4-3 1,-7 3-1,1-3 3,-1-2 0,1 0 0,1 0 1,-5 1 2,-3-1 1,-2 5 0,0 0 0,1-2 1,-1-1 0,-6-2 0,-1 1 0,-3-1 0,1 0 0,0-4 0,-5 1 0,0 3 0,0 3 0,-2 4 0,-1-4 0,-3 4 0,-2 1 0,-7-3 0,-5 3 0,-1-1 0,0-4 0,-4 4 0,1 0 0,-4 1 0,0 3 0,0 2 0,3 0 0,1 0 0,-2 2 0,-1-2 0,-3 9 0,-2 1 0,-2 0 0,1-4 0,4 5 0,0 2 0,0 2 0,-1 7 0,-2 2 0,-2 1 0,2 1 0,7 4 0,1 7 0,-2 2 0,-1 2 0,3 4 0,0 5 0,0 2 0,-5 7 0</inkml:trace>
  <inkml:trace contextRef="#ctx0" brushRef="#br0" timeOffset="1">7970 6719 8824,'-8'0'0,"2"-1"1,6-4 1,-2 3 3,-3-2-2,4 2-2,-6 2-1,7 0 0,0 0 0,7 0 0,2 0 0,4 2 0,1 1 0,1 2 0,4 4 0,0-4 0,0 0 0,2 1 0,-3-3 0,4 5 0,1-1 0,-1-4 0,0 0 0,4 0 0,-2 2 0,1-2 0,-2-1 0,-1-2 0,-1 0 0,-3 0 0,-2 1 0,-2 3 0,0 0 0,1 0 0,-6-3 0,1-1 0,1 0 0,2 0 0,-4 0 0,1 0 0,-5 0 0,4 0 0,-5 0 0,8 0 0,-10 0 0,4 0 0,-6 0 0,0 0 0,0 0 0</inkml:trace>
  <inkml:trace contextRef="#ctx0" brushRef="#br0" timeOffset="2">8574 6561 8830,'-8'6'0,"0"-2"0,4 5 0,0-6 0,-5 2 0,6-3 0,-4-2 0,7-2 0,0-3 0,0 4 0,0-6 0,0 7 0,0 7 0,0 2 0,0 4 0,0 2 0,0 1 0,-1 1 0,-3 4 0,0 1 0,-1 1 0,5 2 0,0-1 0,0 2 0,-2-5 0,-1-2 0,-2-3 0,2-2 0,1 1 0,2-1 0,0-6 0,0-2 0,0-7 0,0-4 0,0-5 0,0-2 0,0-3 0,0 1 0,0-1 0,0 1 0,0-2 0,0-2 0,0-1 0,0 0 0,0 5 0,0-1 0,0 1 0,0 0 0,0-1 0,0 1 0,0-1 0,0 1 0,0 0 0,0-1 0,0 6 0,0-1 0,2 2 0,3-2 0,-4 2 0,6 5 0,-1-2 0,-3 1 0,7 4 0,-5 0 0,4 0 0,1 0 0,4 0 0,-1 1 0,-2 2 0,-1 4 0,1 1 0,-3-3 0,2 4 0,1 2 0,-3-3 0,0 2 0,0 0 0,0-2 0,-3 4 0,4-2 0,-6 3 0,4 0 0,-2-2 0,-1-2 0,1 1 0,-5 4 0,0 1 0,0-1 0,-1-1 0,-3-2 0,0-1 0,-6-1 0,4 4 0,-2-2 0,-4-1 0,0-1 0,-3 6 0,1-6 0,0 1 0,-1-7 0,1 2 0,4-3 0,1-2 0,5-7 0,0-2 0,2-4 0,2-2 0,0 1 0,0 0 0,0-2 0,0-2 0,0-1 0,0 1 0,0-2 0,0 0 0,0 3 0,0 1 0,5 1 0,0 1 0,-2 0 0,3-1 0,-1 1 0,6-1 0,-9 7 0,4 2 0,-6 12 0,0 4 0,0 3 0,-1 1 0,-3 1 0,0-1 0,-6 0 0,5 1 0,2-1 0,-3 1 0,1-1 0,0 0 0,-1 1 0,4-7 0,-4-4 0,6-8 0,0-4 0,0-7 0,0 1 0,0 0 0,0 4 0,0 0 0,0 7 0,0-10 0,0 12 0,0-6 0,0 14 0,0-6 0,0 6 0</inkml:trace>
  <inkml:trace contextRef="#ctx0" brushRef="#br0" timeOffset="3">6503 7770 8835,'8'6'0,"-2"-4"0,-4 4 0,2-6 0,-2 0 0,4 0 0,-6 0 0,0 0 0,-6 0 0,3-5 0,-7 0 0,5-4 0,-4 4 0,-2 2 0,3-4 0,-2 1 0,-1-2 0,3 5 0,0-4 0,0 3 0,0-1 0,0-2 0,-3 4 0,1-2 0,2-1 0,-3 3 0,1-2 0,-1 2 0,3 0 0,-1 0 0,-3-2 0,0 2 0,2 1 0,0 0 0,-1-2 0,-2 2 0,-1-3 0,0 4 0,-1-4 0,1 0 0,0 2 0,-1 1 0,1 2 0,-1 0 0,1 0 0,0 0 0,-1 0 0,1 0 0,-1 0 0,1 0 0,0 0 0,-1 0 0,1 0 0,-1 5 0,1 0 0,0-2 0,-1-1 0,6 2 0,-1 1 0,-1-2 0,-2-1 0,-1 3 0,-1 1 0,1 1 0,0-1 0,-1 0 0,1-3 0,-1 2 0,1-2 0,0 4 1,-1-1 0,1 2 1,0-3 0,-1 3-1,1-2 1,1 1-1,2-4 0,1 2 1,5 1-1,-4-1 0,4-3 0,-3 4 0,2 0 0,1-2 0,3 4 0,-3-2 0,4 0-1,-4-1 1,3-2 0,1 5 0,-2 0-1,-2 0 1,0-3 0,5 5 0,0 1 1,-5 2-2,0 1 1,1 1 0,2-1-1,-3 0 1,4 1 0,-4-1-1,3 0 1,2-4 0,0 0-1,0 1 0,0 2 0,0 1 0,0 0 0,0 1 0,0-6 1,0 1-1,0 1 0,0 2 0,0 1 0,0 1 0,0-1 0,0 1 0,0-1 0,0 0 0,0 1 0,0-1 0,0-4 0,0-1 0,0 2 0,0 2 0,2 0 0,3-3 0,-4 2 0,4-2 0,-3 3 0,-1-4 0,4 1 0,-2 0 0,7 4 0,-5-1 0,3-2 0,-2-1 0,4-1 0,-4 4 0,2-2 0,3-1 0,-3-2 0,2 3 0,1-2 0,2 1 0,1 4 0,1 1 0,-1-6 0,0-1 0,1-1 0,4 2 0,0-4 0,-1 0 0,-2 1 0,3-4 0,2 3 0,1-4 0,4-1 0,1 0 0,1 0 0,1-1 0,0-4 0,0 2 0,0-5 0,-1 0 0,1 0 0,0 3 0,0-5 0,-2-1 0,-3-2 0,1 1 0,-4 0 0,0 3 0,0-2 0,3-2 0,-3-3 0,-1-2 0,1-1 0,0-2 0,-4 4 0,3-2 0,-3 1 0,-6 2 0,-3 2 0,-1-1 0,2 6 0,-2-1 0,-1-1 0,2-4 0,0-4 0,-3 3 0,3-3 0,-2 3 0,-1 2 0,-3-1 0,1 1 0,2 0 0,0-6 0,-5 1 0,0 2 0,0 1 0,0-4 0,0 1 0,0 2 0,0 1 0,-2 1 0,-1 1 0,-4 0 0,-1-1 0,0-4 0,-3 0 0,2 1 0,-3 2 0,0 2 0,-3 1 0,2 2 0,4 1 0,-4 2 0,3-3 0,-2 3 0,-3 2 0,1-4 0,-1 5 0,1 2 0,0 1 0,-1 1 0,1-2 0,0-2 0,-1 0 0,1 5 0,-1 0 0,1 0 0,0 0 0,-1 2 0,1 2 0,-1-2 0,1 4 0,-2-1 0,-3 0 0,3 0 0,-5 1 0,7 2 0</inkml:trace>
  <inkml:trace contextRef="#ctx0" brushRef="#br0" timeOffset="4">5323 9597 8958,'8'0'0,"-2"-2"0,-6-2 0,0 2 0,0-4 0,0-1 0,0 4 0,0-7 0,0 6 0,0-6 0,-4 5 0,-1-4 0,-5 4 0,4-3 0,-2 1 0,3 1 0,-5 3 0,-1-2 0,3-5 0,-1 6 0,-3-1 0,0-2 0,2 6 0,0-4 0,-1 3 0,-2 2 0,4-1 0,-1-2 0,-1-2 0,-2 2 0,-1 1 0,-1 2 0,1 0 0,0 0 0,-1 0 0,1 0 0,4 2 0,1 1 0,-2 2 0,-1 1 0,1-3 0,2 2 0,-3-2 0,4 4 0,0-1 0,0 0 0,0 1 0,4 4 0,-6-3 0,0 2 0,2-1 0,-4-4 0,2 5 0,-1 1 0,1 2 0,-2-1 0,2 0 0,-3-3 0,-1 2 0,-1 2 0,3 1 0,0 1 0,3-1 0,-1 1 0,-4-1 0,-1 0 0,6 1 0,1-1 0,1 1 0,-2-1 0,2 0 0,-1 1 0,5-1 0,-2 1 0,4-1 0,-1 0 0,-1 1 0,-2-1 0,1 0 0,4 1 0,0-1 0,0 1 0,0-1 0,0 0 0,0 1 0,0-1 0,0 1 0,0-1 0,4 0 0,1 1 0,-2-1 0,-1 1 0,-2-1 0,0 0 0,0 1 0,5-1 0,1 0 0,2 1 0,-5-1 0,4-1 0,-3-2 0,1-1 0,5-1 0,-4 4 0,1-2 0,-1-1 0,5 0 0,-1 4 0,3 0 0,1 1 0,0-1 0,1 1 0,-1-6 0,1 1 0,-1 1 0,0-3 0,1 0 0,-3 0 0,-2 0 0,3-3 0,-4 3 0,4-2 0,2-3 0,-1 5 0,0 0 0,1 0 0,-1 0 0,1-5 0,-1 2 0,0-2 0,1-1 0,-1-2 0,0 0 0,1 0 0,-1 0 0,1 0 0,-1 0 0,0 0 0,1 0 0,-1 0 0,1 0 0,-4-2 0,2-1 0,3-2 0,1-4 0,-2 4 0,1 0 0,3-1 0,-3 3 0,3-7 0,-3 0 0,-2 2 0,2-4 0,2 4 0,1-2 0,-1 0 0,-2 1 0,-2-4 0,0 2 0,1 1 0,-6 2 0,-1-3 0,0 2 0,0-3 0,-3 4 0,3-1 0,-2-2 0,-2-2 0,-3 3 0,-1 1 0,0-3 0,0 4 0,0-1 0,0-2 0,0 3 0,0-2 0,0-1 0,0-2 0,5-1 0,0-1 0,-2 1 0,-1 0 0,-2-1 0,0 1 0,0-1 0,0 1 0,4 0 0,1-1 0,-2 1 0,-1-1 0,-2 1 0,0-2 0,0-3 0,0 3 0,0-3 0,0 3 0,0 1 0,0 1 0,-2 0 0,-2-1 0,0 1 0,-4-1 0,2 1 0,3 0 0,-4 4 0,3 0 0,-1 1 0,-2 1 0,4-3 0,-5 4 0,0 1 0,0-1 0,4-4 0,-6 3 0,0-1 0,2-1 0,-4 0 0,2-4 0,-3 0 0,-1-1 0,-1 4 0,1-2 0,0-1 0,-1 3 0,1-4 0,-2 6 0,-2-4 0,-1-1 0,0 1 0,5 2 0,-1 1 0,1-1 0,-5 3 0,-1-2 0,3 1 0,1 1 0,1-4 0,1 8 0,-2 0 0,-3 3 0,8-4 0,-4 0 0,3 2 0,-1 2 0,-2 1 0,1 0 0,0 0 0,-1 4 0,2 3 0,2 1 0,2 3 0,-1 2 0,-4 1 0,-1 2 0,1 3 0,-1 4 0,-5 12 0,-3 2 0</inkml:trace>
  <inkml:trace contextRef="#ctx0" brushRef="#br0" timeOffset="5">10358 11928 8795,'0'-8'0,"0"-5"0,0 11 0,0-6 0,0 4 0,0 2 0,0-4 0,0 6 0,0 0 0,7 6 0,1 4 0,0 2 0,3 3 0,-5-2 0,2-2 0,3-2 0,1 1 0,-1 4 0,-3 1 0,-2-1 0,4 1 0,-4-1 0,2-1 0,3-4 0,-3 3 0,0-6 0,-1 2 0,4 1 0,-8-1 0,7-3 0,-5-3 0,4-2 0,2 0 0,1-7 0,-1-2 0,0-4 0,5-1 0,0-2 0,8-3 0,1-5 0,3-4 0,0-7 0,3-3 0,1-2 0,1 2 0,6-7 0,-6 5 0,-1 1 0,-1 3 0,-3 4 0,1 6 0,-2 4 0,-3 1 0,-3 2 0,-7 4 0,1 1 0,-1 1 0,1 4 0,-7 2 0,-2 7 0,-6 0 0,0 0 0,0 7 0,0-6 0,0 6 0,0-7 0,0 0 0,-6 0 0,4 0 0,-4 0 0,6 0 0,0 0 0</inkml:trace>
  <inkml:trace contextRef="#ctx0" brushRef="#br0" timeOffset="6">7538 8173 8793,'15'0'0,"-1"0"0,2 0 0,3 0 0,5-2 0,4-3 0,0 4 0,1-4 0,0 2 0,0-2 0,-1 2 0,1-5 0,0 1 0,0 4 0,0-3 0,-2-1 0,-3 1 0,-5-1 0,-3-2 0,-2 4 0,-6-1 0,-3 1 0,-3 3 0,-9-4 0,4 6 0,-7 0 0,7 6 0,-3-4 0,6 4 0</inkml:trace>
  <inkml:trace contextRef="#ctx0" brushRef="#br0" timeOffset="7">8013 7942 8793,'-14'8'0,"4"-1"0,1-7 0,-3 0 0,5 0 0,-3 0 0,7 0 0,-4 0 0,7 0 0,0 0 0,0 6 0,0 4 0,0 4 0,0 5 0,5-1 0,0 6 0,-2 0 0,-1-2 0,3 5 0,-1-3 0,-1 2 0,-1-2 0,0 1 0,1-5 0,2-3 0,-2-1 0,-2-1 0,-1-7 0,0-2 0,0-17 0,0-4 0,0-1 0,0-4 0,0 0 0,0 3 0,0 1 0,0 0 0,0-2 0,0-1 0,0 2 0,0 1 0,0 1 0,0 1 0,0-1 0,2 1 0,1 0 0,2-1 0,0 6 0,-4 1 0,4 1 0,-2-2 0,7 4 0,-5 0 0,3 7 0,-2 2 0,4 0 0,-4 4 0,1 0 0,-1 0 0,0 1 0,-2 6 0,0-1 0,0 0 0,-3 1 0,1-1 0,1 1 0,2-1 0,0 0 0,-5 1 0,0-1 0,0 1 0,-2 4 0,-1 0 0,-4-3 0,-1-5 0,5 2 0,-3-4 0,-1 4 0,1 2 0,-4-1 0,2-6 0,4-3 0,2-4 0,-11-1 0,5 0 0</inkml:trace>
  <inkml:trace contextRef="#ctx0" brushRef="#br0" timeOffset="8">8689 7827 8813,'-6'8'0,"3"-1"0,-7-7 0,5 0 0,-4 0 0,6 0 0,-4 0 0,7 1 0,0 4 0,0 3 0,0 8 0,0 2 0,0 1 0,0 8 0,0 0 0,0 7 0,0 2 0,5 3 0,0 2 0,-2-1 0,-1-1 0,-1-7 0,2 1 0,2-2 0,-2-3 0,4-5 0,-2-4 0,-2-3 0,-2-2 0,4-7 0,0-7 0,0-2 0,-5-7 0,0 4 0,0-5 0,0 1 0,0-6 0</inkml:trace>
  <inkml:trace contextRef="#ctx0" brushRef="#br0" timeOffset="9">9049 7813 8813,'-8'6'0,"0"-4"0,3 3 0,2-4 0,-6-1 0,1-1 0,-2-4 0,-3 3 0,10-4 0,-7 6 0,6 0 0,-6 0 0,7 6 0,-4 4 0,1 3 0,-4 1 0,2 7 0,0 3 0,0 3 0,0 2 0,0-1 0,-3 1 0,3 0 0,2 0 0,1 4 0,5 1 0,0-4 0,0-4 0,2-1 0,1-4 0,3 0 0,2 0 0,2-2 0,4-5 0,1-1 0,-1-3 0,5 1 0,0-6 0,1-2 0,0-1 0,-4-2 0,4 0 0,-5-2 0,0-3 0,1-3 0,1-6 0,3-1 0,-3 1 0,-2-5 0,-4-2 0,-2 0 0,3 0 0,-1-3 0,-2 5 0,-2 2 0,-1 1 0,-4 1 0,3 1 0,-4 0 0,-1-1 0,0 6 0,0-1 0,-6 2 0,-4-2 0,-3 2 0,-1 5 0,0-2 0,-1 2 0,1 2 0,-1 1 0,-1 1 0,-3 4 0,2-2 0,-6 7 0,1 3 0,0 4 0,2 1 0,-2 6 0,1 0 0,4-2 0,-1 5 0,2-3 0,2 3 0,-10 2 0,8 0 0</inkml:trace>
  <inkml:trace contextRef="#ctx0" brushRef="#br0" timeOffset="10">10128 7770 8706,'0'14'0,"0"2"0,0 3 0,0 4 0,2 5 0,1 3 0,2 2 0,0-2 0,-5 2 0,0-1 0,0 2 0,0-9 0,1 3 0,2-4 0,2-2 0,0-4 0,-5 1 0,0-3 0,0-7 0,0 1 0,0-7 0,0 2 0,0-10 0,0 3 0,0-10 0,0 8 0,0-5 0,6 6 0,2-4 0</inkml:trace>
  <inkml:trace contextRef="#ctx0" brushRef="#br0" timeOffset="11">10358 7827 8706,'-8'10'0,"2"-2"0,0-2 0,2-1 0,-5-5 0,4 0 0,-5 0 0,7-2 0,-2-2 0,4 2 0,1-3 0,0 12 0,0 7 0,0 0 0,0 6 0,0-3 0,0 2 0,0-1 0,0 6 0,0 1 0,0 3 0,0 0 0,0 0 0,1-3 0,4-1 0,2-6 0,4 1 0,-2-3 0,3-2 0,-4-4 0,1-2 0,2-2 0,2-3 0,1-1 0,1-2 0,-1 0 0,-4-6 0,-1-4 0,3-3 0,-1-1 0,0-2 0,-1-3 0,-7-2 0,3-3 0,-1 5 0,0 3 0,0 0 0,-5-2 0,0-1 0,0 1 0,-2 2 0,-1 2 0,-4 0 0,-1-1 0,-1 1 0,-6 0 0,1-2 0,0-4 0,-1 4 0,1-1 0,-1 4 0,1 3 0,0 1 0,-1-4 0,1 2 0,0 1 0,-1 2 0,2-3 0,2 1 0,2-1 0,1 3 0,-2-1 0,4-1 0,-1 2 0,6-5 0,-4 4 0,3-4 0,2 3 0,2 1 0,3-2 0,1-2 0,5 0 0,-1 2 0,1 1 0,-3 5 0,2-3 0,1 0 0,2 0 0,-4 5 0,1-3 0,1 1 0,2 0 0,-4 0 0,1 4 0,1-2 0,2-2 0,-4 0 0,1 5 0,1 0 0,2 0 0,-3 5 0,-1 1 0,1 2 0,-2 3 0,3 4 0,-5 2 0,1 4 0,-1 2 0,4 1 0,-5 4 0,-2 3 0,-2 2 0,4-2 0,0 4 0,-2-2 0,-1 1 0,-2 0 0,0-6 0,0 1 0,0 0 0,0 0 0,0-2 0,0-3 0,0-5 0,-5-3 0,0-2 0,2 1 0,1-1 0,-2 1 0,-1-1 0,0-6 0,5-2 0,0-6 0,-2 0 0,-2 0 0,2 0 0,-4 0 0</inkml:trace>
  <inkml:trace contextRef="#ctx0" brushRef="#br0" timeOffset="12">4287 10101 8767,'0'-8'0,"0"1"0,0 6 0,0-4 0,0 3 0,0-4 0,0 6 0,0 0 0,-6 0 0,-4 0 0,2 0 0,-2 0 0,-1 0 0,-1 0 0,-4 5 0,-2-1 0,-3 0 0,-1-3 0,3 1 0,-5 1 0,-2 2 0,-1-2 0,-2-1 0,0-2 0,2 0 0,3 0 0,-3 0 0,3 0 0,-2 0 0,2 0 0,-3-2 0,5-1 0,0-4 0,2-1 0,4 4 0,2-4 0,0 0 0,-1 0 0,1 3 0,-1-3 0,1 0 0,0 0 0,-2 3 0,-2-3 0,-1 0 0,1 0 0,7 3 0,2-3 0,-3 2 0,0 3 0,-3 1 0,1 2 0,-1 0 0,1 0 1,0 0 1,-1 0 0,6 0 0,-1 0 2,-1 0 1,3 0-3,-2 0 1,2 2 0,-3 1-1,2 2 1,1 1-1,-4-3 0,3 2 1,1 1 0,-3-2 0,1 0 1,5 3 2,-4-2-1,-1-4 0,2 6 0,2-1-1,6-4-2,0 4 0,0-4-1,0 2 1,0 0-2,0 5 1,1 1 0,2 4-1,2 1 0,0 4 0,-3 1 0,1 1 0,2 0 0,1 3 0,-3-3 0,2 1 0,-2 4 0,4-1 0,-3 1 0,1-2 0,2 2 0,-6-4 0,6 0 0,-3 1 0,1-1 0,0-4 0,-3 2 0,1 1 0,2 3 0,-1-3 0,-4-2 0,0-3 0,0-1 0,0 0 0,0 3 0,0 1 0,0-1 0,0-2 0,0 0 0,0 1 0,0 3 0,0 0 0,0-2 0,0 3 0,0 1 0,0-3 0,-1 4 0,-2-1 0,-2 0 0,0-4 0,3 1 0,-1-3 0,-2-1 0,1-1 0,4 0 0,0 1 0,0-1 0,-5 5 0,0 1 0,2-1 0,1 1 0,2-2 0,-1 4 0,-3-1 0,0-3 0,-1-2 0,5-2 0,0 1 0,0-1 0,0 0 0,0 1 0,0-1 0,0 1 0,0-1 0,0 0 0,0 1 0,0 1 0,0 1 0,0 2 0,0-1 0,-5 3 0,0-2 0,2 0 0,1 2 0,2-5 0,-1 3 0,-2-3 0,-2-1 0,0 1 0,5 1 0,0 2 0,0-1 0,-5-2 0,0-2 0,2 1 0,2-1 0,1 0 0,-2 1 0,-1-1 0,-2 1 0,0-1 0,5 0 0,0 1 0,0-1 0,0-4 0,-1-1 0,-3 2 0,0 2 0,-1 2 0,5-1 0,0 0 0,0 1 0,0-1 0,0 1 0,0-1 0,0 0 0,0 1 0,-2-1 0,-3 1 0,4-1 0,-4 0 0,3 1 0,2-1 0,0 0 0,0 1 0,0-1 0,0 1 0,0-1 0,0 0 0,0 1-1,0-1 0,0 1 0,0-1 0,0 0-1,0 1 0,0-6 0,0 1 0,0 1 0,0 2 1,0 1 0,0 1 1,0-1-1,0 0 1,0-4 0,0 0 0,0 1 0,0-3 0,0 1 0,0 3 0,0 0 0,0 3 0,0-1 0,0 1 0,0-1 0,0 0 0,0 1 0,0-1 0,0 1 0,0-1-1,0 0 1,0 1 0,0-1-1,0 0 1,0 1-1,0-1 0,0 1 1,0-1 0,0 0-1,0 1 1,0-1-1,0 1 1,0-1-1,0 0 0,0 2 1,0 2-1,0 3 0,0 1 1,0-4 0,0 2-1,2 0 1,1 0-1,2 3 1,0-4-1,-5 3 0,0-1 1,0 0 0,0-3 0,0 1-1,0-2 1,0-1-1,0-1 1,0 1-1,0 3 1,0-3-1,0 3 1,0-3-1,0-2 0,0 1 0,0-1 0,0 1 1,0-1-1,0 0 0,0 1 1,0-1-1,0 0 0,0 1 1,0-1 0,0 1-1,0-1 1,0-4 0,0-1 0,0 2 0,0-3 0,0 2 0,0 0 0,0 4 0,0 0 0,0 1 0,0-6 0,0 1 0,0-7 0,0 4 0,0-7 0,0 0 0,6 0 0,-3 0 0,7 0 0,0 0 0,4 0 0,0 0 0,-4 0 0,0 0 0,1 0 0,-3 0 0,1 0 0,3 0 0,0 0 0,3 0 0,-1 0 0,0 0 0,1 0 0,-1 0 0,1 0 0,-1 0 0,0 0 0,2 0 0,4 0 0,-4 0 0,4 0 0,1 0 0,3 0 0,-3 0 0,0 0 0,-2 0-2,0 0 1,5 0 0,-5 0 0,0 0-1,2 0 0,-5 0 1,5 0-1,-2 0 1,0 0 0,0 0 0,-4 0 0,1 0 0,3 0 1,-6 0-1,4 0 1,1 0-1,-2 0 1,0 0 0,-2 0 0,1 0-1,-1 0 1,0 0 0,1 0 0,-1 0 0,1 0 0,1-5 0,1 0 0,2 2 0,-1 1 0,-2 2 0,-2 0 0,1 0-1,-1 0 1,1 0 0,-1 0-1,0 0 0,1 0 0,-1 0 1,0 0-1,1 0-1,-1 0 1,1 0 0,-1-1 0,0-3-1,1 0 1,-1-1 0,1 5 0,-1 0 0,0 0 0,2 0 1,2 0-1,1 0 0,-1 0 1,-2-5 0,-2 0-1,0 2 1,1 1 0,4 2 0,0 0 0,-1 0-1,-2 0 1,-2 0 0,1 0 0,-1 0-1,0 0 1,-4 0 0,-1 0 0,3 0 0,0 0 0,3 0 0,-1 0 0,1 0 0,-1 0-1,0 0 1,-4 0 0,0 0-1,1 0 0,2 0 0,1 0 1,2 0-2,3 0 1,-3 0 0,3 0 0,-3 0-1,-1 0 1,-1 0 0,0 0 0,1 0-1,-1 0 1,1 0 0,-1 0 0,0 0 0,1 0 0,-1 2 0,0 3 1,1-4 0,-7 6 0,5-7 0,-5 0 0,6 0 0,0 0 0,-4 0 0,0 0 0,-7 0 0,3 0 0,-6 0 0,0 0 0,5-2 0,1-1 0,2-2 0,2-12 0,4 1 0</inkml:trace>
  <inkml:trace contextRef="#ctx0" brushRef="#br0" timeOffset="13">5323 13266 8709,'0'8'0,"-6"-2"0,4-6 0,-4 0 0,6 2 0,0 3 0,0 4 0,0-1 0,0 3 0,0 4 0,0 2 0,0 9 0,1-2 0,2 2 0,2-2 0,0 3 0,-3-3 0,1 1 0,2-1 0,-1 2 0,-4-7 0,0-1 0,0-2 0,5-7 0,0 1 0,0-7 0,-5 3 0,0-12 0,0-4 0,-2-2 0,-1-3 0,-2 1 0,2-1 0,-3 1 0,1 0 0,2-1 0,1 1 0,-3 0 0,0-1 0,2 1 0,2-1 0,-4 1 0,0 0 0,2-1 0,1 1 0,2-1 0,-1 3 0,-3 0 0,0 3 0,-1 4 0,5-5 0,0 6 0,0-6 0,0 7 0,0-2 0,0 10 0,0-4 0,1 6 0,4-7 0,-2 5 0,7-1 0,1 0 0,-3 2 0,2-1 0,1-2 0,-3 3 0,0 1 0,-2 1 0,4-3 0,-4 3 0,2-2 0,-3 4 0,5-6 0,-6 6 0,6-5 0,-7 6 0,4-3 0,-7 6 0,-2 1 0,-1-1 0,-2 1 0,-6-1 0,3 0 0,-2 1 0,1-1 0,4-4 0,-3-1 0,1 2 0,-4 2 0,2 2 0,2-7 0,1-2 0,6-6 0,0 0 0,0-6 0,0 2 0,0-5 0,0-2 0,0-2 0,0-2 0,0 1 0,5 4 0,0 1 0,-2-2 0,-2 3 0,-1-2 0,0 5 0,0-4 0,2 6 0,3-2 0,-4 3 0,6-4 0,-7-2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13:26.4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 1 8614,'-10'0'0,"2"0"0,1 8 0,-3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7:01:05.868"/>
    </inkml:context>
    <inkml:brush xml:id="br0">
      <inkml:brushProperty name="height" value="0.053" units="cm"/>
      <inkml:brushProperty name="color" value="#FF0000"/>
    </inkml:brush>
  </inkml:definitions>
  <inkml:trace contextRef="#ctx0" brushRef="#br0">16401 5338 9099,'-5'10'0,"0"-1"0,-1-6 0,1 2 0,3-3 0,-4-2 0,6 0 0,0 0 0,0-7 0,0 6 0,0-6 0,0 7 0,0 0 0,6 0 0,2 0 0,7 0 0,-1 0 0,1 0 0,-1 0 0,0 0 0,1 0 0,1 0 0,1 0 0,2 0 0,2 0 0,-3 0 0,3 0 0,1 0 0,0-1 0,4-2 0,-2-2 0,2 2 0,-4-1 0,2 1 0,0-2 0,-2 2 0,4 0 0,-5 0 0,-1-2 0,1 2 0,3 0 0,-5-1 0,-1 0 0,-2 0 0,3 3 0,0 1 0,-1-2 0,-2-3 0,3 4 0,0-4 0,0 3 0,2 2 0,0-4 0,5-1 0,-3 2 0,3 1 0,-4 2 0,1 0 0,-1 0 0,1 0 0,-4-5 0,3 0 0,1 2 0,-1 2 0,-3 1 0,3 0 0,-1 0 0,-3 0 0,-1-2 0,1-1 0,1-2 0,-1 2 0,-2 1 0,-2 2 0,1 0 0,-1 0 0,0 0 0,1 0 0,-1 0 0,0 0 0,-4 0 0,0 0 0,1 0 0,-3 0 0,1 0 0,-4 0 0,5 0 0,-7 0 0,3 0 0,-6 0 0,0 0 0,-6 0 0,4 0 0,-4 0 0,6 0 0,0 0 0,-6-6 0,-2-2 0</inkml:trace>
  <inkml:trace contextRef="#ctx0" brushRef="#br0" timeOffset="1">16502 6086 9044,'0'8'0,"6"-1"0,-5-1 0,6 2 0</inkml:trace>
  <inkml:trace contextRef="#ctx0" brushRef="#br0" timeOffset="2">16559 6086 9044,'6'8'0,"-4"-1"0,4-6 0,-6 4 0,0-3 0,0 4 0,0-6 0,0 0 0,7 0 0,1 0 0,6 0 0,1 0 0,-6 0 0,1 0 0,1 2 0,2 2 0,6-2 0,0 3 0,0-2 0,2 2 0,-3-4 0,6 6 0,0-2 0,-2-1 0,5 1 0,-3-5 0,3 0 0,2 0 0,0 0 0,0 0 0,-1 0 0,1 0 0,-2 0 0,-1 0 0,-2 0 0,2 0 0,-4-1 0,2-3 0,0 0 0,-2 0 0,4-2 0,-7 1 0,0 0 0,2-1 0,-5 4 0,3-2 0,-3 2 0,-6-3 0,-1 0 0,-6 1 0,4 4 0,-7 0 0,-7 0 0,6 0 0,-6 0 0,7 0 0,0 0 0,-6 0 0,4 0 0,-4 0 0,6 0 0,0 0 0,0 6 0,0 2 0</inkml:trace>
  <inkml:trace contextRef="#ctx0" brushRef="#br0" timeOffset="3">16559 6547 8872,'0'9'0,"0"1"0,0-5 0,0 4 0,0-6 0,0 4 0,0-7 0,0 0 0,0-7 0,0 6 0,0-6 0,6 7 0,4 0 0,3 0 0,1 0 0,5 0 0,4 0 0,2 0 0,6 0 0,5 0 0,1 0 0,2 0 0,1 0 0,4-4 0,-5-1 0,2 2 0,2 1 0,-1 2 0,-4 0 0,-4-2 0,-4-2 0,-1 2 0,-2-3 0,-1 4 0,-2 1 0,-7 0 0,3 0 0,-4 0 0,-2 0 0,0 0 0,1 0 0,-1 0 0,-6 0 0,-2 0 0,-6 0 0,-1 0 0,-4 0 0,3 0 0,-4 0 0,6 0 0,0 0 0,0 6 0,-6-4 0,-2 4 0</inkml:trace>
  <inkml:trace contextRef="#ctx0" brushRef="#br0" timeOffset="4">11970 7698 9044,'1'8'0,"2"-2"0,2 0 0,0-4 0,-5 6 0,0-3 0,0-4 0,0 6 0,0-7 0,0 0 0,2-7 0,2-2 0,0-4 0,4-3 0,0-1 0,0-3 0,1-7 0,6 0 0,-1-7 0,0-2 0,2-4 0,2-8 0,3-3 0,1-1 0,0-2 0,2 8 0,-4 4 0,-4 7 0,-2 5 0,0 2 0,1 4 0,-7 4 0,-2 12 0,-6 1 0,0 14 0,0 2 0,0-1 0,0 2 0,0 1 0,0 2 0,0 1 0,0 1 0,0-1 0,0 5 0,0 2 0,0 1 0,0 4 0,0 1 0,0 2 0,0 1 0,0 4 0,0 3 0,0 7 0,0 3 0,0 1 0,0 6 0,0-1 0,0 4 0,0 6 0,0-9 0,0 2 0,-1-5 0,-4-5 0,3-1 0,-3-3 0,4-5 0,1-9 0,0-5 0,0-9 0,0 1 0,0-9 0,0-6 0,0-6 0,0-9 0,0 1 0,0 4 0,0 1 0,0-3 0,0 0 0,0-8 0,0 0 0,1-3 0,4-2 0,-3 2 0,4-1 0,-1-3 0,0-5 0,6 0 0,-3-5 0,2 1 0,-1-1 0,1 2 0,4-7 0,2-1 0,3 3 0,-3-3 0,3 6 0,-3-1 0,-1-1 0,-1 9 0,1 0 0,-3 6 0,-2 3 0,1 2 0,-4 4 0,-1 1 0,0-1 0,-1 6 0,-3 1 0,3 1 0,-4 3 0,6 5 0,-7 4 0,0-2 0,0 7 0,0 1 0,0 2 0,0 1 0,0 2 0,0 3 0,0-1 0,0 6 0,1 0 0,4-2 0,-4 5 0,4-3 0,-2 4 0,2 0 0,-3 1 0,4 2 0,-1 1 0,0 1 0,6 7 0,-3-2 0,0 4 0,-3 1 0,1 0 0,1 1 0,-1 0 0,0 4 0,4-3 0,-5 3 0,0-5 0,1-4 0,-4 2 0,2-3 0,-2 2 0,-2-1 0,0 2 0,0-2 0,0 4 0,0 5 0,0-3 0,0 3 0,0-4 0,0-1 0,-5 7 0,-1 1 0,-1 0 0,1-3 0,0-5 0,2-3 0,0-3 0,0-2 0,-2-1 0,1-5 0,2 0 0,1-1 0,1 1 0,-2 0 0,-2 0 0,2-1 0,-1 1 0,1 2 0,-2 2 0,2 5 0,-3-2 0,1-4 0,0-5-3,-1-3 1,3-7 0,-5 3 0,0-3-4,0 2 1,3-3-1,-5 4 1,-1-5 0,-2 0 0,-1-1 0,0-1 1,-2-2 0,-4-1 1,-2-5-1,-7 3 1,-1-2 1,-4-3 0,4-1 0,-5-2 1,0 0 0,-4 0 1,4-2-1,1-1 1,6-3 0,4-2 0,1 4 0,6-2 0,-2 0 0,-1 2 0,6-5 0,0 6 0,6-10 0,1 5 0,7-7 0</inkml:trace>
  <inkml:trace contextRef="#ctx0" brushRef="#br0" timeOffset="5">4402 4619 9211,'-5'9'0,"1"1"0,-3-7 0,2 2 0,4-4 0,-12-1 0,11 0 0,-4-1 0,6-4 0,0 3 0,2-4 0,2 6 0,6 0 0,-2 0 0,2 0 0,1 0 0,2 0 0,3 0 0,3 0 0,5 0 0,3 0 0,2 0 0,1 0 0,5 0 0,8 0 0,0 0 0,7-2 0,-2-1 0,0-2 0,6 1 0,-3 4 0,1 0 0,-4 0 0,1-2 0,-1-1 0,2-2 0,4 2 0,-8 1 0,9 2 0,-6 0 0,-1 0 0,7-1 0,-3-3 0,3 0 0,-3 0 0,0 3 0,-6-1 0,5-1 0,5-2 0,-6 0 0,7 5 0,-3 0 0,-2 0 0,4 0 0,-5 0 0,0 0 0,-3 0 0,1 2 0,1 1 0,1 2 0,3-2 0,-2-1 0,-1-2 0,-2 0 0,-2 0 0,4 0 0,0 0 0,0 1 0,-3 4 0,-3-3 0,-2 3 0,2-4 0,3-1 0,-4 5 0,6 0 0,-2-2 0,0-1 0,2 2 0,-4 1 0,3 0 0,3 1 0,-6-4 0,2 3 0,-2-4 0,2-1 0,2 0 0,4 0 0,-1 0 0,1 0 0,2 0 0,2 0 0,-1 0 0,1 0 0,-5 0 0,-2 0 0,0 0 0,0 0 0,2 0 0,3 0 0,-2 0 0,-1 0 0,-5 0 0,5 0 0,-1 0 0,-1 0 0,1-4 0,-6-1 0,3 0 0,3-1 0,-6 4 0,2-4 0,-3 1 0,-2 0 0,2-1 0,-1 2 0,1 0 0,-3 0 0,-4 3 0,2 1 0,-3 0 0,-2 0 0,-1 0 0,-6 0 0,0 0 0,-5 0 0,5 0 0,-4 0 0,3 0 0,2 0 0,-1 0 0,0 0 0,-3 0 0,-1 0 0,-2 0 0,2 0 0,-4 0 0,-4 0 0,0 0 0,1 0 0,2 0 0,-1 0 0,-2-2 0,-2-1 0,1-2 0,-1 2 0,0 1 0,1 2 0,-1-1 0,1-2 0,-1-2 0,-6-2 0,-2 4 0,1-2 0,-4 1 0,5 2 0,0-1 0,0-2 0,-3 0 0,4 5 0,3 0 0,-4-5 0,1 1 0,2 0 0,2 3 0,2 1 0,-1 0 0,0 0 0,2 0 0,2 0 0,1 0 0,-1 0 0,-2 0 0,0 0 0,1 0 0,2 0 0,5-2 0,-4-1 0,-1-2 0,1 2 0,-4 0 0,4 0 0,-4-2 0,-2 2 0,5 1 0,0 2 0,-1 0 0,-2 0 0,-2-5 0,1 1 0,-1 0 0,-4 3 0,-1 1 0,2 0 0,2 0 0,2 0 0,-6 0 0,1 0 0,-7 0 0,3 0 0,-6-2 0,0-3 0,0-3 0,0-6 0,0 0 0,0-1 0,2 1 0,1-2 0,2-3 0,1 1 0,-2-4 0,2-1 0,2 1 0,2-7 0,2-4 0,0 1 0,-3 1 0,-1-2 0,3-1 0,-1 2 0,1 2 0,0 1 0,1 0 0,-4 2 0,-2 3 0,3-3 0,-2 3 0,-1-2 0,1 2 0,-3-1 0,-4 6 0,0-1 0,0 0 0,0-1 0,0-3 0,0 3 0,0 0 0,-1 4 0,-2-6 0,-4 2 0,-1 4 0,3-4 0,-4 2 0,-1 0 0,2-2 0,-4 5 0,4-5 0,-2 2 0,0 0 0,6 0 0,-6 4 0,-1 1 0,-2-1 0,3-4 0,1 0 0,-2 2 0,-2 1 0,-2 1 0,1 1 0,0-1 0,-1 1 0,-1-2 0,-1-2 0,-2 1 0,1 4 0,-3-1 0,0 4 0,-1-3 0,-4-1 0,-1-1 0,-2 3 0,1 0 0,-1 3 0,0 4 0,-1-4 0,-2-1 0,-2 2 0,-4-3 0,3 6 0,0 0 0,-1-1 0,-2 4 0,3-3 0,-2 4 0,-3 1 0,2-5 0,-4 0 0,-3 2 0,1 1 0,-6 2 0,2 0 0,0 0 0,-1 0 0,4 0 0,-5 0 0,2 0 0,0 0 0,-1 0 0,3 0 0,-2 0 0,1 0 0,-4 5 0,0 0 0,-3 0 0,-4 1 0,10-4 0,-6 4 0,4-1 0,2 0 0,-1 1 0,2-3 0,-2 2 0,-2-2 0,3 4 0,-4-2 0,0-1 0,-4 3 0,6-6 0,-6 6 0,5-3 0,5 1 0,-1 5 0,1-5 0,-2-1 0,2 3 0,-1-6 0,1 4 0,-4-2 0,-1 2 0,5-3 0,-2 3 0,2-4 0,-2-1 0,6 0 0,-3 0 0,2 0 0,3 0 0,5 0 0,-3 0 0,-2 0 0,-2 0 0,-1 0 0,0 0 0,0 0 0,-1 0 0,1 0 0,0 0 0,2 0 0,2 0 0,-2 0 0,2 0 0,-2 0 0,-2 0 0,-5 0 0,0 0 0,1 0 0,3 0 0,-1 0 0,-2 0 0,-2 0 0,-2 0 0,4-5 0,-1 1 0,2 0 0,-2 3 0,3 1 0,-3 0 0,4 0 0,0 0 0,0 0 0,-4 0 0,-3 0 0,-1 0 0,3 1 0,6 3 0,0 0 0,-1 0 0,1 2 0,2-1 0,1-2 0,1-1 0,1 2 0,-5 1 0,1-2 0,4-1 0,-2-2 0,6 0 0,2 0 0,2 0 0,1 0 0,0 0 0,1 0 0,-1 0 0,5 0 0,0 0 0,0 0 0,2 0 0,-4 0 0,5 0 0,-1 0 0,-4 0 0,-1 0 0,-2 0 0,2 0 0,3 0 0,-3 5 0,5 1 0,-2 1 0,0-1 0,5 0 0,-4-1 0,1 3 0,-1 0 0,6 3 0,-2-6 0,3 0 0,1 1 0,1 1 0,-2 4 0,0-1 0,2 1 0,-6-3 0,6 1 0,-8 3 0,1-1 0,2 0 0,3-2 0,1-1 0,2 4 0,4-3 0,1-6 0,5 4 0,-2-1 0,-2-3 0,3 7 0,2 0 0,-3 4 0,2 0 0,0 1 0,-2-1 0,0-4 0,5-1 0,0 3 0,0 0 0,-1 3 0,-3-1 0,0 1 0,0-1 0,3 0 0,1 2 0,0 2 0,0 1 0,0 0 0,0-4 0,0 1 0,0 3 0,0-2 0,0 6 0,0-1 0,0 1 0,0-4 0,0 5 0,0 1 0,0 2 0,1 2 0,3 0 0,2 0 0,2 0 0,-3-1 0,4 1 0,1 0 0,-2 0 0,3-1 0,-4 1 0,1 2 0,3 2 0,0-2 0,0 2 0,-1-1 0,1 2 0,0-4 0,0 4 0,-1-4 0,1-1 0,-3 0 0,0-1 0,-1-1 0,-4-3 0,3-1 0,-1-6 0,-2 3 0,-1-1 0,-2-5 0,0-4 0,0-1 0,0-4 0,0 5 0,0-5 0,0 4 0,0-4 0,1 3 0,2 0 0,2 0 0,0-3 0,-5 4 0,2 1 0,2-2 0,0 6 0,5 1 0,1 5 0,4 9 0</inkml:trace>
  <inkml:trace contextRef="#ctx0" brushRef="#br0" timeOffset="6">10819 6863 8962,'8'0'0,"-2"-1"0,-6-4 0,0 3 0,0-4 0,0 6 0,-2 0 0,-2 0 0,2 0 0,-4 0 0,6 0 0,0 0 0,0 6 0,0 4 0,0 3 0,0 1 0,0 0 0,0 1 0,4-1 0,3 1 0,-1 0 0,1 5 0,-1-4 0,-3 3 0,4-3 0,1-2 0,-4 1 0,4-1 0,-1 0 0,4-1 0,-3-2 0,0-1 0,5-7 0,-5 0 0,3-6 0,3-6 0,-1-6 0,11-4 0,2-5 0,1-3 0,8-8 0,3-2 0,4-1 0,1-1 0,0 2 0,0-3 0,1 4 0,-1 0 0,0 3 0,0 6 0,-1 3 0,-4 5 0,2 3 0,-6 1 0,-2 2 0,-2 4 0,-6-2 0,0 4 0,0 1 0,-2-1 0,-1 1 0,-7 3 0,1-2 0,-1 2 0,-6 1 0,-1 2 0,-7 0 0,0 0 0,0 7 0,0-4 0,0 6 0,-7 7 0,-1 7 0</inkml:trace>
  <inkml:trace contextRef="#ctx0" brushRef="#br0" timeOffset="7">10171 9511 8897,'15'0'0,"-6"0"0,1 0 0,-7 0 0,3 0 0,-6 0 0,0 0 0,-6 0 0,4 0 0,-4 0 0,6 0 0,0 0 0,0 6 0,0-3 0,0 7 0,0 1 0,5-3 0,0 2 0,1-2 0,-3 3 0,2-2 0,0-4 0,-4 3 0,4-1 0,-3-1 0,3-1 0,-2-4 0,0 6 0,2-1 0,0-4 0,-4 6 0,4-3 0,-3-4 0,10 5 0,-2-6 0,-2 0 0,2 0 0,1 0 0,-3-1 0,1-4 0,3-4 0,0 1 0,3 0 0,-3 0 0,-2 0 0,4-2 0,-1-4 0,5-1 0,-1 1 0,4-2 0,-2-2 0,1-1 0,0 1 0,-2-2 0,6-1 0,0 0 0,-2 0 0,1 2 0,-6 3 0,2-1 0,-1-3 0,-2 1 0,-2 6 0,1 2 0,-1 2 0,-1 4 0,-2-3 0,-1 0 0,1 0 0,-3 5 0,1-2 0,1-2 0,4 3 0,-4-1 0,0 3 0,1-3 0,-3 4 0,1-4 0,-4 3 0,5 2 0,-7-6 0,3 4 0,-6-4 0,0 6 0,0 0 0,-1 5 0,-4 0 0,2 1 0,-7-3 0,-1 2 0,3 5 0,0-4 0,0 0 0,0 1 0,3 2 0,-4-2 0,-3 1 0,0 0 0,-3 3 0,1-1 0,0-2 0,1 3 0,2-3 0,1-2 0,5 4 0,-4-4 0,-3 2 0,0 2 0,-3 3 0,1-4 0,4 2 0,2-4 0,0-1 0,0 0 0,-1 6 0,-6-3 0,1 2 0,0 1 0,-1-3 0,1-4 0,-1 5 0,1 1 0,0-3 0,-1 1 0,1-4 0,-1 5 0,6-7 0,-1 2 0,7-4 0,-5 4 0,3 0 0,4 1 0,-4-1 0,-3-3 0,5 9 0,-5-5 0,1 2 0,1-4 0,3 2 0,-2 0 0,-2-4 0,4 4 0,-2 1 0,-1-6 0,1 4 0,4 3 0,-10-5 0,6 7 0,0-7 0,3 3 0,-1-4 0,-2 3 0,-1-4 0,1 4 0,4-3 0,-6-1 0,7 4 0,0-3 0,-1 4 0,-4-6 0,3 0 0,-4-1 0,6-4 0,-7 3 0,6-6 0,-6 5 0,1-2 0,4 0 0,-4 4 0,4-2 0,-2-2 0,2 0 0,-6 0 0,3 1 0,4-3 0,-6 4 0,1-2 0,4-1 0,-4 3 0,-1-2 0,6-2 0,-6 4 0,1-2 0,4-1 0,-2 1 0,-3 2 0,2-7 0,-1 7 0,1-2 0,4-3 0,-7 5 0,3-6 0,3 4 0,-3-5 0,2 5 0,-1-4 0,2 4 0,-3-5 0,4 6 0,-1-4 0,-3 1 0,4 2 0,-6-1 0,7 4 0,0-4 0,0 6 0,0 0 0,0 6 0,5-2 0,0 5 0,-2 2 0,-1-3 0,-1 0 0,4-1 0,-3-1 0,2-1 0,-1 1 0,2 4 0,-3 3 0,11-5 0,-10 5 0,6-4 0,-5-1 0,2-5 0,0 2 0,-4 2 0,3-3 0,3-2 0,-7 6 0,4-3 0,-2-4 0,2 4 0,-3-3 0,4-2 0,-6 0 0,0 0 0,7 0 0,-4 0 0,5-2 0,-2-3 0,5 4 0,-1-4 0,1 2 0,0 0 0,-1-2 0,1 2 0,-3-1 0,2 1 0,1-2 0,2-4 0,1 4 0,0-6 0,1 1 0,-6 4 0,-1-1 0,-1 1 0,-1 3 0,-1-7 0,-2 5 0,7-4 0,-7 4 0,2-5 0,-2 7 0,0-3 0,2-1 0,0 6 0,0-12 0,1 5 0,2 0 0,2-5 0,4 4 0,0-4 0,1-1 0,-1-1 0,-1 1 0,-4-1 0,4 1 0,-3 0 0,3-1 0,1 1 0,0-1 0,1 1 0,-2 0 0,-4-1 0,2 6 0,-6-1 0,6 7 0,-9-4 0,4 7 0,-6 0 0,0 0 0,7 0 0,-6 0 0,6 0 0</inkml:trace>
  <inkml:trace contextRef="#ctx0" brushRef="#br0" timeOffset="8">10732 9194 8911,'8'0'0,"5"0"0,-11 0 0,4 0 0,-6 0 0,0 0 0,0 6 0,-5-2 0,-1 5 0,-2 2 0,3 2 0,-3 2 0,0-1 0,0 0 0,-1 1 0,-6-1 0,1 1 0,-1-1 0,1 5 0,0 0 0,-1-1 0,1-2 0,1 0 0,2 0 0,1 0 0,-1-3 0,0-2 0,0 3 0,1 1 0,2-1 0,-3-1 0,1-4 0,7-2 0,-3-7 0,6 0 0,-2 0 0,-3 0 0,4 1 0,-4 4 0,3-3 0,2 6 0,0-3 0,-1-4 0,-2 6 0,-2-1 0,-2-3 0,3 7 0,2-5 0,-4 3 0,-1-2 0,6 0 0,-4-1 0,2-3 0,-2 3 0,3-2 0,-3 2 0,4-4 0,1 5 0,-7-6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7:01:05.877"/>
    </inkml:context>
    <inkml:brush xml:id="br0">
      <inkml:brushProperty name="height" value="0.053" units="cm"/>
      <inkml:brushProperty name="color" value="#FF0000"/>
    </inkml:brush>
  </inkml:definitions>
  <inkml:trace contextRef="#ctx0" brushRef="#br0">17667 10014 8916,'0'-8'0,"0"2"0,0 4 0,0-3 0,0 2 0,0-6 0,0 5 0,0-4 0,0 4 0,0 0 0,0-5 0,0 6 0,0-4 0,0 7 0,0 0 0,-2 7 0,-1 2 0,-2 4 0,0 1 0,5 1 0,0 1 0,0 3 0,-1 3 0,-2 6 0,-2-1 0,2 1 0,1-2 0,0 8 0,-1-4 0,-2-1 0,1 4 0,4 1 0,0-2 0,0-2 0,-5-3 0,0-1 0,2-4 0,1-1 0,2 3 0,0-5 0,0 1 0,0 0 0,0-4 0,0 5 0,0-2 0,0 0 0,0 1 0,0-6 0,0 0 0,0 1 0,2-2 0,3-4 0,-4 4 0,4-3 0,-3-2 0,-2 1 0,0-4 0,0 5 0,6-7 0,-4 5 0,2-3 0,-2-4 0,0 6 0,2-7 0,0 0 0,5 0 0,1 4 0,4 1 0,1-2 0,-1-1 0,2-2 0,2 0 0,2 0 0,3 0 0,1 0 0,4 0 0,3 0 0,2 0 0,-2 0 0,2 0 0,-2-2 0,-2-2 0,4 2 0,1-4 0,-2 1 0,-2 0 0,-1-5 0,0 4 0,-2 0 0,-3-1 0,1-2 0,-6 4 0,-1 0 0,-2-1 0,-6 4 0,-1-3 0,2 4 0,-4 1 0,-1 0 0,-6 0 0,0 0 0,-6 0 0,4 0 0,-4-7 0,1 4 0,0-7 0,2-1 0,0 3 0,0-1 0,-2-3 0,0 4 0,3-1 0,-1-2 0,-2-2 0,1 3 0,4 1 0,0-2 0,0-2 0,-5-3 0,0-2 0,2-1 0,1 1 0,2 1 0,0-1 0,-1-3 0,-4-1 0,3 3 0,-3-5 0,4 0 0,1 2 0,0-6 0,0 6 0,0-2 0,0 0 0,0 6 0,0-2 0,-2 0 0,-3 1 0,4 0 0,-4 5 0,3-1 0,2 1 0,-1 1 0,-4 4 0,3-4 0,-2 3 0,-3-3 0,2-1 0,2 0 0,-3 4 0,1 0 0,2-1 0,-3 3 0,-1-1 0,-1-3 0,3 0 0,-4-3 0,-1 1 0,-4-1 0,4 3 0,1 2 0,-3 5 0,4-1 0,-1 1 0,-2 2 0,3 0 0,-2 0 0,-1-2 0,3 0 0,-2 5 0,-1 0 0,3 0 0,-2 0 0,-1 0 0,-1 0 0,2 0 0,0 2 0,-1 2 0,-2 0 0,-1 4 0,0-2 0,-1-3 0,1 4 0,-2-1 0,-2 0 0,-1 1 0,1-4 0,1 3 0,-1 1 0,-1 1 0,0-4 0,3 4 0,-2-1 0,-1-4 0,0 3 0,5-1 0,-1-2 0,1 4 0,-1-2 0,1-2 0,4-2 0,2 1 0,0 1 0,0 2 0,4 0 0,-6-5 0,5 0 0,-4 0 0,-1 5 0,-4-1 0,4 6 0,1-4 0,-3 2 0,0-3 0,-3 5 0,1-5 0,-1 4 0,6-6 0,1 4 0,1-1 0,3-4 0,4 11 0,0-5 0</inkml:trace>
  <inkml:trace contextRef="#ctx0" brushRef="#br0" timeOffset="1">18933 10619 8837,'-10'0'0,"1"0"0,4 0 0,-5 0 0,7 0 0,-10 0 0,12 0 0,-7 0 0,3 0 0,3 0 0,-4-2 0,6-3 0,0 4 0,0-6 0,0 7 0,0 0 0,6 0 0,-4 0 0,4 0 0,-4 0 0,3 0 0,-4 0 0,7 0 0,-3 0 0,3 0 0,6 0 0,-4 0 0,-2 2 0,0 1 0,0 2 0,-3 0 0,4-5 0,3 0 0,0 0 0,3 0 0,-1 0 0,-4 0 0,-1 0 0,3 0 0,0 0 0,3 0 0,-1 0 0,1 0 0,-1 0 0,0 0 0,-4 0 0,-1 0 0,3 0 0,0 0 0,3 0 0,-1 0 0,1 0 0,-1 0 0,0 0 0,1 0 0,-1 0 0,1 0 0,-1 0 0,0 0 0,1 0 0,-1 0 0,0 0 0,1 0 0,-1 0 0,1 0 0,-1 0 0,0 0 0,1 0 0,-1 0 0,1 0 0,-1-2 0,0-3 0,1 4 0,-1-4 0,1 3 0,-1 2 0,0 0 0,1 0 0,-1 0 0,0-1 0,1-3 0,-1 0 0,1-1 0,-1 5 0,0 0 0,1 0 0,-1 0 0,1 0 0,-1 0 0,-1-2 0,-2-1 0,-1-2 0,1 2 0,1 1 0,3 2 0,-1 0 0,1 0 0,-1 0 0,0 0 0,1 0 0,-1 0 0,1 0 0,-1 0 0,0 0 0,1 0 0,-1 0 0,1 0 0,-1 0 0,0 0 0,1 0 0,4 0 0,0 0 0,-1 0 0,-2 0 0,-2 0 0,0 0 0,1 0 0,-1 0 0,5-1 0,1-2 0,-3-2 0,-1 2 0,0 1 0,2 2 0,2 0 0,1 0 0,0 0 0,-2 0 0,-3 0 0,3 0 0,-1 0 0,4 0 0,1 0 0,-1 0 0,-3 0 0,4 0 0,-1 0 0,0 0 0,-2 0 0,2 0 0,-1 0 0,-4 0 0,1 0 0,-1-2 0,3-1 0,-3-2 0,-1 1 0,-1 4 0,1 0 0,3 0 0,-3 0 0,3 0 0,-3 0 0,-2 0 0,1 0 0,-1 0 0,-4 0 0,-1 0 0,2 0 0,-3 0 0,2 0 0,-5 0 0,4 0 0,-5 0 0,2 0 0,-6 0 0,0 0 0,-6 0 0,4 1 0,-3 4 0,4-3 0,1 4 0</inkml:trace>
  <inkml:trace contextRef="#ctx0" brushRef="#br0" timeOffset="2">18861 11280 8849,'8'0'0,"-2"0"0,-4 0 0,3 0 0,-4 0 0,6 0 0,-7 0 0,0 0 0,5-1 0,1-2 0,2-2 0,1 0 0,6 5 0,-1 0 0,5 0 0,1-2 0,-1-1 0,2-2 0,-4 1 0,6 4 0,-1 0 0,0 0 0,-2-2 0,3-1 0,1-2 0,-1 2 0,2-4 0,-4 3 0,2 0 0,2 3 0,-4-4 0,0 0 0,-2 2 0,0 1 0,0-2 0,-4-1 0,-1 2 0,0 1 0,-4 2 0,0-2 0,1-2 0,2 2 0,1-3 0,0 4 0,1 1 0,-1 0 0,-4 0 0,-1 0 0,3 0 0,0 0 0,3 0 0,-1 0 0,-4 0 0,-1 0 0,2 0 0,-3 0 0,2 0 0,1 0 0,-3 0 0,2 0 0,1 0 0,-3 0 0,2 0 0,1 0 0,-3 0 0,1 0 0,3 0 0,0 0 0,3 0 0,-1 0 0,0 0 0,1 0 0,-1 0 0,1 0 0,-1 0 0,2 0 0,3 0 0,-8 0 0,4 0 0,-2 0 0,-1 0 0,3-2 0,-1-1 0,1-2 0,-1 2 0,0 1 0,1 2 0,-1 0 0,0 0 0,1 0 0,-1-1 0,1-3 0,-1 0 0,0-1 0,1 5 0,-1 0 0,1 0 0,-1 0 0,0 0 0,1 0 0,-1 0 0,0 0 0,1 0 0,-1 0 0,1 0 0,-1 0 0,-4 0 0,-1 0 0,2 0 0,2 0 0,2 0 0,-1 0 0,-4 1 0,-1 3 0,2 0 0,2 1 0,2-5 0,-1 0 0,0 0 0,1 0 0,-1 0 0,0 5 0,1 0 0,-1-2 0,1-1 0,-1-2 0,0 0 0,1 0 0,-6 0 0,1 0 0,1 0 0,2 0 0,1 0 0,1 0 0,-1 0 0,0 0 0,1 0 0,-1 0 0,1 0 0,-1 0 0,0 0 0,1 0 0,-1 0 0,1 0 0,-1 0 0,0 0 0,1 0 0,-1 0 0,0 0 0,1 0 0,-1 0 0,1 0 0,-1 0 0,0 0 0,1 0 0,-1 0 0,1 0 0,-1 0 0,0 0 0,1 0 0,-1 0 0,1 0 0,-1-2 0,0-1 0,1-2 0,-1 2 0,0 1 0,1 2 0,-1 0 0,1 0 0,-1 0 0,0 0 0,-4 0 0,0 0 0,1 0-1,2 0 0,-4 0 1,1 0-1,1 0 0,2 0 0,0-1 0,-2-3 0,-2 0 0,2 0 0,-3 3 0,2 1 0,1 0-1,2 0 1,-3 0 0,-1 0-1,2 0 1,2-2-1,2-1-1,-1-2 1,0 0 0,1 5 1,-1 0 0,1 0-1,-1 0 0,0 0 0,1 0 0,-1 0 1,-4 0 0,-1 0-1,2 0 0,2 0 0,2 0 1,-1 0 0,0 0 0,1 0 0,-6 0 0,1 0 0,0 0 0,4 0 0,0 0 0,1 0 1,-6 0 0,1 0 0,-1 0 0,6 0-1,-1 0 1,-4 0 0,-1 0-1,3 0 1,0 0 0,3 0-1,-1 0 0,1 0 1,-1 0-1,0 0 0,1 0 1,-1 0-1,1 0 1,-1 0-1,0 0 0,1 0 0,-1 0 0,2 0 0,3 0 0,-3 0 0,3 0 1,-3 0-1,-1 0 0,1 0 0,1 0 0,3 0 0,-3 0 0,4 0 1,-2 0-1,-1 0 0,-2 0 0,-2 0 1,0 0-1,1 0 0,-1 0 0,1 0 0,-1 0 0,0 0 1,1 0-1,-1 0 1,1 0-1,-1 0 1,0 0-1,1 0 1,-1 0-1,0 0 0,1 0 1,-1 0-1,1-1 0,-1-4 1,0 3-1,1-2 0,-1 2 1,1 2-1,-1 0 0,0 0 1,1 0-1,-1 0 0,0 0 1,1 0-1,-1 0 0,1 0 1,-1 0-1,0 0 0,1 0 1,-6 0-1,1 0 0,1 0 0,2 0 0,1 0 1,1 0-1,-1 0 0,-4 0 0,-1 0 1,1 0-1,4 0 1,-4 0-1,-1 0 1,1 0-1,4 0 1,-4 0-1,0 0 1,-6 0-1,6 0 1,0 0 0,4 0 0,-4 0-1,-1 0 1,-4 0 0,5 0 0,1 0 0,2 0-1,1 0 1,0 0 0,1 0-1,-1 0 1,-4 0 0,-1 0-1,2 0 1,2 0 0,2 0-1,-1 0 1,0 0-1,1 0 1,-1 0 0,1 0 0,-1 0 0,-4 0 0,-1 0-1,2 0 1,-3 0 0,2 0 0,1 0 0,-3 0 0,2 0-1,1 0 1,-3 0 0,1 0 0,3 0-1,0 0 1,-2 0 0,0 0 0,1 0-1,2 0 1,-4 0 0,1 0 0,1 0-1,2 0 1,1 0 0,1 0 0,-1 0-1,0 0 1,1 0 0,-1 0-1,0 0 1,1 0 0,-1 0-1,1 0 1,-6 0 0,1 0 0,1 0 0,-3 0 0,2 0-1,1 0 1,-3 0-1,1 0 1,-4 0-1,5 0 1,-5 0-1,4 0 1,-4 0 0,5 0 0,-6 0 0,4 2-1,-1 2 1,-1-2-1,-1 3 1,3-4-1,6-1 1,-4 0-1,-1 0 1,-4 0 0,5 0 0,-5 0-1,4 0 1,-4 0 0,5 0-1,-1 0 1,6 0 0,-1 0-1,-6 0 0,5 0 1,-10 0 0,7 0-1,-7 0 1,3 0 0,-6 0 0,0 0 0,0 0 0</inkml:trace>
  <inkml:trace contextRef="#ctx0" brushRef="#br0" timeOffset="3">18070 11381 8759,'-15'0'0,"1"0"0,4 0 0,1 0 0,6 0 0,-4 0 0,7 0 0,0 0 0,7 6 0,-6 2 0,4 7 0,-3-1 0,-2 1 0,0 5 0,1 3 0,2 1 0,2 0 0,0 1 0,-4 7 0,3 2 0,0-2 0,1-2 0,-3-1 0,1-2 0,2-3 0,1 2 0,-3-7 0,2-1 0,-2-2 0,1-4 0,-1-1 0,2-1 0,1-7 0,-1 2 0,-4-3 0,7-2 0,-3 0 0,-2 0 0,7 0 0,-5-5 0,4 0 0,3 2 0,-4 1 0,1 2 0,2 0 0,2 0 0,2 0 0,-1 0 0,0 0 0,1 0 0,-1 0 0,0 0 0,1 0 0,1 0 0,1 0 0,3 0 0,4 0 0,-4 2 0,3 1 0,2 2 0,3 0 0,0-5 0,1 0 0,0 0 0,0 0 0,-1 0 0,1 0 0,0 0 0,-5 0 0,0 0 0,1 0 0,3 0 0,-1 0 0,-2 0 0,-2 0 0,-2 0 0,-1 0 0,0 0 0,2 0 0,0 0 0,1 0 0,-6 0 0,2 0 0,-1 0 0,3-2 0,-2-1 0,0-2 0,2 2 0,-5-4 0,5 1 0,-2 0 0,0-1 0,0 1 0,-4 3 0,-1-2 0,5-5 0,0 6 0,-1 0 0,-7 1 0,-1 0 0,1-2 0,-5 0 0,2 5 0,-3 0 0,-3 0 0,4 0 0,-6 0 0,0 0 0,0-6 0,0 3 0,0-7 0,0-1 0,0-2 0,0-1 0,0-1 0,0 1 0,-5 0 0,1-1 0,0-1 0,3-3 0,1 3 0,0-3 0,0 3 0,0 2 0,0-6 0,0 1 0,0 0 0,0-2 0,0 5 0,0-3 0,0 3 0,0 2 0,0 4 0,0 0 0,0-1 0,0 3 0,0-1 0,-2 5 0,-3 0 0,4 2 0,-6 2 0,7 0 0,-1 0 0,-4 0 0,3-2 0,-2-2 0,-4 2 0,-2-3 0,-3-1 0,-1 1 0,1 0 0,3-1 0,-2 4 0,2-2 0,-3 2 0,-1 2 0,-1-5 0,1 0 0,-2 2 0,-3 2 0,3 1 0,-3 0 0,3 0 0,1-5 0,1 0 0,0 2 0,-1 1 0,1 2 0,-1 0 0,1 0 0,0 0 0,-1 0 0,1 0 0,-1 0 0,0 0 0,-3 2 0,-1 1 0,1 2 0,2 0 0,0-5 0,-1 1 0,-3 4 0,1-3 0,3 2 0,-1-2 0,-3-2 0,-3 2 0,2 1 0,0 2 0,0-2 0,0-2 0,4 1 0,-2 1 0,1 2 0,0 0 0,1-5 0,-2 0 0,0 0 0,4 0 0,1 0 0,-1 0 0,6 0 0,-1 0 0,-1 0 0,-2 0 0,-1 4 0,-1 1 0,1-2 0,0-1 0,-2-2 0,-2 0 0,-1 0 0,1 0 0,6 2 0,-3 1 0,-6 2 0,7-1 0,0-4 0,1 0 0,0 0 0,-1 2 0,-1 1 0,1 2 0,-1-2 0,1 0 0,0 1 0,-1 0 0,6 1 0,-1-5 0,-1 0 0,5 2 0,-1 1 0,1 2 0,4 0 0,-4-5 0,6 0 0,6 0 0,-4 0 0,4 0 0,-6 6 0,0 2 0</inkml:trace>
  <inkml:trace contextRef="#ctx0" brushRef="#br0" timeOffset="4">18098 11496 8815,'-8'-6'0,"-4"4"0,2-3 0,4 2 0,1-2 0,-3 4 0,5-10 0,-7 6 0,7-2 0,-2 3 0,4 2 0,1-4 0,0 6 0,0 0 0,0 6 0,0 2 0,0 6 0,0 1 0,1 4 0,2 0 0,2 0 0,-2 2 0,-1 2 0,-2 5 0,0 1 0,0 0 0,0 0 0,1-1 0,3 0 0,0-4 0,1 1 0,-5-4 0,0 0 0,0-1 0,2-2 0,1-7 0,2-1 0,-2 1 0,0-5 0,2-1 0,-3-3 0,6-2 0,-4 0 0,0 0 0,5 0 0,-6-2 0,4-1 0,-1-2 0,-3 0 0,7 5 0,0 0 0,4 0 0,0 0 0,1 0 0,-1 0 0,-4 0 0,-1 0 0,3 0 0,0 0 0,1 2 0,-2 1 0,-1 2 0,1-2 0,-3-1 0,2-2 0,1 0 0,2 0 0,1 0 0,0 0 0,1 0 0,-1 0 0,1 0 0,-1 0 0,0 0 0,1 0 0,-1 0 0,0 0 0,1 0 0,-1 0 0,1 0 0,-1 0 0,0 0 0,1 0 0,-1 0 0,1 0 0,-1 0 0,0 0 0,1 0 0,-1 0 0,1 0 0,-1 0 0,0-2 0,1-1 0,-1-2 0,0 2 0,1 1 0,-1 1 0,1-2 0,-1-2 0,0 0 0,1 5 0,-1 0 0,1 0 0,-1 0 0,0 0 0,1 0 0,-1 0 0,0 0 0,-4 0 0,0 0 0,1 0 0,2-2 0,1-1 0,0-2 0,1 2 0,-6 2 0,1 1 0,1 0 0,2 0 0,1 0 0,1 0 0,-1 0 0,1 0 0,-1 0 0,0-2 0,1-3 0,-6 4 0,1-4 0,1 3 0,2 2 0,-4 0 0,1 0 0,1 0 0,2 0 0,1 0 0,1 0 0,-6-1 0,1-3 0,1 0 0,-4-1 0,-1 5 0,-6-7 0,0 6 0,0-7 0,0 3 0,0-4 0,0 1 0,0-2 0,0-1 0,0-2 0,0 3 0,0 1 0,0-2 0,0-2 0,2-2 0,1 1 0,2 0 0,-2-1 0,-2 1 0,-1-1 0,0-1 0,0-3 0,0 3 0,0-3 0,0 2 0,0-3 0,0 0 0,0-4 0,0 3 0,0 0 0,-4 5 0,-1-5 0,0 2 0,-1 0 0,2 0 0,-4 4 0,2 1 0,3 0 0,-4-6 0,1 1 0,-2 2 0,5 5 0,-2 3 0,2 1 0,-2-2 0,3 4 0,-4 6 0,6 6 0,-6-4 0,-4 4 0,-3 1 0,-3-6 0,-1 6 0,-3-1 0,1-3 0,3 5 0,-3-1 0,-5-4 0,2 3 0,-2 1 0,0-1 0,1 0 0,-4 1 0,3-4 0,-1 2 0,1-2 0,-2 3 0,7-1 0,0-2 0,-2-1 0,5-2 0,-3 0 0,3 0 0,1 0 0,1 0 0,0 0 0,-1 0 0,1 0 0,0 0 0,-1 0 0,1 0 0,-1 0 0,1 0 0,0 2 0,-1 2 0,6-2 0,-3 3 0,-2-4 0,-4-1 0,-2 5 0,2 0 0,-3-2 0,-1-1 0,0 2 0,-4 3 0,2-1 0,-2 1 0,-1 2 0,-2-2 0,2-1 0,3 0 0,4-1 0,5-3 0,1 1 0,-1 2 0,-1 0 0,0-4 0,0 2 0,4 2 0,0 0 0,-2-5 0,0 0 0,6 0 0,1 0 0,7 0 0,0 0 0,0 0 0</inkml:trace>
  <inkml:trace contextRef="#ctx0" brushRef="#br0" timeOffset="5">18616 12518 8706,'0'-8'0,"0"1"0,0 7 0,5-1 0,0-4 0,1 3 0,-1-2 0,-2 2 0,5 0 0,-1-2 0,4 2 0,-1-3 0,-2 4 0,1 1 0,2 0 0,-3-2 0,2-3 0,-1 4 0,6-4 0,-6 3 0,1 2 0,1 0 0,-3 0 0,2 0 0,1 0 0,-3 0 0,2 0 0,1 0 0,2 0 0,1 0 0,0 0 0,1 0 0,-1 0 0,0 0 0,1 0 0,-1 0 0,1 0 0,-1 0 0,0 0 0,1 0 0,-1 0 0,1 0 0,-1 0 0,0 0 0,1 0 0,-1 0 0,1 0 0,-1 0 0,0 0 0,-4 0 0,-1 0 0,3 0 0,0 0 0,3 0 0,-1 0 0,1 0 0,-6 0 0,1 0 0,1 0 0,2-5 0,1 1 0,1-1 0,-1 5 0,-4 0 0,-1 0 0,-4 0 0,5 0 0,-6 0 0,6 0 0,-5 0 0,4 0 0,-4 0 0,5 0 0,-6 0 0,6 0 0,0 0 0,4 0 0,0 0 0,1 0 0,-1 0 0,-4 0 0,-1 0 0,3 0 0,-4 0 0,1 0 0,2 0 0,-3 0 0,2 0 0,1 0 0,-3 0 0,2 0 0,1 0 0,-3 0 0,1 0 0,1 0 0,4 0 0,-4 0 0,0 0 0,-6 0 0,6 0 0,0 0 0,4 0 0,-4 0 0,-1 0 0,2 0 0,2 0 0,2 0 0,-1 0 0,-4 0 0,-1 0 0,2 0 0,-3 0 0,2 1 0,1 4 0,2-3 0,1 3 0,1-4 0,-6-1 0,1 0 0,1 0 0,2 0 0,1 0 0,1 0 0,-6 0 0,1 0 0,1 0 0,2 0 0,-4 0 0,1 0 0,1 0 0,-3 0 0,2 0 0,1 0 0,-3 0 0,1 0 0,3 0 0,-4 0 0,1 0 0,-6 0 0,5 0 0,-3 0 0,-2 0 0,7 0 0,-5 0 0,4 0 0,-4 0 0,5 0 0,-5 0 0,4 0 0,-4 0 0,5 0 0,-6 0 0,6 0 0,-7 0 0,10 0 0,-5 0 0,6 0 0,-4 0 0,-1 0 0,1 0 0,4 0 0,1 0 0,-1 0 0,1 0 0,-1 0 0,0 0 0,1 0 0,-1 0 0,1 0 0,-1 0 0,0 0 0,1 0 0,-1 0 0,1 0 0,4 0 0,1 0 0,3 0 0,-10 0 0,1 0 0,-1 0 0,0 0 0,-4 0 0,1 0 0,1 0 0,2 0 0,1 0 0,1 0 0,-6 0 0,-1-1 0,-1-4 0,4 3 0,-3-4 0,6 6 0,-4 0 0,-1 0 0,-4 0 0,5 0 0,-6 0 0,6 0 0,-7 0 0,5 0 0,-3 0 0,-3 0 0,6 0 0,-4 0 0,0 0 0,5 0 0,-4 0 0,5 0 0,-6 0 0,6 0 0,0-2 0,4-3 0,0 4 0,1-4 0,-1 3 0,-4 2 0,-1 0 0,2 0 0,-3 0 0,2 0 0,1 0 0,-3 0 0,2 0 0,1 0 0,-3-1 0,2-4 0,-1 3 0,6-2 0,-6 2 0,1 2 0,-7 0 0,3 0 0,-6 0 0,0 0 0,7 0 0,1 0 0,6 0 0,1 0 0,-6 0 0,1 0 0,1-2 0,2-2 0,1 2 0,0-3 0,1 4 0,-1 1 0,1 0 0,-1 0 0,0 0 0,1-5 0,-1 0 0,1 2 0,-1 1 0,0 2 0,1 0 0,-6 0 0,1 0 0,-5 0 0,3-1 0,-2-4 0,0 3 0,-1-3 0,-3 4 0,4 1 0,1 0 0,2 0 0,-1 0 0,2 0 0,-1 0 0,6 0 0,-1 0 0,1 0 0,-1 0 0,-4 0 0,-1-2 0,2-1 0,2-2 0,-3 0 0,-1 5 0,3 0 0,0 0 0,3 0 0,-1 0 0,0 0 0,1 0 0,-1 0 0,-4 0 0,-1 0 0,3 0 0,0-4 0,3-1 0,-1 2 0,1 1 0,-1 2 0,0 0 0,1 0 0,-6 0 0,1 0 0,-7 0 0,5 0 0,-3 0 0,-4 0 0,6 0 0,-9 0 0,-3 0 0,4 0 0,-6 0 0,7 0 0,0 0 0,7 0 0,-4 0 0,7 0 0,-6 0 0,6 0 0,0 0 0,4 0 0,-4 0 0,-1 0 0,-4 0 0,5 0 0,-1 0 0,6 0 0,-6 0 0,1 0 0,1 0 0,-3 0 0,2 0 0,1 0 0,2 0 0,1 0 0,0 0 0,1 0 0,-1 0 0,0 0 0,1 0 0,-1 0 0,1 0 0,1 0 0,1 0 0,2-2 0,-1-1 0,-2-2 0,-2 1 0,2 4 0,3 0 0,-1 0 0,4 0 0,-1-2 0,-3-3 0,3 4 0,-1-4 0,1 2 0,0-2 0,3 3 0,-3-2 0,-1 2 0,1 2 0,3-5 0,-3 0 0,0 2 0,0 2 0,-1 1 0,-2 0 0,1 0 0,-1 0 0,2-5 0,0 0 0,-3 2 0,-1 1 0,-1 2 0,-1 0 0,0 0 0,1 0 0,-1 0 0,1 0 0,-1 0 0,0 0 0,1 0 0,-1 0 0,0 0 0,1 0 0,-1 0 0,1 0 0,-1 0 0,0 0 0,1 0 0,-1 0 0,1 0 0,-1 0 0,0 0 0,1 0 0,-1 0 0,1 0 0,-1 0 0,0 0 0,1 0 0,-1 0 0,0 0 0,1 0 0,-1 0 0,1 0 0,-1 0 0,0 0 0,1 5 0,-1 0 0,1-2 0,-1-1 0,0-2 0,1 0 0,-1 0 0,0 0 0,1 0 0,1 0 0,3 0 0,-3 0 0,3 0 0,-3 1 0,-1 4 0,-1-3 0,0 2 0,1-2 0,-1-2 0,1 0 0,-1 0 0,0 0 0,1 0 0,4 0 0,0 0 0,-1 0 0,-2 0 0,-2 0 0,0 0 0,1 2 0,-1 2 0,5-2 0,1 3 0,-3-4 0,-1-1 0,-2 0 0,1 0 0,-1 0 0,1 0 0,4 0 0,0 0 0,-1 0 0,-2 0 0,-2 0 0,0 0 0,1 0 0,-1 0 0,1 0 0,-1 0 0,0 0 0,1 0 0,-1 0 0,0 0 0,1 0 0,-6 0 0,1 0 0,1 0 0,2 0 0,1 0 0,1 2 0,-1 1 0,1 2 0,-1 0 0,0-5 0,1 0 0,-1 0 0,0 0 0,1 0 0,-1 0 0,1 0 0,-1 0 0,0 0 0,1 0 0,-1 0 0,-4 0 0,-1 0 0,3 1 0,0 4 0,-2-3 0,0 2 0,1-2 0,-3-2 0,1 0 0,1 0 0,-2 0 0,-2 0 0,-6 0 0,0 0 0,-6 6 0,-2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7:01:05.883"/>
    </inkml:context>
    <inkml:brush xml:id="br0">
      <inkml:brushProperty name="height" value="0.053" units="cm"/>
      <inkml:brushProperty name="color" value="#FF0000"/>
    </inkml:brush>
  </inkml:definitions>
  <inkml:trace contextRef="#ctx0" brushRef="#br0">14243 8964 9053,'-13'1'0,"3"4"0,4-3 0,6 4 0,0-6 0,0 0 0,2-6 0,2-4 0,0-4 0,4-5 0,0-5 0,0-3 0,1-15 0,7-6 0,2-8 0,1-6 0,6-9 0,-12 32 0,-2 0 0,2 0 0,0 0 0,-1 0 0,0-1 0,2-2 0,-1 0 0,-1 0 0,-1 0 0,0 0 0,0 0 0,-1 1 0,-1 2 0,10-35 0,-3 7 0,-3 5 0,0 3 0,-2 14 0,0 7 0,-3 7 0,-1 7 0,-3 3 0,-4 7 0,0 0 0,0-1 0,0 7 0,0 2 0,0 7 0,0 4 0,0 5 0,0-2 0,0 1 0,0 4 0,0 5 0,0-1 0,0 7 0,0 2 0,0 1 0,5 3 0,0 2 0,-2 5 0,-1 5 0,-2-2 0,0 8 0,1-2 0,4 2 0,-3 5 0,3 8 0,-4 2 0,-1 3 0,5 1 0,0 7 0,-2 2 0,-1 6 0,-2-39 0,0 0 0,0 2 0,0 0 0,0 0 0,0-1 0,0-1 0,0-1 0,0 1 0,0 0 0,0 37 0,0 0 0,0-3 0,0-3 0,0-4 0,0-1 0,0-2 0,0-8 0,0 0 0,0-6 0,0-4 0,0-2 0,0-9 0,1-6 0,4-6 0,-3-6 0,2-5 0,-2-1 0,4-6 0,-4-1 0,4-9 0,-6-3 0,0-4 0,0-11 0,2-4 0,1-4 0,2-6 0,5-4 0,-4-10 0,2-5 0,3-3 0,2-3 0,1-2 0,1-3 0,-1-1 0,0-1 0,2-3 0,2 2 0,1-1 0,5-3 0,-3-1 0,0 2 0,0 3 0,3 3 0,-4 8 0,3 0 0,2-2 0,-4 10 0,-2-4 0,-3 7 0,-1 7 0,1-4 0,0 5 0,0 0 0,-4 4 0,0 4 0,0 3 0,0 4 0,-3 1 0,-4 2 0,4 5 0,-5 6 0,2 1 0,-6 7 0,0 2 0,0 3 0,0 4 0,0-1 0,0 2 0,2 1 0,2 2 0,-2 6 0,3 0 0,-2-1 0,2-2 0,-2 3 0,5 2 0,0 1 0,0 4 0,-3 1 0,3 2 0,0-1 0,0 1 0,-3 6 0,3 5 0,0 5 0,0 3 0,-4 8 0,4 0 0,-1 5 0,-4 0 0,3-2 0,-1-2 0,-2 1 0,-1-1 0,3 1 0,0-2 0,-2-3 0,-2-5 0,1 3 0,1 0 0,2 2 0,-2-1 0,-1 0 0,-2 2 0,0-1 0,0 1 0,0 0 0,0 1 0,0-2 0,0 1 0,0 3 0,0 3 0,0-1 0,0-3 0,0-2 0,1 2 0,3 0 0,0 1 0,1-7 0,-5 6 0,0-5 0,0-4 0,2 4 0,1 0 0,2 0-2,-2-3 0,-2 2 0,1-1 0,1 2-5,2 4 0,1-11 0,-2 0 0,0-3-1,0 1 0,2 2 1,-1 1-1,0 0 0,1-3 1,-4-7-1,4 3 1,-1 2-1,0 2 1,-1 1 0,-2 0-1,1 0 1,2 0 0,0 2 1,-5 1-1,1 1 1,4-6 0,-3 2 0,3-4 1,-4 2-1,-1 3 1,0-1 0,0-2 0,0-2 0,0-6 1,0 4 0,0-2 0,0-1 0,0-5 1,0-4-1,0 2 1,0 0 0,0 2 0,0-3 0,0 7 0,0-2 0,0-2 1,-1 1-1,-3 2 1,-2 1 0,-2-1 0,0-1 0,-3-2 0,1-1 0,-1 1 0,-2 0 1,-1 0-1,-1-1 1,1 1 0,-2-3 0,-1 1 1,-4 3-1,-2 1 1,4-1-1,-3-1 1,-1 0-1,1-1 1,-2 6 0,-5 1-1,2 0 0,3 1 1,-3-3 0,3-4-1,-3 0 0,-2-1 1,5-5-1,0-4 1,-1-1-1,-3 1 1,0-8 0,-3 3 0,-1-1 0,-1 0 0,-3 0 0,5-2 0,-5-3 0,0-2 0,-3 1 0,-6-4 0,-1 2 0,-2-2 0,0-2 0,3-1 0,-3-1 0,-4-4 0,-11-1 0,-2-6 0,-2 1 0,0-5 0,6 2 0,-2-5 0,3 1 0,-3-1 0,6 1 0,-2-4 0,4 1 0,1 4 0,3-4 0,-2 0 0,2 0 0,5 1 0,-1 0 0,14 6 0,1 0 0,1-1 0,3 1 0,-1-1 0</inkml:trace>
  <inkml:trace contextRef="#ctx0" brushRef="#br0" timeOffset="1">503 8360 8838,'-9'0'0,"-1"0"0,7 0 0,-5 0 0,3 0 0,4 0 0,-6 0 0,7 0 0,2 0 0,1 1 0,2 4 0,6-3 0,-1 2 0,2-2 0,3 3 0,-1 0 0,2-2 0,3-2 0,5-1 0,8 0 0,5 2 0,5 3 0,-1-4 0,12 4 0,1-2 0,2 2 0,8-3 0,0 3 0,-2-4 0,-4-1 0,-4 0 0,2 0 0,-1 0 9,-3 0 0,-10 0 0,-1 0 0,-4 0 18,-5 0 1,0-1 0,0-4 0,0-3-28,-5 0 0,-4-5 0,-9 5 0,0-2 0,1 1 0,-7 4 0,-3-5 0,-4 7 0,-2-3 0,-4 6 0,3 1 0,-3 4 0,2-2 0,0 9 0,-2 4 0,0-2 0,5 7 0</inkml:trace>
  <inkml:trace contextRef="#ctx0" brushRef="#br0" timeOffset="2">2705 8345 9081,'-8'0'0,"1"0"0,6 0 0,-4 0 0,3 0 0,-4 0 0,6-1 0,0-4 0,0 3 0,0-4 0,0 6 0,1 0 0,4 0 0,-2 0 0,7 0 0,-5 0 0,4 0 0,1 0 0,4 0 0,1 0 0,-1 0 0,0 0 0,-1 1 0,-2 3 0,-1 0 0,1 0 0,2-3 0,1-1 0,1 0 0,-1 0 0,2 2 0,2 1 0,1 2 0,-2-2 0,-1-1 0,-1-2 0,-1 0 0,1 0 0,-1 0 0,0 0 0,1 0 0,-1 0 0,5 0 0,1 0 0,-3 0 0,-1 0 0,-2 0 0,1-2 0,-1-3 0,1 4 0,-1-4 0,0 3 0,1 2 0,4 0 0,0 0 0,-1 0 0,-2 0 0,-2-5 0,1 1 0,-1 0 0,0 3 0,1 1 0,-1 0 0,0 0 0,1 0 0,-1 0 0,1 0 0,1 0 0,3 0 0,-3 0 0,3 0 0,-3 1 0,-2 4 0,1-3 0,-1 3 0,0-4 0,1-1 0,-1 2 0,1 1 0,-1 2 0,0-2 0,1-1 0,-1-2 0,1 0 0,-1 0 0,0 4 0,1 1 0,-1-2 0,1-1 0,-1-2 0,0 2 0,1 1 0,-1 2 0,2-1 0,3-4 0,2 5 0,3 0 0,-5-2 0,-3-1 0,-1-2 0,-1 1 0,0 3 0,1 0 0,4 1 0,2-5 0,-1 0 0,1 0 0,0 0 0,-3 0 0,2 0 0,3 0 0,-4 0 0,3 2 0,1 1 0,-1 2 0,0-1 0,4-4 0,-4 0 0,-1 0 0,3 0 0,-3 0 0,0 0 0,0 0 0,2 0 0,-2 0 0,2 0 0,2 0 0,-2 0 0,1 0 0,0 0 0,-2 0 0,5 0 0,-3-1 0,2-2 0,-2-2 0,6 0 0,-4 5 0,-1-1 0,2-4 0,1 3 0,0-3 0,1 4 0,0 1 0,0-5 0,-1 0 0,0 2 0,-4 1 0,8 2 0,-4 0 0,1 0 0,-3 0 0,1-4 0,-2-1 0,6 2 0,2 1 0,1 2 0,-5 0 0,1-2 0,4-2 0,1 2 0,3-3 0,-3 2 0,0-2 0,-4 4 0,4-6 0,-3 2 0,-3 1 0,3-1 0,-7 3 0,6-1 0,2-2 0,1-1 0,-4 3 0,2-2 0,2 2 0,-1-1 0,-2 1 0,1-2 0,1 2 0,1 0 0,-5 0 0,-1-2 0,1 2 0,0 1 0,-2 2 0,-1 0 0,-2 0 0,-5-5 0,5 1 0,1 0 0,3 3 0,0 1 0,1 0 0,0 0 0,0 0 0,-1 0 0,1 0 0,0 0 0,0 0 0,0 0 0,1 0 0,0 0 0,-1 0 0,8-2 0,-8-1 0,1-2 0,0 2 0,4 1 0,-1 2 0,-1 0 0,-1 0 0,-1 0 0,4 0 0,2 0 0,1 0 0,5 0 0,-4 0 0,2 0 0,-1 0 0,5 0 0,-5 0 0,-3 0 0,1 0 0,-5 0 0,5 0 0,-2 0 0,-3 0 0,3 0 0,-1 0 0,-2 0 0,-2 0 0,-1 0 0,0 0 0,-1 0 0,1 0 0,-6 0 0,-4 0 0,-3 0 0,-2 0 0,-4 0 0,-1 0 0,3 0 0,-4 0 0,1 0 0,-6 0 0,4 0 0,-9 0 0,-3 0 0,4 0 0,-6 0 0,7 0 0,0 0 0,-6 0 0,4 0 0,-4 0 0,6 0 0,0 0 0,6 0 0,-2 0 0,5 0 0,-4 0 0,5 0 0,-1 0 0,5 0 0,-4 0 0,0 0 0,-6 0 0,6 0 0,0 0 0,4 0 0,0 0 0,1 0 0,-1 0 0,1 0 0,-1 0 0,0 0 0,-4 0 0,0 0 0,-1 0 0,6 0 0,-6 0 0,1 0 0,-7 0 0,10 0 0,-12 0 0,6 0 0,-7 0 0,0 0 0,-7 0 0,6 0 0,-6 0 0,7 0 0,0 0 0,-6 7 0,-2 1 0</inkml:trace>
  <inkml:trace contextRef="#ctx0" brushRef="#br0" timeOffset="3">1295 9611 9831,'-7'-8'-62,"6"2"45,-6 6 7,7 0 8,0-6 1,2 4 0,3-3 1,-2 4 0,6 1 0,1 0 0,4 0 0,1 0 0,-1 0 0,1 0 0,-1 0 0,5 0 0,2 0 0,0 0 0,-1 0 0,6-2 0,-2-1 0,3-2 0,2 2 0,0 1 0,-1 2 0,1 0 0,0 0 0,0 0 0,0-1 0,-2-3-4,-3 0 0,3-1 1,-3 5-1,1 0-3,-1 0 1,4-5 0,-6 0-1,2 2 1,0 1 0,-5 2 0,4 0 0,-3 0 1,-2 0 0,3 0 0,-1 0 0,1 0 0,0 0 0,3 0 1,-2 0-1,2 0 0,2 0 0,4-1 0,-6-2 0,3-2-2,2 2 1,-2 1 0,-1 2 0,-2 0-1,2 0 0,-4 0 1,2 0-1,1 0 1,3 0 1,-4 0-1,-2 0 1,0 0 0,1 0 0,1 0 0,5 0 0,-2 0 0,-3 0 1,3 0 0,-3 0-1,3 0 0,2 0 0,0 0 1,-1 0-1,1 0-1,0 0 1,4-2-1,1-1 1,-2-2-1,-2 2 0,-1 0 0,1 0 1,2-4 1,2-1 1,0 5 0,-6-2 0,3 2 2,2-2 1,4 4 0,6-6 0,-1 3 0,-4-1 0,4-5 0,-2 4 0,3-1 0,0 1 0,2-4 0,-10 6 0,0-1 0,0-2 0,4 4 0,-6-5 0,-1 2 0,-1 3 0,-3 1 0,3 1 0,1-3 0,1 0 0,1-1 0,-4 5 0,2 0 0,2 0 0,-1 0 0,-4 0 0,0 0 0,0 0 0,-2 5 0,-2-1 0,-1 0 0,2-3 0,-4-1 0,1 0 0,-1 2 0,0 3 0,2-4 0,5 4 0,0-3 0,0-2 0,-5 0 0,0 0 0,1 0 0,2 0 0,2 0 0,0 0 0,0 0 0,0 0 0,-2 0 0,-2 0 0,-1 0 0,2 0 0,-4 0 0,2 0 0,0 0 0,-1 0 0,4 0 0,-5 0 0,2 0 0,0 0 0,0 0 0,5 0 0,0 0 0,-1 0 0,0 0 0,-1 0 0,0 0-1,3 0 1,-3 0-1,-3 0 1,2 0-3,1 0 0,2 0 0,0 0 0,-2 0-1,-3 0 0,3 0 1,-3 1-1,2 2 0,-2 2 1,1 0-1,-4-4 1,1 3-1,4 0 1,-1 3 0,1-4 0,-4 2 0,-1-2 1,5 3 0,-2 1 0,1-1 0,-1 1 0,3 2 0,-4-2 0,1-1-1,0 0 1,0 4 0,3-4 0,-1 1-1,-2-1 1,-2 1 0,3-4-1,-1 2 0,2-2 1,-4 3 0,1-1 0,-2-2 0,-4-1 1,6 3-1,-1-1 1,2 0 0,0-3 0,0-1 0,6 0 1,2 0-1,2 0 1,-1 2 0,-4 1 0,0 2-1,0-2 1,-1-1 0,1-2 0,0 0-1,0 0 1,0 0-1,-1 0 1,1 0-1,0 0 1,-5 0-1,-2 0 1,1 0-1,-1 0 1,2 0-1,3 0 1,-1 0-1,-2 0 1,-5 0 0,6 0 0,3 0 0,-1 0 0,3 0 0,-9 0 0,0 0 0,0 0 0,2 0 0,-2 0 0,2 0-1,2 0 1,-4 0 0,0 0 0,-2 0-1,0 0 1,2 0-1,-3 0 1,1 0-1,-2 0 1,4 0-1,-2 0 1,-1 0-1,-2 0 1,-2 0-1,1 0 1,-1 0-1,0 0 1,1 0 0,-1 0-1,1 0 1,-1 0 0,5 0 0,0 0 0,-1 0-1,-2 0 1,-2 0 0,1 0 0,1 0 0,3 0 0,-3 0 0,3 0 0,-3 0-1,-2 0 1,6 0 0,-1 0 0,0 0-1,2 0 1,-5 0-1,4 0 1,0 0-1,-1 0 0,5-2 1,-5-1-1,0-2 0,2 2 0,-5 1 1,5 1-1,-2-3 0,0 0 0,2-1 0,-4 5 1,3-2-1,-3-3 0,4 4 0,-2-4 0,0 3 0,2 2 0,-3 0 0,4 0 1,-1 0-1,-4 0 0,4 0 0,-2 0 0,-1 0 0,-2 0 0,3 0 0,0 0 0,1 0 0,0 0 0,-4 0 0,5 0 0,-2 0 0,0 0 0,1 0 0,-4 0 0,1 0-1,2 0 1,1 0 0,-6 0 0,0 0 0,1 0 0,4 0 0,0 0 0,0 0 0,2 0 0,-5 2 1,5 1-1,-2 2 0,0-2 1,5-1-1,-5-1 1,0 3-1,2 0 1,0 1 0,3-5 0,-3 0-1,0 0 1,-1 0 0,6 0 0,-2 2-1,2 3 1,-4-4-1,0 4 1,1-3-1,-1-2 1,-3 0-1,4 0 1,-1 0-1,0 0 1,-4 0-1,3 0 1,-1 0-1,4 0 1,-1 0-1,1 0 1,0 0-1,-2 0 1,5 0 0,-3 0-1,4 0 0,0 0 1,1 0 0,0 0 0,0 0-1,-1 0 1,3 0 0,1 0 0,1 0-1,-1 0 1,-1 0-1,-1 0 1,2 0-1,2 0 1,-1 0-1,-3 0 1,2 0-1,2 0 1,0 0-1,-6-2 1,3-1-1,2-2 1,-2 0 0,2 5-1,-2 0 0,-3 0 1,3 0 0,1 0 0,1 0-1,-1 0 1,-1 0-1,-3 0 1,1 0-1,0 0 1,0 0-1,0 0 1,-1 0-1,1 0 1,0 0-1,1 0 1,2 0-1,2 0 1,-1 0-1,-2 0 1,1 0-1,1 0 1,1 0 0,-4 0 0,2 0-1,2 0 1,-2 0-1,-5 0 1,0 0-1,3 0 1,2 0 0,-3 0-1,0 0 0,0 0 1,-1 0 0,1 0 0,0 0-1,0 0 1,0 0 0,-1 0-1,0 0 0,-4 0 1,3 0 0,-3 0 0,3 0-1,2 0 1,-1-5 0,0 1 0,-3 0-1,-1 3 1,0 1 0,3 0-1,-1 0 0,-2 0 1,-5 0 0,5 0 0,0 0-1,-2 0 1,4-2 0,-5-1-1,-1-2 0,1 2 1,5 1 0,-2 2 0,1 0-1,-1 0 1,-1 0 0,-6 0 0,4 0-1,1 0 1,1 0 0,1 0 0,-5 0-1,-3 0 1,3 0 0,2 0 0,0 0-1,0 0 1,-2 0 0,-5 2 0,1 1-1,-1 2 1,0 0 0,1-5 0,-1 0 0,0 0 0,6 0 0,-1 1 0,-2 3-1,-1 0 1,-1 1 0,-1-5 0,1 0 0,-1 0 0,5 0 0,0 0 0,-1 0 0,-2 0 0,0 0 0,1 0 0,3 0 0,-3 0 0,-6 0 0,-1 0 0,1 0 0,2 0 0,1 0 0,1 0 0,-1 0 0,0 0 0,2 0 0,4 0 0,-4 0 0,3 0 0,-3 0 0,-2 0 0,1 0 0,-6 0 0,1 0 0,-7 0 0,3 0 0,-7 0 0,-4 0 0,3 0 0,-4 0 0,6 0 0,0 0 0,-6 0 0,4 0 0,-4 0 0,6 0 0,0 0 0,0 7 0,0 1 0</inkml:trace>
  <inkml:trace contextRef="#ctx0" brushRef="#br0" timeOffset="4">1942 9726 9019,'6'8'0,"-4"-1"0,4-9 0,-6-3 0,0 4 0,0-7 0,0 3 0,0 3 0,0-6 0,0 4 0,0 2 0,0-4 0,0 6 0,0 0 0,0 6 0,0 2 0,0 6 0,0 1 0,0-1 0,0 2 0,0 3 0,0 5 0,0 4 0,0 5 0,0 2 0,0 2 0,0 3 0,0 2 0,0 1 0,0 0 0,0 0 0,0 0 0,0 0 0,0 1 0,0-1 0,0-5 0,-1-1 0,-2 0 0,-2-1 0,-2 1 0,4 2 0,-2-6 0,2-2 0,0-4 0,0-2 0,-2-2 0,2-3 0,1 0 0,2-6 0,0-6 0,0-3 0,0-10 0,0 2 0,0-7 0,0 7 0,0-3 0,0 6 0,0 0 0,7 0 0,-6 1 0,4 4 0,-2-3 0,2 2 0,-2 3 0,7-2 0,-2 1 0,3-3 0,-1 2 0,1-2 0,-3 0 0,1 1 0,3 0 0,0 0 0,4 2 0,3-1 0,2 4 0,3-4 0,-5-2 0,-3-1 0,-1 3 0,-1 0 0,1-2 0,-1-2 0,2-1 0,2 0 0,1 0 0,-2 0 0,-1 0 0,0 2 0,2 1 0,1 2 0,0 0 0,-4-5 0,1 0 0,3 0 0,-3 0 0,3 0 0,-3 0 0,-2 0 0,-4 0 0,-1 0 0,3 0 0,0 0 0,3 0 0,-1 0 0,1 0 0,-1 0 0,0 0 0,1 0 0,-1 1 0,1 3 0,-1 0 0,0 1 0,1-5 0,-1 0 0,1 0 0,4 0 0,0 0 0,-2 0 0,-1 0 0,0 0 0,2 0 0,1-1 0,-1-4 0,-2 3 0,-2-3 0,1 4 0,-1 1 0,2 0 0,1 0 0,3 0 0,-3 0 0,-1 0 0,-1 0 0,-1 0 0,0 0 0,6 0 0,-1 0 0,-2 0 0,-1 0 0,-6 0 0,1 0 0,5 0 0,-2 0 0,6 0 0,-4 0 0,-2 0 0,0 0 0,1 0 0,-1 0 0,-4 0 0,-1 0 0,3 0 0,0 0 0,3 5 0,-1-1 0,1 0 0,-1-3 0,0-1 0,1 0 0,-1 0 0,0 0 0,1 0 0,-1 0 0,1 0 0,-1 0 0,2 0 0,2 0 0,1 0 0,-2 0 0,4 0 0,-2 0 0,0 0 0,2 0 0,-5 0 0,5 0 0,-2 0 0,0 0 0,5-5 0,-4 1 0,-1 0 0,2 3 0,-4 1 0,5 0 0,1 0 0,-1 0 0,-3 0 0,5-2 0,0-1 0,-1-2 0,4 0 0,-3 5 0,3 0 0,2 0 0,4-4 0,1-1 0,-2 2 0,-2 1 0,-1 2 0,0 0 0,0-2 0,-1-2 0,0 2 0,-3-3 0,-1 4 0,2 1 0,-1 0 0,1 0 0,-4 0 0,-1 0 0,3 0 0,-3 0 0,0 0 0,-1 0 0,4 0 0,-3 0 0,0 0 0,0 0 0,4 1 0,-1 2 0,2 2 0,-2-2 0,3-1 0,-3-2 0,2 0 0,-2 0 0,1 0 0,-4 0 0,0 0 0,-1 0 0,0 0 0,-4 0 0,1 2 0,2 2 0,2-2 0,-3 3 0,1-4 0,-1-1 0,2 0 0,-1 0 0,1 0 0,0 0 0,3 0 0,4 0 0,-1 0 0,-2 0 0,0 0 0,4 0 0,1 0 0,0 0 0,0 0 0,-1 0 0,1 0 0,0 0 0,5 0 0,-1 0 0,-1 0 0,-2 0 0,-1-4 0,0-1 0,0 0 0,0-1 0,-1 4 0,1-3 0,0 4 0,0 1 0,-1-5 0,1 0 0,0 2 0,0 1 0,-1-3 0,1 1 0,0-1 0,0-2 0,-5 6 0,-2-4 0,1 2 0,-1-2 0,0 3 0,2-2 0,-5 2 0,-3 2 0,-1-2 0,-1-1 0,1-2 0,-1 2 0,0 2 0,1 1 0,1 0 0,3 0 0,-3 0 0,5 0 0,-2 0 0,0 0 0,0 0 0,-3 0 0,2 0 0,1 0 0,0 0 0,-4 0 0,-1 0 0,0 0 0,1 0 0,-1 0 0,-4 0 0,-1 0 0,1 0 0,4 0 0,1 0 0,-6 0 0,1 0 0,-5 0 0,4 0 0,-4 0 0,5 0 0,-7 0 0,10 0 0,-12 0 0,6 0 0,-7-7 0,0-2 0,0-4 0,0-3 0,1-2 0,2-3 0,2-1 0,0-2 0,-5-6 0,0-2 0,0-2 0,5-6 0,0 3 0,-2-1 0,-2 0 0,-1-1 0,0-2 0,0 1 0,0 1 0,-4 7 0,-3-3 0,1 2 0,-1-1 0,1 5 0,3 7 0,-4 0 0,-1-1 0,4 6 0,-4-3 0,1 4 0,4 2 0,0 0 0,0-1 0,-2 1 0,-2 0 0,3-1 0,2 1 0,-3-1 0,4 1 0,1 0 0,0-1 0,-2 2 0,-1 2 0,-2 2 0,0 4 0,5-5 0,-5 1 0,1-6 0,-3 6 0,2 1 0,-4 1 0,1-2 0,0 2 0,2-1 0,-6 5 0,3-2 0,-2 2 0,1-2 0,-3 4 0,4-4 0,-4 3 0,-2 2 0,-1-4 0,-1-1 0,-2 2 0,1 1 0,-3 2 0,1 0 0,-1-2 0,0-2 0,-3 2 0,3-3 0,-1 4 0,-4 1 0,4-5 0,-2 0 0,0 2 0,2 1 0,-6 1 0,4-3 0,-3-2 0,-2-2 0,1 5 0,-1-2 0,-2 2 0,-2-2 0,-2 3 0,-4-4 0,4 1 0,0 0 0,5 1 0,-5 4 0,1 0 0,0 0 0,1 0 0,2 0 0,-1 0 0,-1 0 0,-2 0 0,3 0 0,-2 0 0,2 0 0,0 0 0,0 1 0,-3 2 0,-2 2 0,5 0 0,-1-5 0,1 0 0,-2 0 0,4 0 0,-4 0 0,4 2 0,1 2 0,5-2 0,0 3 0,-1-4 0,-3-1 0,4 0 0,1 0 0,-3 0 0,-1 0 0,-2 0 0,0 0 0,2 0 0,3 0 0,-3 0 0,3 0 0,-3 0 0,-2 0 0,0 0 0,0 0 0,2 2 0,3 3 0,-6-4 0,4 4 0,2-3 0,2-2 0,-2 5 0,3-1 0,-1 0 0,-4-3 0,4-1 0,-1 0 0,3 0 0,2 0 0,-4 0 0,-1 0 0,-1 2 0,0 3 0,5-4 0,-3 4 0,-1-3 0,1-2 0,0 0 0,-4 0 0,2 1 0,-1 4 0,-3-3 0,0 2 0,-1 0 0,0 0 0,5-2 0,0 4 0,-1-1 0,-3 0 0,0 0 0,-1-4 0,2 3 0,3 0 0,-8 3 0,3-4 0,-1 2 0,-1-2 0,-2-2 0,-1 1 0,0 1 0,-1 2 0,3 5 0,-4-6 0,-1 1 0,0 2 0,5-6 0,-3 6 0,1-3 0,1 1 0,-2 2 0,3-4 0,-4 2 0,0-2 0,4 3 0,-3-1 0,1-2 0,0-1 0,-1 3 0,2-1 0,-4 0 0,0-3 0,-3 1 0,7 1 0,1 2 0,1-2 0,4 0 0,1 0 0,3 2 0,-3-2 0,2-1 0,-2-2 0,-1 0 0,2 0 0,1 0 0,-2 0 0,2 0 0,-1 0 0,-1 0 0,0 0 0,2 0 0,-1 0 0,2 0 0,1 0 0,0 0 0,-1 0 0,4 0 0,-3 0 0,1 0 0,3 0 0,2 5 0,2 0 0,0-2 0,1 0 0,2 0 0,1 2 0,2 6 0,-3-1 0,1 3 0,7-4 0,-2 1 0,4 1 0,-1 3 0,-1 5 0,-2 5 0,-6 10 0,3 3 0</inkml:trace>
  <inkml:trace contextRef="#ctx0" brushRef="#br0" timeOffset="5">1050 11827 9436,'0'8'0,"0"-1"0,0-7 0,0 0 0,0-7 0,6 6 0,2-11 0,7 8 0,-7-3 0,-2 4 0,1-2 0,-6 0 0,7 5 0,-3 0 0,-2 0 0,7 0 0,-5 0 0,4 0 0,-4 0 0,5 0 0,-6 0 0,6 0 0,-5 0 0,4 0 0,2 0 0,-4 2 0,-1 1 0,1 2 0,-4 0 0,6-5 0,3 0 0,-4 5 0,1-1 0,-1 3 0,3-4 0,-1 2 0,0 0 0,4-5 0,-1 1 0,-2 2 0,-1 2 0,1-2 0,-3-1 0,1-2 0,3 0 0,0 0 0,3 0 0,-1 0 0,0-2 0,1-1 0,-1-2 0,1 1 0,-1 4 0,0 0 0,1 0 0,-1 0 0,1-2 0,-1-3 0,0 4 0,1-4 0,-1 3 0,0 2 0,-4-1 0,0-3 0,1 0 0,2 0 0,1 3 0,0 1 0,1 0 0,-6-5 0,1 0 0,1 2 0,-3 1 0,2 2 0,-1 0 0,6 0 0,-6 0 0,1 0 0,0 0 0,2 2 0,-2 3 0,-2-4-7,-3 4 2,-4-3 1,7 3-4,-3-1 5,-3 1 1,9-3 0,-6 3 0,1-4 0,-1 4 1,-2-3 0,7-2 1,-7 1-1,3 2 0,1 2 1,-6 0 0,7-5 0,-3 0 0,-3 0 0,6 0 0,-5 1 0,2 4 0,-1-3 0,3 4 0,2-6 0,-1 0 0,2 0 0,-5 0 0,4 0 0,3 0 0,0 0 0,3 0 0,-1 0 0,-4 0 0,-1 0 0,2 0 0,2 0 0,-3 0 0,-1 0 0,3 0 0,0 0 0,3 0 0,-1 0 0,-4 0 0,-1 0 0,3 0 0,-4 0 0,1 0 0,2 0 0,-3 0 0,2 0 0,0 0-1,4 0 0,0 0-1,1 0 1,-3-1 0,0-3-2,-3 0 1,1-1-1,4 5 1,1 0 0,-1 0-1,0 0 0,-4 0 0,0 0-1,1 0 1,2 0 0,1 0 0,0 0 0,1 5 0,-1-1 1,0 0 0,-4-3 0,0-1 1,1 0-1,2 0 1,-4 5-1,1 0 1,1-2-1,2-1 1,1-2 0,1 0 0,-1 0-1,0 0 1,-4 0 0,0 0-1,1 0-1,2 0 1,1 0-1,0 0 1,1 0-2,-1 0 2,0 0 1,-4 0-3,0 0 1,-7 0 1,3 0 1,-4 0-2,3 0 2,-4 0 0,7 0-1,-3 0 1,-2 0 0,7 0 0,-5 0-1,4 0 1,-4 0 0,5 0 0,-6 0 1,6 0-1,1 0 0,-3 0 0,2 0 0,1 0 0,-3 4 0,1 1 0,3-2 0,0-1 0,-2-2 0,0 0 0,1 0-1,2 0 1,1 0 0,0 0 0,1 0-1,-1 0 1,-4 0 0,-1 0 0,3 0-1,0 0 0,-2 0 0,0 0 0,1 0 0,-3 0 0,1 0 0,2 0 0,-3 0-3,2 0 2,-7 0 0,4 0 0,-7 0-2,0 0 5,0 6 0,0-4 0,0 4 0,1-6 0,4 0 0,-3 0 0,6 0 0,-5 2 0,2 3 0,1-4 0,-1 4 0,3-3 0,6-2 0,1 0 0,-1 0 0,0 0 0,1 0 0,-1 0 0,1 0 0,-1 0 0,0 0 0,1 0 0,-1 0 0,0 0 0,1 0 0,-1 0 0,1 0 0,-1 0 0,0 0 0,-4 0 0,0 0 0,1 0 0,2 0 0,-4 0 0,1 0 0,1 0 0,2 0 0,1 0 0,0 0 0,-4 0 0,0 0 0,1 0 0,-3 0 0,1 0 0,1 0 0,4 0 0,-4 0 0,0 0 0,-6 0 0,6 0 0,0 0 0,4 0 0,0 0 0,-4 0 0,0 0 0,1 0 0,-3 0 0,1 0 0,3 0 0,-5 1 0,3 3 0,1 0 0,2 1 0,1-5 0,1 0 0,-1 0 0,1 0 0,-1 0 0,0 0 0,2 0 0,2 0 0,1 0 0,-1 0 0,3 0 0,-1 0 0,3 0 0,2 0 0,-2 0 0,1 0 0,0 0 0,-2 0 0,5 0 0,-3 0 0,2 0 0,-2 0 0,3 0 0,-5 0 0,2 0 0,0 0 0,-1 0 0,2-1 0,-2-3 0,-3 0 0,6-1 0,-4 5 0,2 0 0,0 0 0,-1 0 0,2 0 0,1-2 0,4-3 0,-6 4 0,5-4 0,-2 3 0,0 2 0,4-4 0,1-1 0,1 2 0,-1 1 0,-6 2 0,-2 0 0,1-2 0,2-2 0,1 2 0,-3-3 0,-1 4 0,2 1 0,-4 0 0,2-2 0,2-1 0,1-2 0,-3 0 0,0 5 0,1 0 0,3 0 0,-1 0 0,-2-1 0,-2-3 0,-3 0 0,6-1 0,-4 3 0,2-1 0,0-2 0,-6 1 0,1 4 0,-1-2 0,1-3 0,-3 4 0,3-4 0,-3 3 0,-2 2 0,1-1 0,-1-3 0,1 0 0,-1-1 0,0 5 0,1 0 0,-1 0 0,1 0 0,-1 0 0,0 0 0,1 1 0,-1 3 0,0 0 0,1 3 0,-1-4 0,1 2 0,-1 0 0,0-5 0,-1 1 0,-3 4 0,3-4 0,-4 4 0,4-2 0,1 2 0,-4-3 0,0 3 0,1-4 0,1-1 0,3 2 0,-1 1 0,1 2 0,-1-2 0,0 0 0,1 0 0,-1 2 0,1-2 0,4-1 0,0 0 0,0 1 0,2 2 0,-5-1 0,3-4 0,-1 0 0,1 0 0,-2 0 0,6 0 0,-2 0 0,-4 0 0,4 0 0,0 0 0,1 0 0,4 0 0,-4 0 0,0 0 0,1 0 0,-1 0 0,2 0 0,3 0 0,-1 0-1,-2 0 0,0 0 0,5 0 0,-1 0-1,1 0 1,0 0 0,0 0 0,0 0-1,-1 0 1,3 5 0,1 0-1,1-2 0,-1-1 1,-1-1 0,-1 3 0,4 0-1,4 0 1,-1 2 0,-1-1 0,1 0-1,0 1 1,1-4 0,4 4 0,-2-1-1,-2 0 1,-4 4 0,3-4 0,-1 0-1,1 1 1,-5-4 0,3 4-1,-1-1 0,-1 0 1,7 0 0,-1-5 0,1 0 0,-2 0 0,2 4 0,-5 1 0,2-2 0,3-1 0,-3 0 0,-1 1 0,1 2 0,0-2 0,-4-2 1,4-1-1,0 0 0,0 0 1,-5 0-1,3 0 1,0 0-1,3 0 1,-2 0 0,-1 0 0,-2 0-1,1 0 1,1 0 0,-3 0 0,3 0-1,2 0 1,-5 0 0,2 0-1,-4-1 0,-1-4 0,-1 3 1,1-2-1,0 0 0,0 0 0,1 2 1,1-3-1,-1 2 0,-3-2 0,0 4 1,5-6-1,3 2 0,2 1 1,-5-3-1,3 4 1,-1-2-1,-1 2 0,1-3 1,-5 1-1,0 2 0,-1 1 1,6-3-1,1-1 1,2-1-1,3 1 1,-5 0 0,0 2 0,-1 0-1,-1 0 1,6-2 0,-4 1 0,0 2-1,0 1 1,0-2 0,-3-1 0,3 2-1,2 1 1,-5 2 0,2-2 0,-4-1 0,-1-2 0,1 1 0,2 4 0,2 0 0,-2 0 0,-7 0 0,-1 0 0,4 0 0,3 0 0,0 0 0,1 0 0,-5 0 0,-3 0 0,-2 0 0,4 0 0,-4 0 0,-1 0 0,0 0 0,-4 0 0,3 0 0,-3 0 0,4 1 0,0 2 0,1 2 0,-7 0 0,2-3 0,1 1 0,-2 2 0,0-1 0,-2-4 0,0 2 0,1 3 0,4-4 0,2 4 0,1-3 0,-4-1 0,1 3 0,-1 0 0,1 0 0,-3-3 0,3-1 0,-2 2 0,3 3 0,-3-4 0,6 4 0,-3-3 0,-2-2 0,3 0 0,0 0 0,-1 0 0,1 0 0,3 1 0,-5 2 0,0 2 0,2-2 0,-3-1 0,4-2 0,-1 0 0,-3 0 0,-1 0 0,1 0 0,1 0-1,-1 0 1,-1 0 0,1 0 0,2 0 0,3 0 0,-4 0 0,3 0 0,1 0 0,-1 0 0,1 0 0,2 0 0,-1 0-1,2 0 1,-4 0 0,0-2 0,1-1 0,-1-2 0,1 1 0,2 4 0,-1-2-1,2-3 1,-4 4 0,0-4 0,-1 3-1,-3 2 1,3 0 0,-2 0 0,0 0 0,2 0 0,-5 0 0,3 0-1,-3 0 1,-2 0 0,1 0-1,-1 0 1,-4 0 0,-1 2 0,2 1-1,2 2 1,2 0 0,-3-4 0,0 2-1,-3 2 1,1 0 0,4-5-1,1 0 1,-1 2 0,0 1-1,1 2 1,-1-1 0,0-4 0,1 0-1,-1 0 1,1 0 0,-1 0 0,0 0-1,1 0 1,-6 0-1,1 0 1,1 0-1,2 0 1,1 0-1,1 0 1,-1 0-1,1 0 0,-1 0 0,0 0 0,1 0 1,-1 0 0,0 0-1,1 0 0,-1 0 1,-4 0-1,-1 0 0,3 0 1,-4 0 0,1 0-2,2 0 1,-4 0 0,1 0 0,-3 0 1,-4 7 0,-1 1 0,-8 6 0</inkml:trace>
  <inkml:trace contextRef="#ctx0" brushRef="#br0" timeOffset="6">561 12144 8938,'0'-10'0,"0"0"0,-2 7 0,-3-2 0,4 2 0,-4-2 0,3 4 0,2-6 0,0 9 0,0 3 0,0 9 0,0 2 0,0 5 0,0 0 0,2 1 0,1 9 0,2 2 0,-2 6 0,-1 8 0,-2 6 0,0 5 0,0 4 0,5 2 0,-1 5 0,0-4 0,-3-1 0,-1-3 0,0-8 0,0-7 0,0-6 0,0 0 0,0-6 0,0-4 0,0-4 0,0-6 0,0-5 0,0-1 0,0-4 0,0-1 0,0 3 0,0-4 0,0 1 0,0 2 0,0-4 0,0-1 0,0-6 0,0 0 0,0-6 0,2 4 0,3-3 0,-2 4 0,6 1 0,1 0 0,3-2 0,-4-3 0,4 4 0,-3-4 0,3 3 0,1 2 0,0 0 0,1 0 0,-1 0 0,1 0 0,-1 0 0,0 0 0,1 0 0,-1 0 0,0 0 0,1 0 0,4 0 0,0 0 0,-1 0 0,-2 0 0,-2 0 0,1 0 0,-1 0 0,0 0 0,1 0 0,1 0 0,3 0 0,-3 0 0,3 0 0,-3 0 0,-2 0 0,2 0 0,2 0 0,1 0 0,-1 0 0,3 0 0,-2 0 0,0 0 0,2 0 0,-4 0 0,6 0 0,-1 0 0,0 0 0,-2 0 0,2 0 0,0 0 0,1 0 0,-4 0 0,5 0 0,1 0 0,3 0 0,0 0 0,1 0 0,0 0 0,0 0 0,-1 0 0,3 0 0,1 0 0,1 0 0,1 0 0,-5 0 0,0 0 0,-1 0 0,6 0 0,-1 0 0,-1 0 0,-1 0 0,-2 0 0,-1 0 0,1 0 0,0 0 0,0 0 0,1 0 0,2 0 0,2 0 0,4 0 0,-5 0 0,1 0 0,1 0 0,-3 0 0,5 0 0,0 0 0,-1 0 0,-4 0 0,2 0 0,-2 0 0,2 0 0,2 0 0,8 2 0,-3 1 0,-3 2 0,4 0 0,-2-5 0,5 0 0,3 0 0,0 5 0,-5-1 0,0 0 0,0-3 0,0-1 0,-1-1 0,-2-3 0,-2 0 0,1-1 0,4 3 0,0-1 0,0-2 0,0-1 0,0 3 0,0-2 0,1 2 0,-3-4 0,-2 2 0,-6 2 0,-2 2 0,-3 1 0,1 0 0,1 0 0,4 0 0,-8 0 0,2 0 0,0 0 0,-1 0 0,-2 0 0,1 0 0,1 0 0,-1 0 0,-2 1 0,1 2 0,-1 2 0,2-2 0,-5 4 0,-2-2 0,1 1 0,0-1 0,-1-2 0,-5 5 0,1-2 0,-1-2 0,0-3 0,1 1 0,-1 1 0,1 2 0,-1 0 0,0-5 0,1 0 0,-1 0 0,-4 0 0,-1 1 0,2 4 0,2-3 0,2 2 0,-1-2 0,-4-2 0,-1 0 0,-6 0 0,4 0 0,-7 0 0,0 0 0,-7 0 0,6 0 0,-6-2 0,7-2 0,0 0 0,0-5 0,2-2 0,3-2 0,-4-2 0,6 1 0,-2-2 0,-1-3 0,8-4 0,-3-7 0,4-4 0,1-4 0,1-3 0,-1-3 0,1 1 0,-1 0 0,0-2 0,1-1 0,-1-2 0,0 2 0,-1 1 0,-2 2 0,-3 1 0,-1 4 0,2-2 0,-4 6 0,-2 2 0,-1 2 0,-2 7 0,0 4 0,-2 2 0,-2-2 0,0 7 0,-5-2 0,-2 1 0,-2 0 0,-2 1 0,1 2 0,4-1 0,1 6 0,-2 2 0,-2-4 0,-1 3 0,-1 0 0,1 3 0,1-1 0,2-1 0,1-2 0,1 0 0,-6 5 0,1 0 0,-1-1 0,1-2 0,0-2 0,-1 2 0,4-1 0,-2 1 0,-3-2 0,0 2 0,-1 0 0,-1 0 0,-3-4 0,-1-1 0,3 5 0,-5-3 0,-2 1 0,-1 0 0,-3-1 0,-2 3 0,-3-2 0,-2 2 0,0-4 0,-3 3 0,0 0 0,-5 3 0,4-1 0,-4-1 0,5-2 0,0 2 0,-1 1 0,-3 2 0,1 0 0,0 0 0,-5 0 0,-1 0 0,-3 0 0,-2 0 0,4 0 0,1 0 0,1-1 0,0-4 0,0 3 0,5-2 0,0 2 0,0 2 0,-2 0 0,-3 0 0,-5-2 0,-3-2 0,5 2 0,1-3 0,2 2 0,1-2 0,-8 4 0,6-6 0,1 2 0,5 1 0,3-3 0,-4 4 0,0-3 0,-4-2 0,3 4 0,-1 0 0,4 0 0,4 0 0,-2 2 0,-5-4 0,2 1 0,6 0 0,0 0 0,4 5 0,-1 0 0,-1 0 0,5 0 0,-4 0 0,2 0 0,-2 0 0,2 0 0,-6 0 0,0 0 0,1 0 0,2 0 0,6 0 0,-1 2 0,-4 3 0,4-4 0,-4 6 0,4-1 0,1 4 0,0-2 0,2 1 0,1 1 0,2-2 0,0 5 0,-4-5 0,-1 1 0,0 1 0,0-1 0,1 4 0,-1-2 1,0-1 0,0-5 0,1 3 0,-1 0 3,0 0 0,-5 0 0,1 3 0,1-3-2,2-2 1,-1 5 0,-1-3 0,-1 2-2,1 0 0,1-6 0,4 6 1,1 0-2,3-2 0,5 3 1,-1-6-1,1-1 0,-1 3 0,3-4 0,-3 5 0,3 0 0,1 0 0,-1-3 0,-1 3 0,-2 0 0,1 0 0,2 1 0,2 6 0,-1-1 0,3 0 0,2 1 0,-3 6 0,5 1 0</inkml:trace>
  <inkml:trace contextRef="#ctx0" brushRef="#br0" timeOffset="7">16358 7899 9082,'-8'0'0,"-5"0"0,11 0 0,-6 0 0,3 0 0,4 0 0,-6 0 0,7 0 0,0 0 0,2-5 0,3 1 0,4 0 0,-1 3 0,2 1 0,1 0 0,2 0 0,1 0 0,2 0 0,4 0 0,4 0 0,0-5 0,3 0 0,5 0 0,3-1 0,3 3 0,5-5 0,1 0 0,-1 0 0,1 3 0,3-3 0,1 2 0,-2 2 0,-3-2 0,-3 1 0,-3 0 0,-2-1 0,0 4 0,-4-2 0,-1 2 0,-3 2 0,-6 0 0,1 2 0,-1 1 0,-3 2 0,-2 1 0,-2-3 0,-1 4 0,-3 1 0,1-4 0,-5 4 0,2-1 0,-5-1 0,2-1 0,-3-3 0,-4 4 0,-3-6 0,4 0 0,-12 0 0,3 0 0,-2 0 0,-3 0 0,1 0 0</inkml:trace>
  <inkml:trace contextRef="#ctx0" brushRef="#br0" timeOffset="8">17307 7439 8974,'-5'-10'0,"-1"2"0,0 0 0,-1 0 0,1 3 0,1-3 0,-5 2 0,4 0 0,1 1 0,4 3 0,1 2 0,0 10 0,0 3 0,0 1 0,0 2 0,0 2 0,0 1 0,0 6 0,0-1 0,1 3 0,4 2 0,-3 5 0,2 1 0,0 2 0,0 3 0,0 3 0,4 3 0,-2 2 0,-3-1 0,4-1 0,-1 0 0,0 1 0,1-6 0,2-4 0,-4-8 0,0 0 0,1-1 0,-4-10 0,4-5 0,1-5 0,-6-4 0,6-10 0,-7-4 0,0-2 0,-5-3 0,0 1 0,0-2 0,-1-3 0,3 1 0,-5-4 0,0-1 0,0 1 0,3-2 0,-3-6 0,0-2 0,0-2 0,3-4 0,-3 3 0,0-1 0,0 1 0,5-5 0,-2 3 0,2 1 0,-2 2 0,4 4 0,-4 1 0,3 0 0,2 0 0,0 5 0,0 2 0,2 1 0,3 4 0,-4 1 0,6 1 0,-1 1 0,4 0 0,1 4 0,0 0 0,-1 1 0,1 1 0,2-3 0,1 6 0,0 2 0,1 1 0,-1 2 0,0 0 0,1 0 0,-1 6 0,1 4 0,-1 3 0,0 1 0,1 1 0,-1-1 0,1 0 0,-4 2 0,0 2 0,2 1 0,-2-1 0,-1 2 0,1 1 0,-2 0 0,3 0 0,-6 4 0,0-2 0,-1 1 0,0 0 0,0-5 0,-5 5 0,0 0 0,0-2 0,0 4 0,0-7 0,0 0 0,0 2 0,-5-5 0,-2 5 0,-1-2 0,-3 0 0,-1 2 0,-3-4 0,-1 3 0,-3-3 0,1-1 0,-4 0 0,0 2 0,-1 1 0,-1 0 0,-5-4 0,1-1 0,-1 0 0,-5 2 0,-1 2 0,0 1 0,0-1 0,1-4 0,6-3 0,0-1 0,4 1 0,2-3 0,4 0 0,-1-2 0,6 6 0,1-4 0,4 6 0</inkml:trace>
  <inkml:trace contextRef="#ctx0" brushRef="#br0" timeOffset="9">18415 8503 9064,'0'8'0,"0"-1"0,0-7 0,0 0 0,0-7 0,0 6 0,0-6 0,0 7 0,0 0 0,0-6 0,0 4 0,0-4 0,0 6 0,0 0 0,0-6 0,0 4 0,0-4 0,0 6 0,0 0 0,6 0 0,2 0 0,7 0 0,-1 0 0,0-2 0,1-3 0,-1 4 0,1-4 0,-1 3 0,0 2 0,1-5 0,-1 1 0,1 0 0,-1 1 0,0 0 0,1-2 0,-1 0 0,1 4 0,-1-4 0,0 4 0,1-4 0,-6 3 0,1 2 0,-5 0 0,4 0 0,-4 0 0,5 0 0,-6 0 0,6 0 0,0 0 0,4 0 0,-4 0 0,-2-1 0,0-3 0,0 0 0,1-1 0,6 5 0,-1 0 0,0 0 0,1 0 0,-1 0 0,-1-2 0,-2-1 0,-1-2 0,1 2 0,-3 1 0,1 2 0,3 0 0,-6 0 0,7 0 0,-12 0 0,6 0 0,-7 0 0,-7 0 0,6 0 0,-6 0 0,7 0 0,-1 0 0,-4 0 0,3 7 0,-4 1 0</inkml:trace>
  <inkml:trace contextRef="#ctx0" brushRef="#br0" timeOffset="10">19954 8503 8986,'-14'5'0,"0"0"0,-1 0 0,1-5 0,6 0 0,1 0 0,7 0 0,0 0 0,0-7 0,0 6 0,0-6 0,7 7 0,-4 0 0,7 0 0,-6 0 0,6 0 0,0 0 0,4 0 0,0 0 0,1 0 0,-1 0 0,1 0 0,-1 0 0,2 0 0,3 0 0,-1 0 0,4 0 0,0 0 0,1 0 0,1 0 0,6 0 0,2 0 0,2 0 0,4-1 0,-3-2 0,2-2 0,3 2 0,-3-4 0,1 2 0,0 2 0,-1 2 0,-2 1 0,-6-2 0,0-1 0,0-2 0,-1 0 0,0 5 0,-3 0 0,-1 0 0,0-5 0,5 1 0,0 0 0,-1 3 0,1-1 0,-2-1 0,1-2 0,0 2 0,-7-3 0,8 1 0,-2 2 0,0 1 0,2 1 0,-2-3 0,-1 0 0,-2 0 0,-2-2 0,4 1 0,-4 2 0,-1 1 0,3 1 0,-5-2 0,-1-2 0,-2 0 0,-2 5 0,0 0 0,1 0 0,-1 0 0,1 0 0,-1 0 0,0 0 0,1 0 0,-1 0 0,5 0 0,0 0 0,-1-2 0,-2-2 0,3 2 0,0-3 0,1 4 0,0 1 0,-4 0 0,4 0 0,-4 0 0,-2 0 0,2 0 0,2 0 0,2 0 0,3 0 0,-6 0 0,4 0 0,-2 0 0,0 0 0,5 0 0,-3 0 0,0 0 0,0 0 0,3 0 0,-4 0 0,1-2 0,0-3 0,3 4 0,-5-4 0,0 3 0,2 2 0,-5 0 0,5 0 0,-2 0 0,0 0 0,5 0 0,-3 0 0,0-1 0,0-4 0,3 3 0,-5-3 0,0 4 0,2 1 0,0 0 0,4-2 0,-1-1 0,2-2 0,-4 0 0,2 5 0,0 0 0,-2 0 0,6-4 0,-4-1 0,3 2 0,1 1 0,0 0 0,-3-1 0,-1-2 0,2 2 0,1 2 0,2 1 0,1 0 0,4 0 0,-4-5 0,4 0 0,-2 2 0,1 1 0,-2 2 0,2 0 0,-4-1 0,-5-4 0,5 3 0,-4-3 0,4 4 0,-2 1 0,-3 0 0,2 0 0,-4-2 0,-1-3 0,3 4 0,-5-4 0,0 3 0,2 2 0,-3 0 0,4 0 0,0 0 0,1 0 0,-6 0 0,4 0 0,-2 0 0,0 0 0,1 0 0,-6 0 0,2 0 0,3 0 0,-6 0 0,5 0 0,-1 0 0,-1 0 0,0 0 0,-2 0 0,1 0 0,-1 0 0,1 0 0,-1-1 0,0-4 0,-4 3 0,0-2 0,1 2 0,2 2 0,1 0 0,0 0 0,1 0 0,-1 0 0,1-2 0,-1-1 0,0-2 0,1 1 0,-1 4 0,0 0 0,-4-2 0,0-1 0,1-2 0,2 2 0,-4 1 0,1 2 0,1 0 0,2 0 0,1-1 0,1-4 0,-1 3 0,0-3 0,1 4 0,-1 1 0,0 0 0,1 0 0,-1-2 0,1-1 0,-1-2 0,-4 1 0,-1 4 0,-6 0 0,2 0 0,-10 1 0,-4 4 0,-10-3 0,-4 4 0</inkml:trace>
  <inkml:trace contextRef="#ctx0" brushRef="#br0" timeOffset="11">20098 9813 8902,'-8'0'0,"2"0"0,6 0 0,0 0 0,6 0 0,4 0 0,3 0 0,1 0 0,0 0 0,2 0 0,4 0 0,2-2 0,7-1 0,1-2 0,4 2 0,2 0 0,8 0 0,0-4 0,4-1 0,-3 3 0,5-4 0,-2-1 0,0 2 0,1-5 0,-3 5 0,2-1 0,-1-1 0,-3 2 0,0-3 0,-1 3 0,0 2 0,-1-4 0,-2 5 0,-4 0 0,-1-1 0,-1 5 0,-4-4 0,2 3 0,2 2 0,-1-5 0,-5 1 0,-3 0 0,-1 3 0,0 1 0,5 0 0,-2 0 0,-3 0 0,3-2 0,-4-1 0,1-2 0,0 2 0,-7 1 0,4 2 0,-2 0 0,0 0 0,1 0 0,-6 0 0,0 0 0,1 0 0,4 0 0,0 0 0,-1 0 0,-2 0 0,-2 0 0,2 0 0,2 0 0,1 0 0,6 2 0,-2 1 0,1 2 0,0-2 0,-2 4 0,4-3 0,-2 1 0,1 2 0,2-6 0,4 5 0,1-1 0,1 0 0,6 0 0,-4-4 0,0 3 0,0 0 0,4 1 0,-4-5 0,1 0 0,4 0 0,0 0 0,0 0 0,-3 0 0,-2 0 0,8-1 0,-3-3 0,0 0 0,2 0 0,-5-2 0,1 1 0,0 2 0,-1 1 0,3-2 0,-5-1 0,2 2 0,3 1 0,0-3 0,-2 1 0,-2 0 0,-1 3 0,-5-1 0,5-1 0,-1-2 0,-1 2 0,6 0 0,-4 0 0,0-2 0,0 2 0,4-1 0,-4 1 0,0-2 0,0 2 0,0 2 0,-3-1 0,3-1-2,2-2 1,-5 0 0,2 5 0,-4 0-1,-1 0 1,4 0 0,3-1-1,-1-3 0,0 0 1,-1-1 0,-4 5 0,2 0 0,1 0 0,1-2 0,-4-1 0,2-2 0,2 2 0,4 1 0,-3 2 0,1 0 0,-1 0 0,-6 0 0,-5 0 0,1 0 0,2 0 0,-3 0 1,0 0-1,2 0 0,1 0 1,2 0-1,1 0 1,2 0-1,2 0 1,1 0 0,-3 0-1,3 0 0,2 0 1,-5 0 0,1 0 0,-1 0-1,2 0 1,1 0 0,5 0 0,-3 0 0,-2 0 0,5 0 0,-2 0 0,4 0 0,1 0 0,-5 0 0,1 0 0,1 0 0,1 0 0,2-1 0,1-2 0,0-2 0,4 2 0,-1 1 0,5 2 0,1 0 0,-2 0 0,-1-2 0,-7-1 0,2-2 0,3 2 0,8-3 0,4 1 0,-2 0 0,-4-1 0,-1 4 0,6-3 0,0 4 0,-1 1 0,3-5 0,-9 0 0,4 2 0,2 1 0,4 2 0,1 0 0,-3-1 0,-1-4 0,-6 3 0,2-2 0,1 2 0,-1 2 0,5 0 0,-11-2 0,1-1 0,-1-2 0,6 1 0,-4 4 0,0 0 0,-3 0 0,-3 0 0,-1 0 0,3 0 0,1 0 0,0 0 0,-4 0 0,3 0 0,1 0 0,4 0 0,-4 0 0,-3 0 0,-5 0 0,2 0 0,-4 0 0,4 0 0,1 0 0,-5 0 0,1 0 0,1 0 0,1 0 0,2 0 0,-1 0 0,-2 0 0,-2 0 0,0 4 0,6 1 0,-1-2 0,0-1 0,0-2 0,0 0 0,-1 0 0,-4 0 0,9 5 0,-4 0 0,1-2 0,1-2 0,-2-1 0,1 0 0,-1 0 0,0 0 0,0 0 0,0 0 0,-1 0 0,-4 0 0,7 0 0,-5 0 0,0 0 0,1 0 0,1 0 0,1 0 0,0 0 0,0 0 0,-1 0 0,-2 0 0,-2 0 0,2 0 0,0 0 0,0 0 0,-1 0 0,1 0 0,-4 0 0,3 0 0,-1 0 0,-1 0 0,3 0 0,-5 0 0,0 0 0,0 0 0,2 0 0,-7 0 0,-2 0 0,-1 0 0,-5 0 0,1 2 0,-3 1 0,-2 2 0,-2 0 0,-2-5 0,1 0 0,-1 0 0,-1 1 0,-2 3 0,-1 0 0,-1 1 0,6-5 0,-1 0 0,0 0 0,1 2 0,-1 1 0,1 2 0,-1 0 0,0-5 0,1 0 0,-1 0 0,-4 0 0,1 0 0,3 0 0,4 0 0,1 0 0,-5 0 0,1 0 0,-1 0 0,5 0 0,2 0 0,0 0 0,0 0 0,-1 0 0,0 0 0,2 0 0,0 0 0,4-5 0,-5 0 0,0 2 0,-1 1 0,9 1 0,-3-3 0,-1 0 0,2 0 0,-1 1 0,0 0 0,-2-2 0,1 2 0,1 1 0,-1 2 0,-1-1 0,2-4 0,-1 3 0,1-2 0,-2 2 0,2 2 0,1-2 0,2-1 0,-1-2 0,1 2 0,-2 2 0,-1 1 0,-2 0 0,1 0 0,1-5 0,-2 0 0,-5 2 0,-3 1 0,0 2 0,2 0 0,1 0 0,-2 0 0,-1 0 0,-1 0 0,-1 0 0,1 0 0,-1 0 0,0 0 0,1 0 0,-1 0 0,0 0 0,1 0 0,-1 0 0,1 0 0,-6 0 0,1 0 0,1 0 0,2 0 0,1 0 0,1 0 0,-1 0 0,0 0 0,1 0 0,-1 0 0,-4 0 0,-1 0 0,-4 0 0,5 0 0,-7 0 0,3 7 0,1-6 0,-6 6 0,6-7 0,-7 0 0,0 0 0,6 0 0,-3 0 0,7 0 0,-5 4 0,4 1 0,-4 0 0,5-5 0,-7 0 0,5 0 0,-3 0 0,-4 0 0,6 2 0,-7 2 0,0-2 0,0 4 0,0-6 0,0 0 0,0 0 0</inkml:trace>
  <inkml:trace contextRef="#ctx0" brushRef="#br0" timeOffset="12">19652 10201 8978,'-8'-1'0,"3"-4"0,4 3 0,1-11 0,0 12 0,0-6 0,0 9 0,1 3 0,4 4 0,-3 4 0,4 3 0,-1 2 0,0 1 0,4 5 0,-4-5 0,5 8 0,-5 2 0,4 1 0,-4 9 0,0 2 0,1 6 0,-4-2 0,4 4 0,-1-1 0,0 0 0,1 0 0,-3-6 0,2-4 0,-2-4 0,4 1 0,-2-2 0,-2-1 0,-2-1 0,-1-7 0,2-2 0,1-1 0,2-4 0,0 4 0,-5-2 0,0-1 0,0-2 0,0-2 0,1 1 0,3-1 0,0 0 0,1-4 0,-5 0 0,0 1 0,0-5 0,0 1 0,2-7 0,2 0 0,0-2 0,5-3 0,1 4 0,6-4 0,1 2 0,3-2 0,5 2 0,1-5 0,6 0 0,6 0 0,8-2 0,4-4 0,1 1 0,4 3 0,2-3 0,7 2 0,6-5 0,5-3 0,2 0 0,-5 5 0,0-1 0,0 1 0,0 4 0,-2 1 0,-3-1 0,-4 2 0,-4 0 0,0 5 0,0-2 0,-1 2 0,-4 1 0,-12 2 0,-2 0 0,-2 0 0,-1 0 0,1 0 0,-4 0 0,-4 0 0,-1 5 0,0 0 0,-2-2 0,-3-1 0,-3-1 0,-7 4 0,0-3 0,-6 4 0,-8-6 0,-1 0 0,-6 0 0,7 0 0,-1-5 0,-2-1 0,-2-2 0,2-3 0,1-2 0,2-3 0,-2-2 0,-2-1 0,2-5 0,-3 3 0,2-1 0,-2-4 0,4-2 0,-4-4 0,2-2 0,-2 2 0,3-3 0,-3 0 0,2 0 0,-2-1 0,4-2 0,-6 3 0,3 0 0,-1-1 0,-2 3 0,4 4 0,-3 0 0,-2 1 0,3-1 0,-5-2 0,1 1 0,1 1 0,-3-3 0,4 10 0,1-2 0,-1 0 0,-4 2 0,3-2 0,-1 4 0,-1 4 0,5 2 0,-3 0 0,0 1 0,0 3 0,4-1 0,-6 5 0,-1-2 0,-2 3 0,-1-3 0,-1 2 0,1 1 0,-1 5 0,1 0 0,4 0 0,1 0 0,-2 0 0,-2 0 0,-2 0 0,0 0 0,-5 0 0,3 0 0,-7 0 0,-3 0 0,-5 0 0,1 0 0,-4 1 0,0 3 0,-3 0 0,-9 6 0,-2-4 0,-3 2 0,-2 3 0,-2 2 0,-1 2 0,-1-1 0,1 0 0,-3 1 0,0-1 0,-4 2 0,-2 3 0,1-1 0,-4 4 0,3 1 0,2-1 0,2-3 0,3 4 0,-2-3 0,-1-2 0,6 3 0,10-2 0,4-3 0,4-5 0,6 2 0,-2-3 0,5 1 0,5-2 0,4 3 0,7-6 0,2 0 0,1 1 0,7-2 0,-2-5 0,10 0 0,3 0 0,6 0 0</inkml:trace>
  <inkml:trace contextRef="#ctx0" brushRef="#br0" timeOffset="13">20458 12849 8736,'0'8'0,"0"0"1,0-4 2,0-2 0,0 4-1,0-6 1,0 0 1,6 0-4,4 0 0,-2 0 0,1 0 0,3 0 0,0 0 0,3 0 0,1 0 0,1-1 0,3-4 0,10 3 0,-1-2 0,3 2 0,3 2 0,2 0 0,7 0 0,3-2 0,1-2 0,6 2 0,-1-4 0,4 1 0,6 0 0,1-1 0,3 2 0,-5-2 0,-3-2 0,4 3 0,2-3 0,4 0 0,4 0 0,-2-1 0,-4-4 0,3 2 0,5 1 0,2 1 0,3-4 0,-5 2 0,0 1 0,2 2 0,0-3 0,3 1 0,0-1 0,-7 5 0,-7 1 0,-1 3 0,1 2 0,-1 0 0,2 0 0,-4 2 0,-4 3 0,-3-2 0,-2 5 0,-1-2 0,1-3 0,-4 4 0,-2-1 0,-3 1 0,-2-1 0,2-1 0,1-5 0,3 0 0,3 0 0,-6 0 0,2 0 0,-2-2 0,2-3 0,-8 2 0,2-5 0,-6 2 0,-4 3 0,-1 1 0,-4 2 0,-1 0 0,-2 0 0,-7 0 0,2 0 0,-1 0 0,1 0 0,-1 0 0,6 0 0,0 0 0,-2 0 0,5 2 0,-4 1 0,-1 2 0,-3-2 0,2-2 0,-2-1 0,0 0-1,2 0 1,-5 0 0,3 0-2,-3 0 0,-1 0 1,-1 0 0,-4 0-1,-1 0 1,-6 0 1,4 0 0,-9 0 0,-3 0 0,4 0 0,-6 0 0,7 0-1,0 0 1,8 0 0,7 0 0,7 0 0,7-1 0,6-2 0,8-4 0,8-1 0,7 3 0,6-3 0,6 2 0,5 3 0,5-4 0,-1 1 0,-39 3 0,1 0 0,37-4 0,2 2 0,-1 4 0,-39-1 0,1 1 0,3-1 0,0-1 0,36-7 0,-39 7 0,0 0 0,35-5 0,1-3 0,-2 3 0,5 0 0,-2 0 0,-2 0 0,-3 0 0,-3-3 0,1 1 0,1-1 0,-10 3 0,5 0 0,-6 0 0,-4 0 0,3 5 0,0-4 0,1 2 0,-5 1 0,0-1 0,-8 5 0,0 0 0,1 0 0,-5 0 0,-1 0 0,-8 0 0,-5 0 0,6 0 0,0 0 0,-1 0 0,-6 0 0,0 1 0,-7 3 0,2 0 0,0 0 0,-6-3 0,1-1 0,-5 2 0,-4 3 0,-2-4 0,-3 4 0,4-3 0,-2-2 0,-1 0 0,-4 0 0,3 0 0,-2 0 0,6 0 0,1 0 0,4 0 0,1 0 0,-1 0 0,1 0 0,-1 0 0,0 0 0,6 0 0,-1 0 0,-2 0 0,-1 0 0,0 0 0,2 0 0,1 0 0,-1 0 0,2 0 0,1 0 0,0 0 0,0 0 0,3 0 0,-3 0 0,1 0 0,3 0 0,-2 0 0,1 0 0,0 0 0,0 0 0,0 0 0,0 0 0,4 0 0,1 0 0,0 0 0,0 0 0,0 0 0,-1 0 0,8 0 0,0 0 0,3 1 0,-1 4 0,2-2 0,6 5 0,2 0 0,-1 0 0,-4-5 0,-3 4 0,0-2 0,5-1 0,-2 1 0,5-3 0,-4 1 0,0 2 0,4 0 0,-1-5 0,0 0 0,-2 0 0,-9 0 0,0 0 0,-1 0 0,3 0 0,2 0 0,0 0 0,-2 0 0,2 0 0,2 0 0,1 0 0,0 0 0,0 0 0,-6 4 0,-2 1 0,0-2 0,4-1 0,4 0 0,3 1 0,2 2 0,-1-2 0,2 3 0,-1-1 0,-1-2 0,-3-1 0,1 2 0,1 1 0,2-2 0,-1-1 0,-1 3 0,0 0 0,2-1 0,-1 3 0,-1-6 0,0 6 0,2-2 0,-1-1 0,-2 1 0,-1-3 0,4 1 0,5 2 0,-3 1 0,-1-3 0,-1 2 0,0-2 0,5 1 0,-5-1 0,-2 2 0,-1-2 0,-2-2 0,0-1 0,0 0 0,0 0 0,-1 2 0,-4 1 0,-4 2 0,-4-2 0,1-1 0,1-2 0,1 0 0,-1 0 0,3 0 0,1 0 0,-1 1 0,0 4 0,-2-3 0,-4 3 0,-2-4 0,-3-1 0,4 2 0,-6 1 0,0 2 0,-2-2 0,-5-1 0,0-2 0,-1 0 0,1 0 0,-6 0 0,1 0 0,1 0 0,2 0 0,1 0 0,-6 0 0,-1 0 0,-7 0 0,0 0 0,4 1 0,3 2 0,1 2 0,1 0 0,6-5 0,-1 0 0,1 0 0,-1 0 0,0 2 0,1 2 0,-1-2 0,0 3 0,1-4 0,-1-1 0,-1 2 0,-2 1 0,-1 2 0,1-2 0,-3-1 0,2-2 0,-1 0 0,-4 0 0,-10 0 0,-9-7 0,-15-1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07:01:05.897"/>
    </inkml:context>
    <inkml:brush xml:id="br0">
      <inkml:brushProperty name="height" value="0.053" units="cm"/>
      <inkml:brushProperty name="color" value="#FF0000"/>
    </inkml:brush>
  </inkml:definitions>
  <inkml:trace contextRef="#ctx0" brushRef="#br0">18688 187 8559,'0'22'0,"0"-2"0,0-11 0,0-1 0,0-3 0,0-2 0,2 7 0,1 1 0,2 2 0,4 6 0,-2 2 0,-1 1 0,1 4 0,2 1 0,-2 2 0,1 1 0,3 4 0,-3-2 0,0 8 0,0 3 0,0 3 0,-3 4 0,3-2 0,0 4 0,0 4 0,-5 7 0,3-1 0,-1-1 0,0-2 0,1 0 0,-3 5 0,2 5 0,-2 1 0,-1 10 0,-2-8 0,0 1 0,0 1 0,0 1 0,-2-1 0,-1-4 0,-2 0 0,-1 2 0,3 5 0,-2 3 0,2 0 0,-4-2 0,1-6 0,0 2 0,-1 2 0,2-34 0,-1 1 0,1 2 0,0 0 0,0-2 0,-1 0 0,2-1 0,-1-1 0,-2 0 0,1 0 0,1 3 0,0 1 0,-1 1 0,-1-1 0,0 1 0,0 0 0,0 1 0,0 0 0,0-6 0,-1-1 0,1 3 0,0-1-30,0 1 1,0 0 0,-1 3 0,1 0 0,0-1-1,0 1 1,0-1 0,1 1 29,1 0 0,0 1 0,-1-3 0,0 1 0,1 3 0,0 0 0,-1 0 0,-1 0 0,0-1 0,0 0 0,0 1 0,-1-1 0,1-2 0,0 1 0,0 1 0,0 0 0,-1 0 0,1 0 0,2 2 0,1 0 0,-1-3 0,0-1 0,0 0 0,0 1 0,2 1 0,-1-1 0,-3-1 0,1-1 0,1 3 0,2 1 0,-2-1 0,0 2 0,0 0 0,1 1 0,0-4 0,0 0 0,-1 4 0,0 0 0,2-2 0,0-1 0,-1 1 0,1-1 0,2 1 0,-1 0 0,-2 1 0,0 1 0,0-1 0,0-1 0,0 0 0,0 0 0,2 0 0,-1 0 0,-1 2 0,-1 1 0,0 0 0,0 0 0,1 2 0,0 0 0,-2-4 0,1-1 0,1 3 0,1-1 0,0 0 0,0-1 0,0 1 0,0-1 0,-2 2 0,0 1 0,2-1 0,0 0 0,-1 0 0,1 0 0,0-1 0,0-1 0,-1 1 0,1-1 0,2 3 0,-1 0 0,-1 2 0,0-1 0,-1 2 0,0-1 0,2-2 0,-1 0 0,-1 2 0,0-1 0,1 1 0,0-1-64,1 2 0,1 1 0,-2 1 1,-1 1-1,1 0 0,0 0 1,0 1-1,-1-1 64,1-1 0,0 0 0,-2-2 0,0 2 0,2 1 0,0 0 0,-1 2 0,0 0 0,-1 2 0,-1 1 0,0-2 0,1 1 0,-1-1 0,0 1 0,2 0 0,-1-1 0,-1 1 0,1-1 0,0 0 0,2 0 0,-1 2 0,0 0 0,0 1 0,0 0 0,-1-1 0,2 0 0,1 0 0,0-1 0,-1 1 0,0 0 0,1 0 0,-1 1 0,1 1 0,-1 1 0,1-5 0,0-1 0,1 2 0,2-1 0,-1-2 0,0-1 0,0 0 0,0 1 0,0 3 0,0 2 0,0-1 0,0 0 0,0 1 0,0 0 0,0-2 0,0-1 0,0 1 0,0-1 0,-1 0 0,0 0 0,0 1 0,-1 0-84,0 4 0,-1 0 0,0-4 1,1 0-1,1 2 0,1 0 1,-2-1-1,0-1 84,0-1 0,0 1 0,-3 0 0,0 1 0,2 1 0,1 0 0,0-1 0,0 0 0,-2-1 0,1 1 0,2-3 0,1-1 0,-3 3 0,-1 0 0,2 0 0,-1 0 0,1 2 0,0 0 0,-3-4 0,0 0 0,2 2 0,1 1 0,0-3 0,-1 0 0,0 0 0,0 0 0,1-1 0,1 0 0,-3 2 0,0 1 0,0-1 0,1-1 0,2 0 0,-1-1 0,1-1 0,-1-1 0,0-1 0,1 0 0,-2 0 0,1 0 0,0 2 0,1 0 0,0-3 0,0-1 0,1 1 0,0 0 0,0-2 0,0-2-43,0 0 1,0-1-1,1 1 1,0 0-1,0 1 1,1 0-1,1 1 1,0 0 42,1-1 0,0 0 0,0-3 0,0-1 0,2 0 0,0 0 0,-2 1 0,1 1 0,1 2 0,-1 0 0,2-3 0,-1 0 0,1 0 0,1 1 0,-1-2 0,0 0 0,0-1 0,0 0 0,1-1 0,0 1 0,1 1 0,0 0 0,0 0 0,1 0 0,-1-2 0,0 0 0,2-2 0,0-1 0,0 2 0,0-1 0,1-1 0,0-1 0,0-1 0,0-1 0,11 36 0,2 0 0,-1-4 46,2-5 1,1 4-1,2-7 1,0-2-47,-1-4 0,1-6 0,0 3 0,0-4 116,-1-2 1,1 4-1,0-5 1,0-1-117,0-3 0,-1-1 0,3 1 0,1-1 173,1 0 1,1 0-1,-5 0 1,-1 0-174,1 1 0,-5-1 0,-2-2 0,1-2 98,-1-6 1,-3 4-1,4 0 1,-2 1-99,-19-34 0</inkml:trace>
  <inkml:trace contextRef="#ctx0" brushRef="#br0" timeOffset="1">27450 3712 8754,'-14'0'0,"6"0"0,0 0 0,3 0 0,3 0 0,-4 0 0,6 0 0,6 0 0,-4 0 0,6 0 0,-3 0 0,-2 0 0,6 0 0,3 0 0,0 0 0,3 0 0,-1 0 0,5 0 0,2 0 0,0 0 0,0 0 0,4-5 0,-1 1 0,3 0 0,2 3 0,0-4 0,-2 0 0,-1 2 0,-2 1 0,0-2 0,4-1 0,1 2 0,0 1 0,-5 2 0,-2 0 0,1 0 0,-1 0 0,-4 0 0,1 0 0,-3 0 0,-2 0 0,1 0 0,-7 0 0,-2 0 0,-8 0 0,-2 0 0,0 0 0,-5 0 0,4 0 0,-5 0 0,-1 0 0,3 0 0,-1 0 0,-3 0 0,0 0 0,-3 0 0,1 0 0,-2 0 0,-3 0 0,1 0 0,-4 0 0,-1 0 0,1 0 0,-4 0 0,-6 0 0,-1 2 0,1 2 0,0-2 0,0 4 0,-2-1 0,2 0 0,2 1 0,3-2 0,3 0 0,5 0 0,3-3 0,1-1 0,1 0 0,6 0 0,3 0 0,10 0 0,-3 0 0,10 0 0,-9 0 0,7 0 0,0 0 0,4 0 0,0 0 0,1 0 0,1 0 0,1 0 0,4 0 0,2 0 0,-4-5 0,5 1 0,0 0 0,-2 3 0,5-4 0,-4 0 0,1 2 0,0 1 0,-2 1 0,4-2 0,-4-2 0,-1 2 0,-1 1 0,-2 0 0,1-1 0,-1-2 0,-7 1 0,-1 4 0,-7 0 0,2 0 0,-10 0 0,2 0 0,-7 0 0,-1 0 0,-2 0 0,-3 0 0,-2 0 0,-1 0 0,2 0 0,-6 1 0,-1 2 0,-3 2 0,-2-2 0,1 4 0,-1-2 0,-2-1 0,-2 3 0,3-4 0,-4 5 0,4 0 0,1 0 0,5-5 0,1 4 0,3-3 0,2 1 0,2 0 0,2-5 0,6 0 0,3 0 0,10 0 0,-2 0 0,7 0 0,-7 0 0,3 0 0,-6 0 0,0-6 0,0-2 0</inkml:trace>
  <inkml:trace contextRef="#ctx0" brushRef="#br0" timeOffset="2">27205 2719 8741,'5'10'0,"0"0"0,0-7 0,-5 3 0,0-6 0,0 0 0,0 7 0,0 2 0,0 4 0,0 1 0,0 1 0,0-1 0,0 2 0,0 3 0,0 4 0,0-1 0,-2 7 0,-1-2 0,-2 5 0,2 0 0,0 5 0,0-1 0,-2 3 0,2-1 0,1-1 0,2 3 0,-2-3 0,-2-2 0,2-2 0,-3-4 0,4 0 0,1 0 0,0-2 0,0-3 0,0-5 0,0-3 0,0-1 0,0-1 0,0 0 0,0 1 0,0-6 0,0 1 0,0 1 0,4 2 0,1 1 0,0-4 0,-5-1 0,6-5 0,-4 2 0,4-6 0,-6 0 0,0 0 0,2-5 0,3 0 0,-2 1 0,7 4 0,1 0 0,1-5 0,3 0 0,-1 0 0,1-1 0,5 3 0,4-5 0,4 0 0,0 0 0,1 4 0,2-2 0,0 1 0,3 0 0,0 1 0,-6 4 0,3 0 0,2 0 0,-2 0 0,1 0 0,-5 0 0,-3 0 0,-5 0 0,3 0 0,-1 0 0,-3 0 0,3 0 0,-2 0 0,-2 0 0,-1 4 0,-1 1 0,-1 0 0,0-5 0,-4 0 0,0 0 0,-7 0 0,3 0 0,-6 0 0,-1 0 0,-4 0 0,-10-6 0,-7-2 0</inkml:trace>
  <inkml:trace contextRef="#ctx0" brushRef="#br0" timeOffset="3">27263 2460 8741,'-2'10'0,"-3"0"0,4-7 0,-12 3 0,11-6 0,-4 0 0,6 0 0,0 0 0,6 0 0,4 0 0,3 0 0,1 0 0,2 0 0,2 0 0,4 0 0,5 0 0,1 0 0,10 0 0,2 0 0,1 0 0,7 0 0,2 2 0,1 3 0,3 4 0,-4 2 0,-2 1 0,-3-3 0,-2 2 0,0 2 0,-1 0 0,-4-2 0,-4-1 0,-4-2 0,-1 3 0,-2-3 0,-3-2 0,-3-1 0,-9-3 0,-2 2 0,3-2 0,-12 4 0,6-6 0,-7 0 0,0 0 0,0 7 0,0 2 0,0 4 0,0 2 0,0-1 0,0 0 0,0 6 0,0 0 0,0 1 0,0 0 0,0 4 0,0-1 0,0 4 0,0 0 0,0 3 0,1 1 0,3 1 0,0-1 0,1 5 0,-5 0 0,2 1 0,3 1 0,-4-1 0,4 5 0,-3 0 0,-2-1 0,0-4 0,0 2 0,0-6 0,0-2 0,0-2 0,0-3 0,0-3 0,0-5 0,0-3 0,0-1 0,0-7 0,0-2 0,0-7 0,0-4 0,-2 2 0,-3-7 0,2 7 0,-7-2 0,-1 3 0,-3 2 0,-4 0 0,-1 0 0,-2 0 0,2 0 0,-5 0 0,-3 0 0,-7 5 0,-1 2 0,-3-1 0,-7 0 0,0 6 0,-7-3 0,-1 2 0,2-1 0,3 3 0,8-4 0,3 4 0,2 2 0,3-6 0,8 1 0,5 1 0,9-5 0,5 1 0,10-7 0,-2 0 0,7 0 0,-7 0 0,3-2 0,-6-3 0,0-9 0,0-8 0</inkml:trace>
  <inkml:trace contextRef="#ctx0" brushRef="#br0" timeOffset="4">27364 2388 8741,'0'-8'0,"0"2"0,0 6 0,-2 2 0,-1 2 0,-2 6 0,-6 3 0,1 3 0,-3 3 0,-1 5 0,-2 8 0,-3 3 0,-4 2 0,1 3 0,-3 1 0,4 1 0,0-2 0,0-2 0,4-12 0,7-2 0,5-7 0,-3-2 0,8-9 0,0-6 0,0-1 0,5-9 0,-3 0 0,-2-4 0</inkml:trace>
  <inkml:trace contextRef="#ctx0" brushRef="#br0" timeOffset="5">27205 2504 8741,'8'8'0,"-1"-2"0,-7-4 0,0 2 0,0 4 0,0 7 0,0-1 0,0 2 0,0 3 0,0 5 0,0-1 0,0 2 0,0 6 0,0 5 0,-2 3 0,-1 2 0,-2 6 0,2 2 0,-3 2 0,1 4 0,0-1 0,-1 5 0,4-8 0,-3 4 0,4-6 0,1-1 0,-5-5 0,0-6 0,2-2 0,1-3 0,2-6 0,0-4 0,0-1 0,0-3 0,0-2 0,0-2 0,0 0 0,0-6 0,0-1 0,0-7 0,0 0 0,2-5 0,3 0 0,-2 0 0,6 5 0,3 0 0,5 0 0,4 0 0,1 0 0,4 0 0,1 0 0,3-1 0,4-2 0,4-2 0,4 0 0,1 5 0,-1 0 0,-4 0 0,4 0 0,-4 0 0,3 0 0,3 0 0,-8-5 0,0 0 0,-3 2 0,1 2 0,-2 1 0,-8 0 0,-5-2 0,-3-3 0,-2 4 0,1-4 0,-1 3 0,-6 2 0,-2 0 0,-7 0 0,-4 0 0,3 0 0,-6 0 0,4 0 0,2 0 0,-6 0 0,3 0 0,4 0 0,-12-6 0,5-2 0</inkml:trace>
  <inkml:trace contextRef="#ctx0" brushRef="#br0" timeOffset="6">28256 6144 8837,'-15'8'0,"1"-2"0,6-6 0,1 0 0,7 0 0,0 0 0,7 0 0,2 0 0,6 0 0,2 0 0,3 0 0,0 0 0,1 0 0,8 0 0,8 0 0,4-1 0,2-3 0,2 0 0,3 0 0,10-4 0,7 0 0,2 0 0,0 4 0,-7-3 0,-1 1 0,-7-1 0,-2 1 0,-4 1 0,-6 5 0,-3-1 0,-2-4 0,2 3 0,-7-3 0,-4 4 0,-4 1 0,2 0 0,-4 1 0,-3 4 0,-1-3 0,-8 6 0,-3-3 0,-5-4 0,-5 4 0,2-3 0,-7-2 0,6 0 0,-6 0 0,-1 0 0,1 0 0,-3 0 0,-3 0 0,0 0 0,-6-7 0,0-1 0</inkml:trace>
  <inkml:trace contextRef="#ctx0" brushRef="#br0" timeOffset="7">28313 5827 8837,'0'8'0,"7"-1"0,-6-7 0,5 0 0,-6 0 0,0 0 0,0 6 0,0 2 0,0 6 0,0 1 0,0 4 0,0 2 0,0 1 0,0 4 0,-1 1 0,-2 2 0,-2 1 0,2 4 0,1-4 0,2 4 0,0-6 0,0-4 0,0 2 0,0-7 0,0-1 0,0-2 0,0-7 0,0 1 0,0-7 0,0 2 0,0-10 0,0 2 0,0-7 0,0 5 0,0-4 0,0-1 0,0-4 0,0-1 0,0 6 0,0-2 0,0-4 0,0-2 0,0-7 0,0 3 0,0 0 0,0 0 0,-1-3 0,-3 4 0,0-3 0,0-2 0,3-1 0,1 1 0,0 2 0,0 2 0,0-3 0,0 5 0,0 2 0,0 1 0,0 6 0,0 0 0,0-1 0,-5 3 0,0-1 0,0 5 0,5-2 0,0 6 0,0 2 0,0 2 0,0-2 0,0 4 0,0-6 0,0 0 0,0 7 0,0-6 0,-1 12 0,-4-3 0,-1 3 0,-6 1 0,3 0 0,-2 1 0,1 4 0,-3 2 0,-3 1 0,0 4 0,-1 1 0,-1 2 0,-1-1 0,1 1 0,-2 0 0,0 0 0,3 0 0,1-1 0,1-1 0,3-3 0,0-4 0,3-4 0,4-2 0,-3 0 0,2 1 0,1-7 0,5-2 0,0-6 0,0 0 0,6 0 0,4 0 0,-2 0 0,1 0 0,3 0 0,0 0 0,3 0 0,-1 2 0,1 1 0,-1 2 0,0 1 0,1-3 0,1 4 0,3 1 0,-3-5 0,3 2 0,-3-2 0,-2 2 0,1-4 0,-1 6 0,1-1 0,-6-4 0,1 3 0,-7-4 0,3-1 0,-7 0 0,-4 0 0,3-1 0,-2-4 0,0-3 0,1-7 0,-2 1 0,2 0 0,2-6 0,1 0 0,0-3 0,0-2 0,0-7 0,0-3 0,0-2 0,0-3 0,0 3 0,0-1 0,0-1 0,0 3 0,0 2 0,0 10 0,0 5 0,0 3 0,0 1 0,0 1 0,0 6 0,0 3 0,0 10 0,0-3 0,0 10 0,0-2 0,0-2 0,0 2 0,-2 1 0,-3 2 0,4-4 0,-4 2 0,2 4 0,-2 2 0,2 7 0,-5-3 0,0 1 0,0 4 0,3 1 0,-5 2 0,1 0 0,1 0 0,-4-1 0,6-1 0,0-3 0,-1-4 0,1-4 0,3-2 0,-2 0 0,0-6 0,5-3 0,0-10 0,0 2 0,0-6 0,0 4 0,0-5 0,0-1 0,2-3 0,1-4 0,2-3 0,-2-1 0,3 3 0,-1-5 0,0 0 0,1 1 0,-4-4 0,4 3 0,-1-1 0,0 1 0,0-2 0,-5 7 0,1 1 0,4 2 0,-3 2 0,2 0 0,-2-1 0,-2 9 0,0 6 0,0 6 0,0 9 0,0-1 0,-2 0 0,-2 1 0,0 4 0,-4 2 0,0 1 0,0 4 0,-1-2 0,-4 1 0,2 2 0,1-1 0,2 0 0,-3 2 0,2 1 0,-3 0 0,4-2 0,0-1 0,0-6 0,0-4 0,5 2 0,-2-8 0,4-4 0,1-1 0,0-10 0,0-5 0,1-4 0,3-4 0,2-1 0,2 2 0,-3-6 0,4-1 0,3-3 0,0-2 0,-2 1 0,-1-1 0,3 0 0,0 0 0,1 0 0,-2 1 0,-1-1 0,1 0 0,-3 7 0,0 3 0,-1 3 0,-4 1 0,0 7 0,2 3 0,-4 5 0,4 5 0,-3-2 0,-2 7 0,-7-7 0,6 5 0,-4-3 0,-1 3 0,-1 6 0,-1 1 0,0 4 0,-3 0 0,1 0 0,-1 2 0,-2-3 0,-1 4 0,0 0 0,-1 1 0,1-1 0,0 4 0,-1-4 0,1-1 0,1 3 0,2-7 0,3-2 0,1-4 0,-2-6 0,4 4 0,0-5 0,5 2 0,0-8 0,0-2 0,0 2 0,0-4 0,5 4 0,1-1 0,2-2 0,-3 0 0,5 5 0,1 0 0,-3 0 0,2 0 0,1 0 0,-3 0 0,1 0 0,3 0 0,0 0 0,3 0 0,-1 0 0,0 2 0,1 1 0,-1 2 0,-4 0 0,-1-4 0,3 4 0,0-2 0,3 7 0,-1-7 0,-6 3 0,-1-6 0,-7 0 0,-2 0 0,-3 0 0,2 0 0,-7 0 0,-1 0 0,-2 0 0,-1 0 0,4-4 0,1-1 0,-2 2 0,4-1 0,1 1 0,-1-2 0,4 1 0,-6 4 0,4-2 0,-5-3 0,5 2 0,-4-7 0,6 7 0,-4-3 0,7 6 0,0-2 0,0-3 0,2 4 0,3-4 0,3 3 0,6 2 0,0 0 0,-4 0 0,0 0 0,1 0 0,-3 0 0,1 0 0,1 0 0,4 0 0,-4 0 0,0 0 0,-7 0 0,2-4 0,-10-1 0,2 0 0,-7 5 0,-1 0 0,3 0 0,-2 0 0,-1 0 0,3-5 0,-2 1 0,1-1 0,-6 5 0,6 0 0,-1 0 0,7 0 0,-3 0 0,6 0 0,0 0 0,4 1 0,1 4 0,6-3 0,-3 4 0</inkml:trace>
  <inkml:trace contextRef="#ctx0" brushRef="#br0" timeOffset="8">24831 5324 8859,'8'0'0,"-1"0"0,-6 0 0,4 0 0,-3 0 0,4-2 0,-6-3 0,2 4 0,3-4 0,-4 3 0,6 2 0,-7-6 0,1 4 0,4-3 0,-3 4 0,4-1 0,-6-3 0,0 4 0,0-6 0,0 7 0,0 0 0,0-6 0,0 4 0,0-2 0,0 8 0,0 0 0,0 5 0,0-4 0,0 5 0,-2-1 0,-1 6 0,-2-1 0,-1 0 0,3 1 0,-2-1 0,-1 1 0,2 1 0,-2 1 0,-2 2 0,3 5 0,-3-3 0,0 0 0,0 0 0,0 4 0,-3-1 0,3 2 0,2-2 0,-4 1 0,4-4 0,-1 0 0,1 0 0,-4 3 0,4-4 0,0 1 0,-1 0 0,-4 3 0,3-3 0,-2 0 0,1-1 0,1 6 0,-3-2 0,3 2 0,1-3 0,-2 3 0,2-5 0,-1 0 0,-3-1 0,3 6 0,-1-4 0,-1 2 0,2 0 0,-5-1 0,4 4 0,-3-2 0,3 1 0,-4 4 0,3-6 0,-2 4 0,-3 0 0,1 6 0,-1 0 0,1-3 0,0 0 0,-1-7 0,1 1 0,0 3 0,-1-1 0,2 3 0,2-9 0,2 0 0,-3 0 0,6 2 0,0-3 0,1-3 0,0-1 0,0-6 0,4-1 0,-4 3 0,3-6 0,-4 0 0,6-6 0,0 0 0,6-6 0,2-8 0,7-9 0</inkml:trace>
  <inkml:trace contextRef="#ctx0" brushRef="#br0" timeOffset="9">28961 5439 8789,'-10'5'0,"2"1"0,2 2 0,-1-5 0,2 2 0,4-3 0,-4-2 0,10 0 0,3-2 0,6-3 0,-4 2 0,-1-7 0,-5 6 0,0-6 0,-4 5 0,-4-4 0,0 5 0,-5 0 0,4 2 0,-5 2 0,7 0 0,-5 0 0,3 0 0,4-2 0,-4-2 0,3 2 0,2-4 0,0 4 0,0-3 0,0 4 0,0-7 0,0 3 0,0 3 0,0-4 0,0 6 0,0-2 0,0-3 0,0 4 0,-1-6 0,-2 6 0,-2-4 0,0 3 0,5-4 0,0 6 0,0 0 0,-5 6 0,-1 4 0,-2 3 0,3 3 0,-5 1 0,1 4 0,1 2 0,-5 2 0,3 7 0,-2 3 0,-3 2 0,-4 1 0,0 6 0,0 0 0,-2 4 0,3 2 0,-4 4 0,0-3 0,-1-1 0,4 4 0,-3-1 0,1 3 0,3 2 0,1-3 0,-1 0 0,-1-2 0,1 1 0,2-4 0,2-3 0,0-3 0,-1-6 0,1-1 0,1-5 0,2 0 0,1-5 0,5 0 0,-3-8 0,2-1 0,3-2 0,1-2 0,1 1 0,-4-1 0,3-4 0,-3-1 0,4-6 0,1 4 0,0-7 0,0 0 0,-7 0 0,1-2 0,-5-1 0,1-2 0,1 0 0,-6 5 0,1-1 0,0-4 0,-1 3 0,-1-2 0,-3 0 0,-5 0 0,2 2 0,-4-4 0,-3 1 0,-3 0 0,-3 0 0,3 5 0,-3 0 0,-2 0 0,4-5 0,-6 1 0,-1 0-4,-1 3 0,-2 1 1,-1 0-1,3 1 2,3 4 0,-6-3 1,3 3-1,-6-2 2,1 2 0,1-4 0,2 4 0,-2-3 0,-3-2 0,4 1 0,-4 2 0,3 2 0,2-2 0,-2-1 0,-1-2 0,-2 0 0,1 0 0,3 0 0,0 0 0,0 0 0,-4 0 0,3 0 0,-3 2 0,5 1 0,5 2 0,-9-1 0,4-4 0,0 0 0,3 0 0,-3 5 0,1 0 0,-4-2 0,-1-1 0,3 3 0,1-1 0,-1 1 0,1-5 0,0 2 0,0 1 0,0 2 0,0 0 0,-1-1 0,1 1 0,0-2 0,0-1 0,0-2 0,0 2 0,-1 1 0,1 2 0,-1-1 0,-3-4 0,-1 0 0,2 0 0,1 5 0,2 0 0,0 0 0,0 1 0,-1-3 0,1 5 0,0-1 0,0-4 0,-2 3 0,0 1 0,1-1 0,2 0 0,9 1 0,-3-4 0,3 2 0,-1-2 0,1 0 0,4 0 0,2 2 0,3-2 0,-2 1 0,7-1 0,0 2 0,-2-2 0,5-2 0,-3 1 0,3 1 0,2 2 0,4 0 0,0-5 0,-1 0 0,5 0 0,-1 0 0,9 0 0,3 0 0,-4 0 0,6 0 0,-7 0 0,6-13 0,2-3 0</inkml:trace>
  <inkml:trace contextRef="#ctx0" brushRef="#br0" timeOffset="10">24788 5539 8804,'10'-4'0,"0"-1"0,-1 0 0,5 5 0,1 0 0,-1 0 0,2 0 0,2 0 0,3 0 0,1 0 0,8 0 0,7 0 0,1 0 0,1 0 0,4 0 0,7-2 0,2-1 0,7-2 0,-1 1 0,6 4 0,-2-2 0,1-3 0,7 4 0,-1-6 0,3 3 0,-2-1 0,-6 0 0,5 3 0,4-1 0,7-2 0,-2-4 0,-1 4 0,-3 0 0,-2-1 0,1 4 0,2-3 0,2 2 0,-2-2 0,-1 4 0,-1-4 0,4 2 0,-36 0 0,0 1 0,37 0 0,-1-2 0,-4 0 0,-1 0 0,6 2 0,1-3 0,-3 4 0,-4 1 0,-3-2 0,1-1 0,1-2 0,1 2 0,-10 1 0,5 2 0,-6-1 0,-4-4 0,1 3 0,0-3 0,-2 4 0,-4 1 0,-2 0 0,-9 0 0,-1 0 0,-1 0 0,-7 0 0,0 0 0,-5 1 0,-3 4 0,-7-3 0,1 4 0,-7 1 0,2-6 0,-13 6 0,0-7 0,0 0 0,-8 0 0,3 0 0,-3 0 0,-6 0 0,-1 0 0,1 0 0,0 0 0,-7 0 0,-2 0 0</inkml:trace>
  <inkml:trace contextRef="#ctx0" brushRef="#br0" timeOffset="11">26486 6892 8664,'0'-8'0,"0"2"0,0 4 0,0-3 0,0 4 0,0-6 0,0 7 0,-2 0 0,-2 0 0,2 0 0,-4 2 0,6 3 0,0 4 0,0 4 0,0 3 0,0 3 0,0 5 0,0 11 0,0 8 0,0 10 0,0 8 0,0 11 0,0 8 0,0-37 0,0 0 0,0 1 0,0-2 0,-5 38 0,0-4 0,2-9 0,1-10 0,-3-2 0,1-12 0,0-8 0,3-8 0,1-6 0,1-13 0,4-3 0,-3-4 0,4-1 0,-6-6 0,0-2 0,0-6 0,0-1 0,-1 6 0,-3-1 0,0-1 0,-3-2 0,2-1 0,-4-1 0,-4-6 0,-1-1 0</inkml:trace>
  <inkml:trace contextRef="#ctx0" brushRef="#br0" timeOffset="12">26270 7683 8664,'-8'2'0,"2"1"0,-1 2 0,6 0 0,-6-5 0,7-2 0,0-3 0,5 2 0,2-5 0,1 2 0,3 3 0,2-4 0,1 1 0,0-1 0,1 1 0,-1 1 0,0 4 0,1-3 0,-1 0 0,1-1 0,-1 5 0,2-2 0,3-3 0,-3 4 0,5-4 0,-2 3 0,0 2 0,1 0 0,-6 0 0,0 0 0,1 0 0,-1 0 0,-1 2 0,-4 3 0,-2-2 0,-7 7 0,0-6 0,-2 4 0,-3-1 0,4 4 0,-6-3 0,1 0 0,3 5 0,-5-4 0,1 4 0,-2 1 0,3 1 0,-2-1 0,4 1 0,-2-1 0,0 0 0,2-1 0,-4-2 0,2-1 0,3 1 0,0-3 0,-2 2 0,3-5 0,-3 4 0,-3-6 0,5 4 0,-6-7 0,4-5 0,-3-1 0,1-2 0,-2-2 0,2-6 0,1-2 0,0-1 0,-1 0 0,4 5 0,-2-1 0,2 1 0,-3-5 0,1-1 0,2 3 0,1 6 0,0 3 0,-1 0 0,-2 0 0,1 5 0,4-4 0,1 7 0,2 2 0,2 3 0,2-2 0,-3 6 0,4 1 0,7 4 0,-2-4 0,-2-2 0,-2-2 0,1 5 0,-2-9 0,-2 4 0</inkml:trace>
  <inkml:trace contextRef="#ctx0" brushRef="#br0" timeOffset="13">26472 8072 8639,'6'-8'0,"2"-5"0,2 11 0,-1-2 0,-4-3 0,5 2 0,-7-6 0,3 10 0,-6-6 0,0 7 0,0 0 0,-6 0 0,3 2 0,-7 3 0,5-2 0,-4 6 0,-3 3 0,0 0 0,-3 3 0,1-1 0,-1 1 0,-1 1 0,-1 1 0,-2 2 0,-2 1 0,3-6 0,-1 0 0,2 1 0,-6 4 0,1 0 0,-2-1 0,0-2 0,5-2 0,-5 0 0,-2 1 0,-1-1 0,-2 1 0,0 1 0,1 1 0,-1 2 0,-5 0 0,1-4 0,1-1 0,1 1 0,-2 1 0,-2 1 0,-2 2 0,-3-1 0,3-2 0,0-2 0,1 2 0,-1 4 0,-2-4 0,-4 4 0,0 0 0,0-1 0,5 1 0,-2-2 0,-2 3 0,1 1 0,-4-3 0,10 4 0,-2-1 0,-3 1 0,0-1 0,0 4 0,3-4 0,2-1 0,1-2 0,4-3 0,0 1 0,1 3 0,-3 0 0,8-2 0,-3 1 0,-2-1 0,2-2 0,1 0 0,2 1 0,-1 2 0,2 2 0,-1-3 0,0 1 0,2-1 0,1-2 0,7-4 0,-1 0 0,1-3 0,0 1 0,-2 4 0,-2 1 0,-1-1 0,0-1 0,3-2 0,-2-1 0,-1 1 0,0 2 0,4-1 0,1-1 0,0-1 0,-1 0 0,1 2 0,-1 0 0,1-3 0,0 1 0,-1 3 0,1-2 0,0-2 0,-1-1 0,2 4 0,2-4 0,2-2 0,-1 5 0,-4-1 0,-1-2 0,1 1 0,1-4 0,3 5 0,4-7 0,6 3 0,0-6 0,0-6 0,0-2 0</inkml:trace>
  <inkml:trace contextRef="#ctx0" brushRef="#br0" timeOffset="14">26702 8173 8622,'8'0'0,"5"0"1,-12 0 5,6 0-2,-7 0 2,0 0-6,0 6 0,6-4 1,2 4-1,0 0 0,5-3 0,-4 5 0,4 0 0,1 0 0,6 2 0,0 4 0,3 1 0,2-1 0,3 1 0,0-1 0,3 0 0,2 2 0,6 4 0,1-4 0,0 3 0,-2-3 0,2-2 0,6 0 0,2 1 0,-1-1 0,-3 1 0,0-1 0,0 0 0,4 1 0,-8-1 0,3 1 0,-3 1 0,-3 3 0,5-3 0,-6 3 0,1-3 0,-3-2 0,1 1 0,-2-1 0,1 0 0,1 1 0,-3-6 0,5 1 0,-2 1 0,-3 2 0,0-3 0,0-1 0,2 2 0,-2 2 0,-2 2 0,-3-1 0,-1 0 0,-2 1 0,-2-6 0,2 1 0,-5 1 0,-3 2 0,0 1 0,2-1 0,1-2 0,-1-1 0,-2-1 0,-2 6 0,0-1 0,1 1 0,-1-3 0,0 0 0,1-4 0,-1-2 0,1 5 0,-1-3 0,-1 2 0,-4-1 0,4-5 0,-3 2 0,3 0 0,-1-2 0,0 4 0,-4 0 0,-2 0 0,4-4 0,-4 4 0,0 0 0,1 0 0,4 0 0,-3 3 0,1-1 0,1 1 0,0 2 0,4 0 0,0-2 0,1-1 0,-1-1 0,1 4 0,-3-2 0,-2-1 0,3-5 0,-4 4 0,4 2 0,2 2 0,-1 0 0,0-2 0,1-1 0,-6-1 0,1 4 0,1-2 0,2-1 0,1-2 0,-1 3 0,-2-1 0,-1 1 0,-1 2 0,4 1 0,-2-1 0,-1-4 0,0 4 0,4-3 0,-1 3 0,-4 1 0,4 0 0,-3 1 0,2-1 0,3 1 0,-6-6 0,1 1 0,1 1 0,0 2 0,1 0 0,-3-4 0,-6-1 0,4-5 0,-1 2 0,-4 0 0,4-5 0,-6 0 0,-6 0 0,-4 0 0,2 1 0,-1 3 0,-3 0 0,1 3 0,0-4 0,1 3-1,-1 2 1,-2-4 0,-1 2 0,0-1-2,-1 0 0,-1 4 0,-1-2 0,-4-1 0,-1 0 1,2 6 0,-2-3-1,0 4 1,-1 1 1,1-4 0,-4 0-1,2 1 1,-1 2 0,2-4 0,-1 1 0,0 1 0,2 2 0,-5 1 0,3 0 0,-3 1 0,-2-1 0,5-1 0,2-2 0,-1-1 0,1 1 0,-2 2 0,-3 1 0,1 1 0,2-1 0,2 0 0,-4 1 0,2-2 0,-1-4 0,-1 4 0,0-3 0,2 2 0,-1 3 0,3-1 0,-2-1 0,0-2 0,1-1 0,1-2 0,4 3 0,-3-2 0,-1 3 0,4-4 0,-2 0 0,1 0 0,-1 0 0,0 1 0,2 4 0,-3-2 0,-1-1 0,4-2 0,-3 3 0,1-1 0,-4 1 0,-3 2 0,-2 1 0,0 0 0,0 1 0,0-1 0,-1 0 0,-2 1 0,-1-1 0,-1 1 0,5-1 0,0 0 0,1 1 0,-1 4 0,2 0 0,1-1 0,2-2 0,5-2 0,-3 1 0,1-1 0,3 0 0,-3 1 0,2-1 0,0 0 0,-2 1 0,5-1 0,-3 1 0,1-1 0,-1 0 0,3 1 0,-3-1 0,3 1 0,2-1 0,-1 0 0,-1 1 0,-1 1 0,-2 3 0,-1-3 0,6 3 0,0-3 0,-1-2 0,1 2 0,0 2 0,-1 1 0,1-1 0,-5-2 0,-1 0 0,3 1 0,1 3 0,0-1 0,-2-5 0,-1 2 0,1 3 0,2-3 0,2 3 0,0-3 0,-1-1 0,1-1 0,0 1 0,-1-1 0,1 0 0,-1 1 0,1-1 0,0 1 0,-1-3 0,2 0 0,2-4 0,2-2 0,4 3 0,-3-2 0,1 1 0,-4-5 0,10 3 0,-6-6 0,7-1 0,0-4 0,0 2 0,-1-5 0,-4 1 0,2 1 0,-7 3 0,-1-2 0,3-4 0,-2 4 0,1 0 0,1-1 0,-5 2 0,3-5 0,-2-1 0,-3 2 0,-4-5 0,0 4 0,0-4 0,-2-1 0,3-1 0,-6 1 0,-1-1 0,-2 1 0,3 0 0,0-1 0,-2 1 0,-1-1 0,-2 1 0,2 0 0,1-1-2,2 1 1,2 0 0,-4-1 0,2 2-2,-1 4 0,2-4 0,1 3 0,0-2 1,-1-3 0,6 1 0,-4-1 1,0 1-1,-3 0 1,3-6 0,1 1 0,0 0 0,1-2 1,-5 4 0,4-6 0,-1 3 0,0 2 0,-3 2 0,3 2 0,0-1 0,1 1 0,-4-1 0,3 1 0,0 0 0,0-1 0,1 1 0,2 1 0,-1 2 0,1 1 0,-3 1 0,2-4 0,0 2 0,-2 1 0,4 1 0,-6-6 0,3 1 0,2-1 0,0 6 0,1-1 0,-2-1 0,1-2 0,-3-1 0,0-1 0,1 1 0,-1 0 0,-3 4 0,5 0 0,0 1 0,-2 1 0,5-5 0,-3 5 0,1-1 0,-1-1 0,3 2 0,-3-3 0,3 1 0,1-1 0,1-2 0,-1 0 0,1 2 0,0 2 0,-1 1 0,1-4 0,0 3 0,-1-2 0,1 3 0,-1-2 0,1 0 0,0 2 0,-1-4 0,1 4 0,-1 0 0,1-5 0,0 3 0,-1-2 0,1-1 0,0 2 0,-1 1 0,1-1 0,-1 0 0,1-1 0,1 3 0,4-2 0,-4-2 0,3 0 0,-3 2 0,-1 1 0,-2 2 0,-2-3 0,-1 1 0,2-1 0,-1-2 0,1 1 0,-3 1 0,3 1 0,1 2 0,1-3 0,1 3 0,0 1 0,-1-2 0,1 2 0,-1 1 0,1 0 0,4-4 0,1 4 0,-2-1 0,-2 1 0,3-1 0,1 4 0,-1-3 0,2-2 0,-3 3 0,5-3 0,-1 0 0,1 0 0,-4 3 0,4-3 2,-2 2 0,5-1 2,-2 3-3,3 2 0,2-4 0,0 6-1,0 0 0,0 0 0</inkml:trace>
  <inkml:trace contextRef="#ctx0" brushRef="#br0" timeOffset="15">24328 9352 8617,'-8'0'21,"0"0"-9,3 0-2,4 0-4,-12 0-4,11 0-2,-4 0 0,6 0 0,0 0 0,0 7 0,-2-4 0,-3 7 0,-3-1 0,-6 6 0,0-1 0,-1-1 0,1-2 0,-1-2 0,1 3 0,0 0 0,-1 3 0,1-1 0,0 1 0,-1-1 0,2 0 0,2 1 0,2-1 0,-1-1 0,-3-2 0,2-1 0,1 1 0,6-3 0,-4 2 0,0-1 0,0-1 0,3 5 0,-5-4 0,7-2 0,-3-1 0,6-6 0,0 0 0,6 0 0,-4 0 0,4-6 0,-6-2 0</inkml:trace>
  <inkml:trace contextRef="#ctx0" brushRef="#br0" timeOffset="16">30083 7899 8642,'-10'-1'0,"1"-4"0,4 3 0,-5-3 0,5 2 0,-4-2 0,6 2 0,-4-5 0,1 2 0,4-1 0,-3 3 0,4 0 0,1-5 0,0 6 0,0-5 0,0 3 0,0 3 0,0-4 0,0 6 0,0 0 0,6 1 0,4 3 0,3 0 0,1 3 0,2-4 0,1 3 0,3 2 0,5-3 0,1 3 0,4 0 0,4 0 0,4-5 0,-3 4 0,2-2 0,3-1 0,-3 1 0,0-5 0,-2 0 0,-3 0 0,-2 0 0,-3 0 0,-3 0 0,-5 0 0,-7-1 0,-3-4 0,-7 2 0,-2-5 0,-8 0 0,-5 0 0,-8 4 0,-1-15 0,-7 3 0</inkml:trace>
  <inkml:trace contextRef="#ctx0" brushRef="#br0" timeOffset="17">30356 7813 8642,'10'5'0,"-1"-1"0,-6 1 0,4-5 0,-7 0 0,0 2 0,0 3 0,0 3 0,0 6 0,0 0 0,0 2 0,0 4 0,-2 4 0,-3 3 0,4 1 0,-4 3 0,3 1 0,2 1 0,0 6 0,0-6 0,0-1 0,0-1 0,0-3 0,0 0 0,0-4 0,0-5 0,0-3 0,0-2 0,0 1 0,0-7 0,0-4 0,0-8 0,-1-6 0,-4-3 0,-3-8 0,-6-1 0</inkml:trace>
  <inkml:trace contextRef="#ctx0" brushRef="#br0" timeOffset="18">30788 7827 8642,'0'10'0,"0"-1"0,0-5 0,0 2 0,0-6 0,-2 6 0,-3 4 0,2 4 0,-7 4 0,1 3 0,1 1 0,-6 2 0,1 5 0,-5 1 0,1 4 0,1-4 0,1 4 0,1-4 0,-1-1 0,1-5 0,1-2 0,4-1 0,-4-2 0,11-12 0,-3-7 0,5-2 0,4-9 0,2-4 0,2-2 0,-3-4 0,4 3 0,1-2 0,-2-3 0,5-1 0,-5-4 0,1-1 0,1 0 0,0 3 0,2 1 0,0-2 0,-3 1 0,-1 1 0,3-3 0,-3 4 0,-1 5 0,2 3 0,-4 2 0,-2-1 0,-1 7 0,-2 4 0,0 8 0,0 0 0,0 5 0,0-4 0,0 5 0,0 1 0,0 2 0,0 1 0,1 0 0,3 2 0,0 4 0,6-3 0,-4 7 0,1 0 0,-1-2 0,4 6 0,-4-4 0,2 3 0,3 2 0,1-1 0,-1 0 0,-2-3 0,3-1 0,-4-2 0,0 2 0,0-4 0,0-4 0,-5-2 0,3-1 0,-1-2 0,0-1 0,0-7 0,-5 2 0,0-10 0,-2 2 0,-3-7 0,-3 0 0,-6-4 0,-1-7 0,1-1 0</inkml:trace>
  <inkml:trace contextRef="#ctx0" brushRef="#br0" timeOffset="19">30673 8115 8642,'-15'2'0,"1"2"0,-1-2 0,1 4 0,8-7 0,6-4 0,6 3 0,8-4 0,2 1 0,4 0 0,-3-1 0,6 3 0,-1-2 0,0 2 0,-4 1 0,3 1 0,-2-3 0,0 0 0,2-1 0,-4 3 0,3-1 0,-3-2 0,-2-1 0,-6 1 0,4-3 0,-5-6 0</inkml:trace>
  <inkml:trace contextRef="#ctx0" brushRef="#br0" timeOffset="20">30011 7611 8697,'-15'5'0,"1"0"0,6 0 0,2-5 0,6 0 0,0 0 0,6 0 0,-3 0 0,7 0 0,1 1 0,2 4 0,1-2 0,1 7 0,1 1 0,3 2 0,1 3 0,6 1 0,-2 3 0,2-3 0,6 4 0,3 0 0,0 0 0,0-1 0,0 0 0,-3-8 0,2 0 0,-2-3 0,-7-6 0,-2 2 0,-2-3 0,-4-2 0,2-2 0,-4-4 0,-7-9 0,1-5 0,-1-9 0</inkml:trace>
  <inkml:trace contextRef="#ctx0" brushRef="#br0" timeOffset="21">30673 7539 8678,'-8'-6'0,"0"4"0,3-2 0,3 0 0,-3 0 0,2 2 0,-2-3 0,4 4 0,-6 1 0,6 0 0,-4 0 0,2 4 0,-7 4 0,-1 4 0,-2 4 0,-1 3 0,-2 0 0,-2 3 0,-1 1 0,-5 4 0,3-3 0,1 3 0,-1 2 0,0-5 0,3-2 0,1-1 0,4-3 0,-1-2 0,4-2 0,4-6 0,-1-2 0,7-7 0,0-4 0,7 3 0,-6-4 0,6 6 0,-14-6 0,-1-2 0</inkml:trace>
  <inkml:trace contextRef="#ctx0" brushRef="#br0" timeOffset="22">29478 9583 8588,'-6'9'0,"-4"1"0,2-7 0,-1 2 0,4-4 0,-5-1 0,7 0 0,-3 0 0,6 0 0,0-1 0,0-4 0,0 3 0,0-4 0,1 6 0,4 0 0,-2 0 0,7 0 0,-5 0 0,4 0 0,3 0 0,5 0 0,4 0 0,3 0 0,6 0 0,6 0 0,8-2 0,4-1 0,5-2 0,9-1 0,5 3 0,5-4 0,5-1 0,1 4 0,-37 0 0,0 0 0,36-4 0,-4 0 0,-6 0 0,1-4 0,-1 4 0,-2 2 0,-2-4 0,-9 6 0,-3-1 0,-1-2 0,2 4 0,-4-5 0,-3 2 0,-5 3 0,0 1 0,-6 0 0,-2-1 0,-2-2 0,-8 1 0,-2 4 0,-5 0 0,0 0 0,-1 0 0,1 0 0,-7 0 0,-2 0 0,-6 0 0,0 0 1,0 6-1,0 4 0,0 2 0,0 3 0,0-1 0,0 1 0,0-1 0,2 2 0,1 2 0,2 1 0,-1 6 0,-4-1 0,0 5 0,0 5 0,2-4 0,1 5 0,2-1 0,-2-1 0,-1 7 0,-2-3 0,0 1 0,0 1 0,0-1 0,0 4 0,1-1 0,4 2 0,-3-9 0,3 4 0,-4-6 0,-1-3 0,0 2 0,0 1 0,0 1 0,0-1 0,0-3 0,0-4 0,0 1 0,0 4 0,0-1 0,-1 5 0,-3-4 0,0-1 0,-1-4 0,5 1 0,0 1 0,0-1 0,-2-2 0,-1 1 0,-2-1 0,2 2 0,1-5 0,2-2 0,0-3 0,0-2 0,0 2 0,0 2 0,0 1 0,0-1 0,0-7 0,0-2 0,0 3-1,0 0 1,0 3 0,0-1 0,0 1-2,0-1 1,0 0 0,0 1 0,0-1-1,0 0 1,0 1 0,0-1 0,0 1-1,0-1 1,0 5 0,0 2 0,0 0 0,0 0 0,0 4 0,0-2 0,0 1-1,0-1 1,0-3 0,0 4-1,0 0 0,0-2 1,2 4 0,1-7 0,2-2-1,-2-1 1,-1 0 0,-2 2-1,0 1 1,5 0 0,-1-4 0,0 1 0,-3 3 0,-1-3 0,0 3 1,0-3-1,0-2 0,0 7 0,0 2 1,0-1-1,0-3 0,0 2 0,0-2 1,0 0-1,0 2 0,0-5 0,0 3 1,0-3-1,0-1 0,0-4 0,0 2 0,0 3 0,0 1 0,0-2 0,0-1 0,0 0 0,2-1 0,3-3 0,-4-2-2,4-4 2,-3 4 1,-2 7-1,0-1 0,0 1 0,0-1 1,0 0-1,0 1 1,0-1 0,0 1 0,0-6 0,0 1 0,-7-7 0,-1 3 0</inkml:trace>
  <inkml:trace contextRef="#ctx0" brushRef="#br0" timeOffset="23">28169 13755 8526,'-21'21'0,"-1"1"0</inkml:trace>
  <inkml:trace contextRef="#ctx0" brushRef="#br0" timeOffset="24">28428 12374 8541,'15'0'0,"-1"0"0,-4 0 0,-1 0 0,-1-2 0,2-3 0,3 4 0,-5-6 0,0 7 0,-2-1 0,-6-4 0,0 3 0,0-4 0,0 6 0,0 0 0,-2 5 0,-2 0 0,2 6 0,-3-2 0,4 4 0,-4 2 0,0-1 0,0 0 0,-1 1 0,3 4 0,-5 2 0,0 0 0,0-1 0,3 8 0,-5-1 0,-1 5 0,-2 0 0,2 0 0,-2 1 0,-3 6 0,0 2 0,0 2 0,2 0 0,-2-1 0,-3-4 0,3 6 0,-5-4 0,2 3 0,0-2 0,-1-2 0,4 1 0,-1-2 0,-2 2 0,-5 1 0,4 3 0,3-1 0,1 0 0,-3 0 0,0 0 0,1-1 0,2-4 0,2 2 0,-2-5 0,-2 2 0,-1 3 0,0 0 0,4-2 0,2-4 0,4-4 0,-4 4 0,4 0 0,-4-2 0,-2-2 0,3-6 0,0-2 0,4-1 0,2-3 0,-4 2 0,4 0 0,-2-3 0,5-6 0,-2-1 0,3-7 0,4 4 0,4-7 0,7-2 0,5-3 0,7 4 0,4-25 0,8 2 0</inkml:trace>
  <inkml:trace contextRef="#ctx0" brushRef="#br0" timeOffset="25">33636 12374 8504,'29'0'0,"-7"0"0,-2 0 0,-11 0 0,-2 0 0,-7 0 0,-2 0 0,-3 0 0,4 0 0,-6 0 0,7 0 0,0 0 0,0 6 0,0 4 0,0 3 0,-5 7 0,1 4 0,-1 5 0,-2 5 0,1 3 0,-5 9 0,1 5 0,-1 7 0,-2 4 0,-1 0 0,-1 4 0,1-1 0,-5 6 0,0-6 0,1 2 0,2 1 0,2-8 0,-2 4 0,0-5 0,1-6 0,-2-2 0,9-17 0,-2-2 0,1-2 0,1 2 0,-4-1 0,3-6 0,-2-2 0,3-3 0,0-2 0,0 1 0,0-1 0,3-4 0,-3-3 0,2-1 0,2 1 0,-4 2 0,-1 1 0,2-4 0,3-1 0,2-5 0,2 2 0,0-6 0,0 0 0,0 6 0,0-2 0,0 5 0,0-6 0,0 4 0,0-7 0,0 0 0,-6 0 0,4 0 0,-6 0 0,3 0 0,-4 0 0,-4 0 0,-2 0 0,1 0 0,0 0 0,-7 0 0,-3 0 0,-5 0 0,-4 0 0,-4 0 0,-6 0 0,-1 0 0,1 0 0,-5 0 0,-1 0 0,-2 0 0,-4 0 0,4 0 0,0 0 0,0 1 0,0 4 0,0-3 0,-2 3 0,3-4 0,1-1 0,4 5 0,-5 0 0,2-2 0,0-1 0,-1 2 0,3 3 0,-4-1 0,-1 1 0,4-1 0,-1-3 0,2 2 0,-2-2 0,7 4 0,-6-3 0,1 0 0,1-3 0,5 4 0,2 0 0,-2-2 0,-2-1 0,1-2 0,1 0 0,1 0 0,-1 0 0,-1 0 0,-2 0 0,1 0 0,4 0 0,-4 1 0,4 2 0,-4 2 0,-1-2 0,2-1 0,1-2 0,1 0 0,-1 0 0,4 5 0,-3-1 0,1 0 0,1-3 0,0-1 0,5 0 0,-1 0 0,1 0 0,1 0 0,3 0 0,-3 0 0,-2 0 0,2 0 0,-4 0 0,2 0 0,-1 0 0,-4 0 0,2 0 0,0 0 0,-4 0 0,-2 0 0,1 0 0,1 0 0,1 0 0,2 0 0,-2 0 0,0 0 0,-1 0 0,3 0 0,-1 0 0,0 0 0,1 0 0,-5 2 0,4 1 0,-4 2 0,-1-2 0,2-1 0,-1-2 0,1 0 0,-4 0 0,-2 4 0,4 1 0,0-2 0,0-1 0,-5-2 0,-2 0 0,1 0 0,-1 0 0,-4 0 0,0 0 0,-4 0 0,1 0 0,-4 0 0,8 0 0,-1 0 0,1 0 0,-3 0 0,5 0 0,0 0 0,3 0 0,3 0 0,2 0 0,0 0 0,0 0 0,4 0 0,2 2 0,2 1 0,3 2 0,2-1 0,3-4 0,3 0 0,5 0 0,3 2 0,1 1 0,1 2 0,-1-2 0,7-1 0,4-2 0,8 0 0,4-13 0,7-3 0</inkml:trace>
  <inkml:trace contextRef="#ctx0" brushRef="#br0" timeOffset="26">28471 12446 8572,'8'0'0,"5"0"0,-3 0 0,3 0 0,1 0 0,0 0 0,1 0 0,-1 0 0,2 0 0,2 0 0,1 0 0,5 0 0,-3 0 0,1 0 0,4 0 0,2 0 0,4 0 0,3 0 0,2 0 0,-3 0 0,4 0 0,2 0 0,2 0 0,1 0 0,2 0 0,1 0 0,2 0 0,0 0 0,-3 0 0,1 0 0,2 0 0,11 0 0,-3 0 0,2-2 0,1-3 0,-5 4 0,8-4 0,-2 3 0,-3 2 0,1 0 0,-1 0 0,1 0 0,-1 0 0,4 0 0,0 0 0,-2 0 0,2 0 0,-1 0 0,0-1 0,0-2 0,3-2 0,-1 0 0,-3 5 0,2 0 0,1 0 0,5-5 0,-4 0 0,-3 2 0,0 2 0,-3 1 0,2 0 0,0-2 0,-1-3 0,3 4 0,-9-4 0,4 3 0,2 2 0,4 0 0,-1-1 0,-3-3 0,-4 0 0,-3-1 0,3 5 0,-2 0 0,-3 0 0,1-2 0,-4-1 0,2-2 0,-2 2 0,4 1 0,-2 2 0,-3 0 0,-5 0 0,1 0 0,-2 0 0,2 0 0,2 0 0,-4 0 0,-1-1 0,2-2 0,2-2 0,-1 0 0,-1 5 0,-3 0 0,-2 0 1,3 0-1,-2 0 1,-1 0-1,0 0 1,-2 0-1,-5 0 1,-3 0-1,-1 0 0,0 0 0,3 0 0,-3 0 0,-4 0 0,0 0 0,1 0 1,0 0-1,0 0 0,-1 0 0,-2 0 0,1 0 0,-1 0 0,-2 0 0,-2 0 0,1 0 0,-1 0 0,0 0 0,1 0 0,-1 0 0,0 0 0,1 0 0,-1 0 0,1 0 0,-1 0 0,0 0 0,1 0 0,-1 0 0,1 0 0,4 0 0,2 0 0,-1 2 0,1 2 0,-2-2 0,-3 3 0,2-2 0,1 2 0,0-4 0,-4 4 0,-1-3 0,0-2 0,1 1 0,1 3 0,1 0 0,2 0 0,-4-3 0,-6 1 0,3 1 0,0 2 0</inkml:trace>
  <inkml:trace contextRef="#ctx0" brushRef="#br0" timeOffset="27">33866 12403 8577,'-12'0'0,"-33"0"0</inkml:trace>
  <inkml:trace contextRef="#ctx0" brushRef="#br0" timeOffset="28">23940 9568 8703,'0'8'0,"0"-1"0,0-7 0,0 0 0,-7 0 0,6 0 0,-12 0 0,10 0 0,-7 0 0,-1 0 0,4 6 0,-5-4 0,4 4 0</inkml:trace>
  <inkml:trace contextRef="#ctx0" brushRef="#br0" timeOffset="29">23652 8173 8725,'-15'0'0,"1"0"0,0 0 0,6 0 0,-5 0 0,11 0 0,-4 0 0,6 0 0,1 0 0,4 0 0,5 0 0,3-2 0,1-1 0,2-2 0,3 2 0,-1-4 0,6 3 0,0 0 0,-2 3 0,5-1 0,-3-1 0,3-2 0,2 2 0,0 1 0,0 2 0,0 0 0,-1 0 0,-5 0 0,-3 0 0,0 0 0,-1 0 0,0-4 0,-5-1 0,-6 0 0,-3 3 0,-10-2 0,-3 2 0,-6-4 0,0-1 0,-7-1 0,-2-6 0</inkml:trace>
  <inkml:trace contextRef="#ctx0" brushRef="#br0" timeOffset="30">23853 7885 8725,'-9'0'0,"-1"0"0,5 0 0,-4 0 0,5-2 0,-2-1 0,0-2 0,4 0 0,-4 4 0,6-4 0,0 3 0,0-4 0,0 8 0,0 2 0,0 6 0,0 3 0,0 3 0,0 1 0,0 2 0,0 7 0,0-2 0,0 3 0,0 2 0,0 5 0,0 1 0,-2 0 0,-3 0 0,4 3 0,-4-4 0,3-2 0,2-2 0,0-7 0,0-2 0,0-2 0,0 0 0,2-5 0,3-4 0,-2-7 0,6 2 0,1-4 0,4-2 0,1-2 0,-1-2 0,1-5 0,-1 4 0,0 0 0,1-1 0,-1 1 0,1 3 0,-1-4 0,0-1 0,1 5 0,-1-2 0,0 4 0,1-4 0,-1 0 0,-4 0 0,-1 5 0,-5 0 0,2 0 0</inkml:trace>
  <inkml:trace contextRef="#ctx0" brushRef="#br0" timeOffset="31">23824 9568 8636,'-9'2'0,"-1"3"0,5-4 0,-4 4 0,6-3 0,-4-2 0,7 0 0,0 0 0,-6 0 0,-2 0 0,-7 0 0,1 0 0,5 0 0,-3 0 0,-2 0 0,-4 0 0,-2 0 0,2 0 0,-3 1 0,-1 4 0,-2-3 0,-5 2 0,0 0 0,1 0 0,-6-2 0,-1 3 0,-2-4 0,-3-1 0,3 5 0,1 0 0,-1-2 0,0-1 0,-1-2 0,-6 0 0,3 0 0,3 0 0,-2 0 0,4 0 0,0 0 0,-4 0 0,3 0 0,0 0 0,0 0 0,1 0 0,-1 0 0,-3 0 0,3 0 0,2 0 0,0 0 0,1 0 0,-3 0 0,1 0 0,1 0 0,6 0 0,-2 0 0,-2 0 0,2 0 0,-2 0 0,2 0 0,3 0 0,-1 0 0,0 0 0,2 0 0,3 0 0,2-2 0,4-1 0,-1-2 0,1 2 0,-3 1 0,2 1 0,2-2 0,1-2 0,1 0 0,-1 5 0,-1 0 0,-2 0 0,-1 0 0,4 0 0,-1 0 0,-2 0 0,-1 0 0,6 0 0,0 0 0,-1 0 0,1 0 0,0 0 0,-1 0 0,6 0 0,-1 0 0,7 0 0,-4 0 0,7 0 0,-6 0 0,4 0 0,-4 0 0,6 0 0,0 0 0,0 6 0,0 4 0,0-2 0,0 2 0,0 1 0,2 1 0,1 3 0,2-1 0,-2 1 0,-2-1 0,-1 2 0,0 2 0,0 1 0,5 5 0,0-5 0,-2 0 0,-1 2 0,-2-3 0,1 4 0,3 0 0,0 1 0,1-1 0,-5 4 0,0-2 0,0 1 0,5 1 0,0-2 0,-2-3 0,-1-1 0,-2-2 0,0 4 0,0 1 0,0-1 0,4-4 0,1 1 0,-2-2 0,-1 3 0,-2-4 0,0 3 0,0-2 0,0 3 0,0-4 0,0 3 0,0-3 0,0-2 0,2 5 0,1 0 0,2-1 0,-2-2 0,-2 3 0,-1 0 0,0-1 0,0-2 0,0 3 0,0 0 0,0-1 0,0-2 0,0 3 0,0 0 0,0-1 0,0-2 0,0 3 0,0 0 0,0 0 0,0 2 0,0-5 0,0 5 0,0-2 0,0 0 0,0 5 0,0-3 0,0 0 0,0 0 0,-1 3 0,-2-4 0,-2 1 0,2 0 0,1 3 0,2-3 0,0 0 0,0-1 0,0 4 0,0-5 0,-2-1 0,-2-2 0,2 3 0,-3 2 0,4 0 0,1 0 0,0 4 0,0-2 0,0 1 0,0-1 0,0 0 0,0 2 0,0-2 0,0-2 0,0 3 0,0-5 0,0-2 0,0-1 0,0 4 0,0 0 0,0 1 0,0 0 0,0 0 0,0-4 0,0 2 0,0-1 0,0 3 0,0 0 0,0-1 0,0 1 0,1 3 0,2-5 0,2-1 0,-2-2 0,-1-2 0,-2 1 0,0-1 0,0 0 0,0 1 0,0-1 0,0 1 0,0-6 0,0 1 0,2-1 0,2-1 0,-2 0 0,3-3 0,-4 3 0,-1 0 0,0 5 0,0-11 0,0 6 0,0-4 0,0 0 0,0 5 0,0-4 0,0 5 0,0-7 0,0 9 0,0-10 0,0 4 0,0-7 0,0-4 0,0-3 0,0-6 0</inkml:trace>
  <inkml:trace contextRef="#ctx0" brushRef="#br0" timeOffset="32">19278 12446 8631,'0'-8'0,"0"1"0,0 7 0,0 0 0,0 7 0,0 2 0,0 4 0,0 3 0,0 3 0,-1 7 0,-4 6 0,2 0 0,-7 6 0,0 2 0,2 2 0,-4 6 0,2 0 0,-1-2 0,1-1 0,-3-7 0,4-1 0,-4-2 0,-1-3 0,4-1 0,1-3 0,-1-1 0,2-3 0,-5 4 0,4-4 0,-3 1 0,3-1 0,-4 3 0,5-4 0,-2 2 0,1 4 0,1-5 0,-3 6 0,3-6 0,1-3 0,-2 5 0,2-4 0,-1 2 0,-3 0 0,3-2 0,-2 4 0,-1 0 0,-2 4 0,4-6 0,-1 5 0,-1-2 0,-2 0 0,4-3 0,-1-2 0,1-1 0,1-3 0,-4 3 0,6-1 0,-2 1 0,-3 0 0,4 3 0,1-5 0,1-1 0,0-2 0,-1 3 0,3 0 0,-2-1 0,0-2 0,5-2 0,0 0 0,0-6 0,0-1 0,0-7 0,0-7 0,13-1 0,3-6 0</inkml:trace>
  <inkml:trace contextRef="#ctx0" brushRef="#br0" timeOffset="33">24745 12460 8566,'15'0'0,"-7"0"0,0-5 0,-4 1 0,-2-3 0,3 2 0,-4 4 0,-1-6 0,0 7 0,-1 0 0,-4 0 0,3 7 0,-2 2 0,2 4 0,-3 2 0,0-1 0,1 0 0,-3 1 0,4 4 0,-5 2 0,0 1 0,0 4 0,-2 2 0,-2 4 0,0 4 0,3 0 0,-2 3 0,-7 4 0,-1 0 0,1 0 0,2 0 0,2 2 0,0 2 0,-1 0 0,1 6 0,-1-5 0,1-1 0,0-3 0,-1-1 0,1 1 0,-1-3 0,1-2 0,1 1 0,2-7 0,3-1 0,2-2 0,-6-1 0,5-2 0,-1-1 0,3-2 0,-2-6 0,1 2 0,0 0-1,-1-1 1,2 5 0,5-5 0,-1-2-2,-4-1 1,3-1 0,-2-1 0,2 1-1,2-1 0,-5 0 0,0 1 0,2-1 1,-3 1 0,1-1-1,0 0 1,-1 1 0,3-2 0,-5-2 0,1-2 0,4 2 0,-5 1 0,0-1 0,-2-2-1,1 3 1,4-4 0,-5 1 0,6-6 0,-6 2 0,-1-3 1,3-2-1,-2 0 0,-1 0 1,-2-2 0,-3-3-1,-3-4 1,3 1 0,-3 0 0,3 1-1,2 4 1,-6-3 0,0-1 0,-3 1 0,-2 0 0,-2-4 0,-2 5 0,-2 1 0,-2-3 0,-2 6 0,-5-4 0,1 3 0,-1 2 0,-6 0 0,-4 0 0,1 0 0,-1 0 0,-2 5 0,2 0 0,-1 0 0,-3 1 0,-2-4 0,-2 4 0,2-1 0,3-1 0,-3 6 0,4-4 0,-3 1 0,2-1 0,-1-1 0,5-3 0,-1 1 0,0 2 0,-7 1 0,3-3 0,1 2 0,2-2 0,-2-1 0,3-2 0,-1 0 0,-3 0 0,4 0 0,2 0 0,2 0 0,-2 0 0,2 0 0,-5 0 0,1 0 0,4 0 0,1 0 0,0 0 0,0 0 0,2 0 0,-3 0 0,9 0 0,-1 0 0,-1 0 0,1 0 0,-5 0 0,1 0 0,4 0 0,-4 0 0,4 0 0,-2 0 0,2 0 0,1 0 0,5 0 0,-2 0 0,2 0 0,-3 0 0,2 0 0,1 0 0,1 0 0,2 0 0,-1 0 0,-2 1 0,-1 4 0,-1-3 0,5 3 0,0-4 0,1-1 0,-6 0 0,-1 2 0,0 1 0,0 2 0,-1 0 0,4-5 0,-1 0 0,1 0 0,-3 0 0,1 0 0,2 0 0,2 0 0,-4 1 0,-1 2 0,0 2 0,0-2 0,0-1 0,3-2 0,-4 0 0,0 0 0,4 0 0,-2 0 0,4 0 0,1 0 0,-5 0 0,1 0 0,1 0 0,2 0 0,-1 0 0,-1 0 0,-1 0 0,1 0 0,-4-5 0,1 0 0,0 2 0,0 2 0,-3 1 0,4 0 0,2 0 0,2 0 0,-4 0 0,1 0 0,1 0 0,1 0 0,2 0 0,1 0 0,1 0 0,3 0 0,-7 0 0,6 0 0,-1 0 0,-1 0 0,1 0 0,1 0 0,1 1 0,-2 4 0,5-3 0,1 4 0,0-1 0,1 0 0,-2-1 0,5-2 0,0 1 0,4 2 0,0 0 0,-2-4 0,0 4 0,4-3 0,1 3 0,-1-4 0,2-7 0,2-2 0</inkml:trace>
  <inkml:trace contextRef="#ctx0" brushRef="#br0" timeOffset="34">19278 12446 8614,'-9'0'0,"-1"0"0,7 0 0,-4 0 0,7 0 0,2 0 0,3 0 0,4 0 0,4 0 0,3 5 0,3 1 0,5 0 0,3 1 0,2 2 0,2-2 0,2-1 0,6 1 0,7 2 0,3-2 0,3-1 0,2 0 0,2 4 0,1-5 0,3-2 0,2-1 0,2 2 0,3 1 0,-5-2 0,-2-1 0,-1-4 0,3-1 0,4-2 0,-1 2 0,4 2 0,-5 1 0,1 0 0,4 0 0,0 0 0,0 0 0,-2 0 0,1 0 0,1 0 0,1 0 0,-1 0 0,0 0 0,4 4 0,-5 1 0,2-2 0,2-1 0,5-2 0,-1 0 0,-1 0 0,-1 0 0,-2 0 0,1 0 0,3 0 0,0 0 0,1 0 0,-5 0 0,0 0 0,0 0 0,3 0 0,-1 0 0,-4 0 0,0 0 0,-4 0 0,1 0 0,2 0 0,1 0 0,-3 0 0,-1 0 0,-1 0 0,1 0 0,1 0 0,3 0 0,-1 0 0,-2 0 0,-5 0 0,6-2 0,-1-1 0,-2-2 0,1-4 0,-5 4 0,2 0 0,3-1 0,-5 4 0,1-3 0,-4 4 0,-6 1 0,4-5 0,-3 0 0,1 2 0,-1 1 0,2 2 0,-6 0 0,1-1 0,-1-4 0,4 3 0,-5-2 0,-3 2 0,-5 2 0,1-2 0,-2-1 0,1-2 0,-2 2 0,2 2 0,-7-1 0,-1-1 0,-1-2 0,-4 0 0,-3 5 0,-5 0 0,-3 0 0,-2 0 0,-6 0 0,-1 0 0,-7 0 0,-7 0 0,4 0 0,-6 0 0,5 0 0,-15 0 0,3 0 0</inkml:trace>
  <inkml:trace contextRef="#ctx0" brushRef="#br0" timeOffset="35">21436 14129 8717,'10'0'0,"-1"0"0,3 0 0,-4 0 0,1 0 0,-6-6 0,2-4 0,-3 2 0,-2-1 0,0 4 0,0-5 0,0 7 0,0-2 0,0 10 0,0-2 0,0 7 0,0 1 0,1 2 0,4 1 0,-3 1 0,3-1 0,-2 0 0,2 1 0,-4-1 0,4 1 0,-3-1 0,-2 0 0,1 2 0,2 2 0,2 1 0,0 7 0,-5-2 0,0 4 0,0 6 0,0-2 0,0 6 0,0 2 0,0 2 0,0-4 0,0 1 0,0 1 0,0 1 0,0 1 0,0-2 0,0-4 0,0 0 0,0 2 0,-2-4 0,-1-4 0,-2-4 0,1 1 0,4-5 0,0 0 0,0-2 0,0-4 0,1 0 0,4 3 0,-3-3 0,4 3 0,-1-3 0,-1-2 0,1-4 0,-3-2-1,3-2 1,-2 4-4,6-5 1,-4 4-1,5-4 1,-5 5 0,4-6 1,-4 3 1,5-2 0,-2-2 0,3 5 0,-2-2 0,1 4 1,4-5-1,1-1 0,-1 3 1,1-4 0,1 5-1,1-2 0,2-2 1,7 2 0,-1-1 0,6 0-1,2 1 1,7-4 0,-1 2 0,4-2 0,5-2 0,-3 2 0,4 1 0,-1 2-1,0-2 1,2-2 0,-4-1 0,2 2 0,-2 3 0,4-4 0,-2 4 0,0-3 0,1-2 0,1 5 0,4-1 0,-3 0 0,-1-3 0,4-1 0,-1 0 0,3 0 0,2 0 0,-1 0 0,1 0 0,1 0 0,3 0 0,-8 5 0,4 0 0,-4-2 0,-2-1 0,3-2 0,-3 1 0,-1 2 0,-3 2 0,1 0 0,1-5 0,1 2 0,3 2 0,-4-2 0,-2 3 0,-3-2 0,-2 2 0,2-4 0,-1 4 0,1-2 0,-3 2 0,-7-3 0,2 4 0,-1-1 0,1 0 0,0 1 0,1-3 0,-4 2 0,-4-2 0,-1 4 0,0-3 0,-1 0 0,1-3 0,-2 1 0,-1 1 0,-2 2 0,2-2 0,-4-1 0,0-2 0,-1 0 0,-3 0 0,-1 4 0,1 1 0,1-2 0,0-1 0,-4-2 0,-1 0 0,0 0 0,2 0 0,2 0-1,1 0 1,2 0 0,-2 0 0,3 0 0,1 0 0,4-5 0,-3 0 0,3 2 0,2 2 0,-2 1 0,-1-2 0,-2-1 0,1-2 0,4 0 0,3 5 0,2 0 0,-2 0 0,-2-5 0,-1 1 0,1 0 0,4 3 0,-9 1 0,4 0 0,-2 0 0,0 0 0,-3 0 0,0 0 0,2 0 0,1 0 0,0 0 0,-1 0 0,-2 1 0,1 4 0,1-3 0,-2 3 0,-3-2 0,-1 2 0,-4-4 0,4 6 0,-4-3 0,-2 1 0,0 0 0,1-3 0,-1 2 0,-1 0 0,-3 5 0,-7-4 0,-13 5 0,-6-1 0,-13 6 0</inkml:trace>
  <inkml:trace contextRef="#ctx0" brushRef="#br0" timeOffset="36">29493 3050 8856,'-10'0'0,"1"0"0,-3 0 0,4 0 0,-1 0 0,-1 0 0,-4 0 0,6 0 0,0 0 0,3 0 0,4 0 0,-6 0 0,7 0 0,0 0 0,7 0 0,-4 0 0,6 0 0,-4 0 0,5 0 0,-6-1 0,6-4 0,-7 3 0,5-4 0,-3 6 0,-3 0 0,4 0 0,-4 0 0,2 0 0,-2 0 0,4 0 0,-6-2 0,0-2 0,0 2 0,0-4 0,0 6 0,0 0 0,-6 0 0,-2 0 0</inkml:trace>
  <inkml:trace contextRef="#ctx0" brushRef="#br0" timeOffset="37">29579 3122 8936,'-8'0'0,"0"0"0,3 0 0,4 0 0,-7 0 0,3 0 0,3 0 0,-4 0 0,6 0 0,0 0 0,6 0 0,4 0 0,-2 0 0,2-1 0,1-3 0,2 0 0,3-1 0,1 5 0,4 0 0,1 0 0,2-2 0,7-1 0,1-2 0,1 2 0,6 1 0,-4 2 0,1-1 0,4-4 0,-3 3 0,0-2 0,-2 2 0,-3 2 0,-3-5 0,-4 0 0,-2 2 0,-2 2 0,-7 1 0,-4 0 0,-9 0 0,-1 0 0,-6 0 0,-4 0 0,1 0 0,4 0 0,-5 0 0,1 0 0,-6 0 0</inkml:trace>
  <inkml:trace contextRef="#ctx0" brushRef="#br0" timeOffset="38">29723 2921 9009,'0'-8'0,"-6"1"0,4 7 0,-4 2 0,6 3 0,0 4 0,-5 11 0,0 4 0,2 3 0,1 2 0,1 6 0,-3 3 0,0 2 0,0-2 0,3 4 0,1-5 0,0 1 0,0 0 0,0-6 0,0 0 0,0-6 0,0-7 0,0-3 0,0-8 0,0-8 0,0-9 0,0-4 0,0-2 0,0 1 0,0 0 0,0-1 0,0 1 0,0-1 0,0 1 0,0 0 0,0-1 0,0 1 0,0 0 0,0-1 0,0-4 0,0 0 0,0 0 0,0-2 0,0 3 0,0-6 0,0 0 0,0 2 0,0-4 0,0 5 0,0 1 0,0-1 0,0 0 0,0 4 0,0-3 0,0 1 0,0 5 0,-7 6 0,4 1 0,-6 7 0,4 2 0,-3 3 0,0 4 0,0 4 0,3 0 0,-3-2 0,0-1 0,0 1 0,0 2 0,-3 3 0,1 1 0,-1 3 0,-2-1 0,1-3 0,0 1 0,3 2 0,1 1 0,-3-6 0,1 0 0,2 1 0,-2-1 0,4 1 0,0-1 0,4 0 0,-3 1 0,4-1 0,1 1 0,0-1 0,0 0 0,1-1 0,4-3 0,5-6 0,7 3 0,2-2 0,-1-2 0,-2-2 0,0-1 0,2 0 0,1 0 0,-2 0 0,1 0 0,0 0 0,1 0 0,0 7 0,-5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07AAA-6B44-4AD4-986B-B76296FBC64B}" type="datetimeFigureOut">
              <a:rPr lang="id-ID" smtClean="0"/>
              <a:t>18/10/24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413D-0330-4AA4-997E-CE1C9303FE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464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5103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502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4290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4290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5376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9681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8313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6616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026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3244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891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5410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7074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7698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5574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0217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4431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4028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1673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9700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815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9554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5259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2626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8694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851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851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5253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1145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760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413D-0330-4AA4-997E-CE1C9303FEFC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612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A2C-014C-409C-88F3-A84F2A529BF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3DA0-49A3-4C0A-A476-46239F528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A2C-014C-409C-88F3-A84F2A529BF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3DA0-49A3-4C0A-A476-46239F528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A2C-014C-409C-88F3-A84F2A529BF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3DA0-49A3-4C0A-A476-46239F528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A2C-014C-409C-88F3-A84F2A529BF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3DA0-49A3-4C0A-A476-46239F528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2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A2C-014C-409C-88F3-A84F2A529BF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3DA0-49A3-4C0A-A476-46239F528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A2C-014C-409C-88F3-A84F2A529BF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3DA0-49A3-4C0A-A476-46239F528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3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A2C-014C-409C-88F3-A84F2A529BF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3DA0-49A3-4C0A-A476-46239F528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A2C-014C-409C-88F3-A84F2A529BF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3DA0-49A3-4C0A-A476-46239F528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A2C-014C-409C-88F3-A84F2A529BF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3DA0-49A3-4C0A-A476-46239F528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1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A2C-014C-409C-88F3-A84F2A529BF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3DA0-49A3-4C0A-A476-46239F528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6A2C-014C-409C-88F3-A84F2A529BF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3DA0-49A3-4C0A-A476-46239F528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6A2C-014C-409C-88F3-A84F2A529BF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3DA0-49A3-4C0A-A476-46239F528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customXml" Target="../ink/ink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70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customXml" Target="../ink/ink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15.png"/><Relationship Id="rId5" Type="http://schemas.openxmlformats.org/officeDocument/2006/relationships/customXml" Target="../ink/ink9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5" Type="http://schemas.openxmlformats.org/officeDocument/2006/relationships/image" Target="file:////Users/alifyanfh/Library/Group%20Containers/UBF8T346G9.ms/WebArchiveCopyPasteTempFiles/com.microsoft.Word/page51image6624128" TargetMode="Externa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71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9750"/>
            <a:ext cx="12192000" cy="914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67" y="3990338"/>
            <a:ext cx="12096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prstClr val="white"/>
                </a:solidFill>
                <a:latin typeface="Titillium Web"/>
                <a:cs typeface="Bahij Janna"/>
              </a:rPr>
              <a:t>Operasi Seleksi (Percabangan)</a:t>
            </a:r>
            <a:endParaRPr kumimoji="0" lang="id-ID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tillium Web"/>
              <a:ea typeface="+mn-ea"/>
              <a:cs typeface="Bahij Janna"/>
            </a:endParaRPr>
          </a:p>
        </p:txBody>
      </p:sp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9872" y="5717540"/>
            <a:ext cx="7743825" cy="114046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45" y="5717540"/>
            <a:ext cx="7743825" cy="11404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2C8EAA3-08FE-2E38-543F-EEDA316BD6EF}"/>
                  </a:ext>
                </a:extLst>
              </p14:cNvPr>
              <p14:cNvContentPartPr/>
              <p14:nvPr/>
            </p14:nvContentPartPr>
            <p14:xfrm>
              <a:off x="2636280" y="139680"/>
              <a:ext cx="2087640" cy="11970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2C8EAA3-08FE-2E38-543F-EEDA316BD6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6920" y="130320"/>
                <a:ext cx="2106360" cy="1215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99269526"/>
      </p:ext>
    </p:extLst>
  </p:cSld>
  <p:clrMapOvr>
    <a:masterClrMapping/>
  </p:clrMapOvr>
  <p:transition spd="slow" advClick="0" advTm="4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788" y="187342"/>
            <a:ext cx="4633230" cy="6483969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99B7704A-5970-138C-3BEA-95EAAC3AFA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091"/>
          <a:stretch/>
        </p:blipFill>
        <p:spPr>
          <a:xfrm>
            <a:off x="0" y="1358264"/>
            <a:ext cx="7173840" cy="4141471"/>
          </a:xfrm>
          <a:prstGeom prst="rect">
            <a:avLst/>
          </a:prstGeom>
        </p:spPr>
      </p:pic>
      <p:cxnSp>
        <p:nvCxnSpPr>
          <p:cNvPr id="15" name="Konektor Panah Lurus 14">
            <a:extLst>
              <a:ext uri="{FF2B5EF4-FFF2-40B4-BE49-F238E27FC236}">
                <a16:creationId xmlns:a16="http://schemas.microsoft.com/office/drawing/2014/main" id="{9248317E-F579-E4D0-1C90-90D74616254A}"/>
              </a:ext>
            </a:extLst>
          </p:cNvPr>
          <p:cNvCxnSpPr>
            <a:cxnSpLocks/>
          </p:cNvCxnSpPr>
          <p:nvPr/>
        </p:nvCxnSpPr>
        <p:spPr>
          <a:xfrm>
            <a:off x="7173840" y="4470400"/>
            <a:ext cx="24070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3153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357" y="-206625"/>
            <a:ext cx="2748928" cy="820236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85" y="697833"/>
            <a:ext cx="10972800" cy="101065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lulus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60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lulus.</a:t>
            </a:r>
          </a:p>
          <a:p>
            <a:endParaRPr lang="en-US" dirty="0"/>
          </a:p>
          <a:p>
            <a:pPr marL="6985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71C6015E-7643-7802-EAF2-B69DEA461532}"/>
                  </a:ext>
                </a:extLst>
              </p14:cNvPr>
              <p14:cNvContentPartPr/>
              <p14:nvPr/>
            </p14:nvContentPartPr>
            <p14:xfrm>
              <a:off x="4783423" y="3337484"/>
              <a:ext cx="12960" cy="64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71C6015E-7643-7802-EAF2-B69DEA4615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2983" y="3327044"/>
                <a:ext cx="34200" cy="27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2165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357" y="-206625"/>
            <a:ext cx="2748928" cy="820236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85" y="697833"/>
            <a:ext cx="10972800" cy="101065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lulus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60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lulus.</a:t>
            </a:r>
          </a:p>
          <a:p>
            <a:endParaRPr lang="en-US" dirty="0"/>
          </a:p>
          <a:p>
            <a:pPr marL="6985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02150"/>
              </p:ext>
            </p:extLst>
          </p:nvPr>
        </p:nvGraphicFramePr>
        <p:xfrm>
          <a:off x="1614654" y="1949869"/>
          <a:ext cx="397175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758">
                  <a:extLst>
                    <a:ext uri="{9D8B030D-6E8A-4147-A177-3AD203B41FA5}">
                      <a16:colId xmlns:a16="http://schemas.microsoft.com/office/drawing/2014/main" val="304059229"/>
                    </a:ext>
                  </a:extLst>
                </a:gridCol>
              </a:tblGrid>
              <a:tr h="1441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PseudoCode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48497"/>
                  </a:ext>
                </a:extLst>
              </a:tr>
              <a:tr h="170642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000" dirty="0"/>
                        <a:t>Masukkan (nilai)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000" dirty="0" err="1"/>
                        <a:t>Jika</a:t>
                      </a:r>
                      <a:r>
                        <a:rPr lang="en-US" sz="2000" dirty="0"/>
                        <a:t> (</a:t>
                      </a:r>
                      <a:r>
                        <a:rPr lang="en-US" sz="2000" dirty="0" err="1"/>
                        <a:t>nilai</a:t>
                      </a:r>
                      <a:r>
                        <a:rPr lang="en-US" sz="2000" dirty="0"/>
                        <a:t>&gt;60)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aseline="0" dirty="0"/>
                        <a:t>           cetak Anda Lulus</a:t>
                      </a:r>
                      <a:endParaRPr lang="en-US" sz="2000" dirty="0"/>
                    </a:p>
                    <a:p>
                      <a:pPr marL="0" indent="0">
                        <a:buNone/>
                      </a:pPr>
                      <a:r>
                        <a:rPr lang="en-US" sz="2000" baseline="0" dirty="0"/>
                        <a:t>              </a:t>
                      </a:r>
                      <a:r>
                        <a:rPr lang="en-US" sz="2000" dirty="0"/>
                        <a:t> Akhir</a:t>
                      </a:r>
                      <a:r>
                        <a:rPr lang="en-US" sz="2000" baseline="0" dirty="0"/>
                        <a:t>-Jika</a:t>
                      </a:r>
                    </a:p>
                    <a:p>
                      <a:pPr marL="0" indent="0">
                        <a:buNone/>
                      </a:pPr>
                      <a:endParaRPr lang="en-US" sz="2000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7430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E695A53F-DD70-74EB-1E2B-CAD39B1EA466}"/>
                  </a:ext>
                </a:extLst>
              </p14:cNvPr>
              <p14:cNvContentPartPr/>
              <p14:nvPr/>
            </p14:nvContentPartPr>
            <p14:xfrm>
              <a:off x="1527840" y="1072080"/>
              <a:ext cx="4853160" cy="24350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E695A53F-DD70-74EB-1E2B-CAD39B1EA4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8480" y="1062720"/>
                <a:ext cx="4871880" cy="2453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4232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8680" y="405575"/>
            <a:ext cx="5001768" cy="1371600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 err="1">
                <a:latin typeface="Arial" pitchFamily="34" charset="0"/>
                <a:ea typeface="Times New Roman" pitchFamily="18" charset="0"/>
              </a:rPr>
              <a:t>Struktur</a:t>
            </a:r>
            <a:r>
              <a:rPr lang="en-US" sz="36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3600" dirty="0" err="1">
                <a:latin typeface="Arial" pitchFamily="34" charset="0"/>
                <a:ea typeface="Times New Roman" pitchFamily="18" charset="0"/>
              </a:rPr>
              <a:t>dua</a:t>
            </a:r>
            <a:r>
              <a:rPr lang="en-US" sz="3600" dirty="0">
                <a:latin typeface="Arial" pitchFamily="34" charset="0"/>
                <a:ea typeface="Times New Roman" pitchFamily="18" charset="0"/>
              </a:rPr>
              <a:t> 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6328" y="692598"/>
            <a:ext cx="5736979" cy="1185353"/>
          </a:xfrm>
        </p:spPr>
        <p:txBody>
          <a:bodyPr anchor="ctr">
            <a:noAutofit/>
          </a:bodyPr>
          <a:lstStyle/>
          <a:p>
            <a:pPr algn="l"/>
            <a:r>
              <a:rPr lang="en-US" sz="2400" dirty="0" err="1">
                <a:solidFill>
                  <a:schemeClr val="tx1"/>
                </a:solidFill>
              </a:rPr>
              <a:t>Struktur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percabangan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memiliki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dua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pernyataan</a:t>
            </a:r>
            <a:r>
              <a:rPr lang="en-US" sz="2400" dirty="0">
                <a:solidFill>
                  <a:schemeClr val="tx1"/>
                </a:solidFill>
              </a:rPr>
              <a:t>. Jika </a:t>
            </a:r>
            <a:r>
              <a:rPr lang="en-US" sz="2400" dirty="0" err="1">
                <a:solidFill>
                  <a:schemeClr val="tx1"/>
                </a:solidFill>
              </a:rPr>
              <a:t>bernilai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benar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pernyataan</a:t>
            </a:r>
            <a:r>
              <a:rPr lang="en-US" sz="2400" dirty="0">
                <a:solidFill>
                  <a:schemeClr val="tx1"/>
                </a:solidFill>
              </a:rPr>
              <a:t> 1 yang di </a:t>
            </a:r>
            <a:r>
              <a:rPr lang="en-US" sz="2400" dirty="0" err="1">
                <a:solidFill>
                  <a:schemeClr val="tx1"/>
                </a:solidFill>
              </a:rPr>
              <a:t>laksanakan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jika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bernilai</a:t>
            </a:r>
            <a:r>
              <a:rPr lang="en-US" sz="2400" dirty="0">
                <a:solidFill>
                  <a:schemeClr val="tx1"/>
                </a:solidFill>
              </a:rPr>
              <a:t> salah </a:t>
            </a:r>
            <a:r>
              <a:rPr lang="en-US" sz="2400" dirty="0" err="1">
                <a:solidFill>
                  <a:schemeClr val="tx1"/>
                </a:solidFill>
              </a:rPr>
              <a:t>pernyataan</a:t>
            </a:r>
            <a:r>
              <a:rPr lang="en-US" sz="2400" dirty="0">
                <a:solidFill>
                  <a:schemeClr val="tx1"/>
                </a:solidFill>
              </a:rPr>
              <a:t> 2 yang di </a:t>
            </a:r>
            <a:r>
              <a:rPr lang="en-US" sz="2400" dirty="0" err="1">
                <a:solidFill>
                  <a:schemeClr val="tx1"/>
                </a:solidFill>
              </a:rPr>
              <a:t>laksanakan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id-ID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857ABE-7BC4-DF6A-2801-E90E910D4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71" y="2091095"/>
            <a:ext cx="4699710" cy="4206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4A6FB4-E078-AACE-4016-D2E6BB14F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408" y="3625679"/>
            <a:ext cx="5431536" cy="11270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91F0BA5C-3D48-F67E-7B15-9C884FD943D9}"/>
                  </a:ext>
                </a:extLst>
              </p14:cNvPr>
              <p14:cNvContentPartPr/>
              <p14:nvPr/>
            </p14:nvContentPartPr>
            <p14:xfrm>
              <a:off x="6277320" y="3548160"/>
              <a:ext cx="2512080" cy="9586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91F0BA5C-3D48-F67E-7B15-9C884FD943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67960" y="3538800"/>
                <a:ext cx="2530800" cy="977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9736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29138"/>
              </p:ext>
            </p:extLst>
          </p:nvPr>
        </p:nvGraphicFramePr>
        <p:xfrm>
          <a:off x="116181" y="1980669"/>
          <a:ext cx="11959638" cy="334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924">
                  <a:extLst>
                    <a:ext uri="{9D8B030D-6E8A-4147-A177-3AD203B41FA5}">
                      <a16:colId xmlns:a16="http://schemas.microsoft.com/office/drawing/2014/main" val="2618185469"/>
                    </a:ext>
                  </a:extLst>
                </a:gridCol>
                <a:gridCol w="5551714">
                  <a:extLst>
                    <a:ext uri="{9D8B030D-6E8A-4147-A177-3AD203B41FA5}">
                      <a16:colId xmlns:a16="http://schemas.microsoft.com/office/drawing/2014/main" val="2893481935"/>
                    </a:ext>
                  </a:extLst>
                </a:gridCol>
              </a:tblGrid>
              <a:tr h="549874">
                <a:tc>
                  <a:txBody>
                    <a:bodyPr/>
                    <a:lstStyle/>
                    <a:p>
                      <a:r>
                        <a:rPr lang="en-US" sz="3200" dirty="0"/>
                        <a:t>Pseudocode </a:t>
                      </a:r>
                      <a:r>
                        <a:rPr lang="en-US" sz="3200" dirty="0" err="1"/>
                        <a:t>Versi</a:t>
                      </a:r>
                      <a:r>
                        <a:rPr lang="en-US" sz="3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C/C++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73062"/>
                  </a:ext>
                </a:extLst>
              </a:tr>
              <a:tr h="2770841">
                <a:tc>
                  <a:txBody>
                    <a:bodyPr/>
                    <a:lstStyle/>
                    <a:p>
                      <a:pPr marL="119063" indent="-119063"/>
                      <a:r>
                        <a:rPr lang="en-US" sz="2800" dirty="0" err="1"/>
                        <a:t>Jika</a:t>
                      </a:r>
                      <a:r>
                        <a:rPr lang="en-US" sz="2800" dirty="0"/>
                        <a:t> (</a:t>
                      </a:r>
                      <a:r>
                        <a:rPr lang="en-US" sz="2800" dirty="0" err="1"/>
                        <a:t>kondisiBenar</a:t>
                      </a:r>
                      <a:r>
                        <a:rPr lang="en-US" sz="2800" dirty="0"/>
                        <a:t>)                  </a:t>
                      </a:r>
                      <a:r>
                        <a:rPr lang="en-US" sz="2800" dirty="0" err="1"/>
                        <a:t>pernyataan</a:t>
                      </a:r>
                      <a:r>
                        <a:rPr lang="en-US" sz="2800" b="0" dirty="0" err="1">
                          <a:latin typeface="Calibri" pitchFamily="34" charset="0"/>
                        </a:rPr>
                        <a:t>_jika_kondisi_benar</a:t>
                      </a:r>
                      <a:r>
                        <a:rPr lang="en-US" sz="2800" b="0" dirty="0">
                          <a:latin typeface="Calibri" pitchFamily="34" charset="0"/>
                        </a:rPr>
                        <a:t>;</a:t>
                      </a:r>
                      <a:endParaRPr lang="en-US" sz="2800" dirty="0"/>
                    </a:p>
                    <a:p>
                      <a:r>
                        <a:rPr lang="en-US" sz="2800" dirty="0"/>
                        <a:t>       Sebaliknya</a:t>
                      </a:r>
                    </a:p>
                    <a:p>
                      <a:r>
                        <a:rPr lang="en-US" sz="2800" dirty="0"/>
                        <a:t> pernyataan</a:t>
                      </a:r>
                      <a:r>
                        <a:rPr lang="en-US" sz="2800" b="0" dirty="0">
                          <a:latin typeface="Calibri" pitchFamily="34" charset="0"/>
                        </a:rPr>
                        <a:t>_jika_kondisi_salah;</a:t>
                      </a:r>
                      <a:endParaRPr lang="en-US" sz="2800" dirty="0"/>
                    </a:p>
                    <a:p>
                      <a:r>
                        <a:rPr lang="en-US" sz="2800" dirty="0"/>
                        <a:t>Akhir-Jika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7525" indent="-517525"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latin typeface="Calibri" pitchFamily="34" charset="0"/>
                        </a:rPr>
                        <a:t>if (kondisiBenar) {              pernyataan_jika_kondisi_benar;    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latin typeface="Calibri" pitchFamily="34" charset="0"/>
                        </a:rPr>
                        <a:t>    }</a:t>
                      </a:r>
                      <a:r>
                        <a:rPr lang="en-US" sz="2800" b="0" baseline="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b="0" dirty="0">
                          <a:latin typeface="Calibri" pitchFamily="34" charset="0"/>
                        </a:rPr>
                        <a:t>else</a:t>
                      </a:r>
                      <a:r>
                        <a:rPr lang="en-US" sz="2800" b="0" baseline="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b="0" dirty="0">
                          <a:latin typeface="Calibri" pitchFamily="34" charset="0"/>
                        </a:rPr>
                        <a:t>{     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latin typeface="Calibri" pitchFamily="34" charset="0"/>
                        </a:rPr>
                        <a:t>        pernyataan_jika_kondisi_salah;    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800" b="0" dirty="0">
                          <a:latin typeface="Calibri" pitchFamily="34" charset="0"/>
                        </a:rPr>
                        <a:t>}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725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1682668-A09A-1573-44D4-98BB5375D702}"/>
                  </a:ext>
                </a:extLst>
              </p14:cNvPr>
              <p14:cNvContentPartPr/>
              <p14:nvPr/>
            </p14:nvContentPartPr>
            <p14:xfrm>
              <a:off x="72360" y="2641680"/>
              <a:ext cx="11676240" cy="22482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1682668-A09A-1573-44D4-98BB5375D7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00" y="2632320"/>
                <a:ext cx="11694960" cy="2266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7082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847703" cy="808717"/>
          </a:xfrm>
        </p:spPr>
        <p:txBody>
          <a:bodyPr>
            <a:normAutofit/>
          </a:bodyPr>
          <a:lstStyle/>
          <a:p>
            <a:r>
              <a:rPr lang="en-US" dirty="0"/>
              <a:t>program 3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9285" y="697832"/>
            <a:ext cx="6603846" cy="2071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err="1">
                <a:solidFill>
                  <a:schemeClr val="tx1"/>
                </a:solidFill>
              </a:rPr>
              <a:t>Menentukan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apakah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nilai</a:t>
            </a:r>
            <a:r>
              <a:rPr lang="en-US" sz="3600" dirty="0">
                <a:solidFill>
                  <a:schemeClr val="tx1"/>
                </a:solidFill>
              </a:rPr>
              <a:t> yang </a:t>
            </a:r>
            <a:r>
              <a:rPr lang="en-US" sz="3600" dirty="0" err="1">
                <a:solidFill>
                  <a:schemeClr val="tx1"/>
                </a:solidFill>
              </a:rPr>
              <a:t>diinputkan</a:t>
            </a:r>
            <a:r>
              <a:rPr lang="en-US" sz="3600" dirty="0">
                <a:solidFill>
                  <a:schemeClr val="tx1"/>
                </a:solidFill>
              </a:rPr>
              <a:t> user </a:t>
            </a:r>
            <a:r>
              <a:rPr lang="en-US" sz="3600" dirty="0" err="1">
                <a:solidFill>
                  <a:schemeClr val="tx1"/>
                </a:solidFill>
              </a:rPr>
              <a:t>adalah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bilangan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ganjil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atau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genap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pPr marL="69850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431" y="-476705"/>
            <a:ext cx="6241869" cy="7712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4A09E-1EBA-4E52-BA52-35F99BB11263}"/>
              </a:ext>
            </a:extLst>
          </p:cNvPr>
          <p:cNvSpPr txBox="1"/>
          <p:nvPr/>
        </p:nvSpPr>
        <p:spPr>
          <a:xfrm>
            <a:off x="222406" y="3657492"/>
            <a:ext cx="6140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LATIHAN 2: </a:t>
            </a:r>
            <a:r>
              <a:rPr lang="en-US" sz="2400" dirty="0" err="1">
                <a:highlight>
                  <a:srgbClr val="FFFF00"/>
                </a:highlight>
              </a:rPr>
              <a:t>Buat</a:t>
            </a:r>
            <a:r>
              <a:rPr lang="en-US" sz="2400" dirty="0">
                <a:highlight>
                  <a:srgbClr val="FFFF00"/>
                </a:highlight>
              </a:rPr>
              <a:t> pseudocode </a:t>
            </a:r>
            <a:r>
              <a:rPr lang="en-US" sz="2400" dirty="0" err="1">
                <a:highlight>
                  <a:srgbClr val="FFFF00"/>
                </a:highlight>
              </a:rPr>
              <a:t>untuk</a:t>
            </a:r>
            <a:r>
              <a:rPr lang="en-US" sz="2400" dirty="0">
                <a:highlight>
                  <a:srgbClr val="FFFF00"/>
                </a:highlight>
              </a:rPr>
              <a:t> program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FF82A22-C388-8A60-BA52-956F6DCBE731}"/>
                  </a:ext>
                </a:extLst>
              </p14:cNvPr>
              <p14:cNvContentPartPr/>
              <p14:nvPr/>
            </p14:nvContentPartPr>
            <p14:xfrm>
              <a:off x="6458400" y="67320"/>
              <a:ext cx="5733720" cy="67906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FF82A22-C388-8A60-BA52-956F6DCBE7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49040" y="57960"/>
                <a:ext cx="5752440" cy="6809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4790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-68264"/>
            <a:ext cx="2847703" cy="808717"/>
          </a:xfrm>
        </p:spPr>
        <p:txBody>
          <a:bodyPr>
            <a:normAutofit/>
          </a:bodyPr>
          <a:lstStyle/>
          <a:p>
            <a:r>
              <a:rPr lang="en-US" dirty="0"/>
              <a:t>program 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131" y="336095"/>
            <a:ext cx="4876463" cy="6025515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D82DFB9C-98A9-774E-50F6-DDA19AF51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148" y="631471"/>
            <a:ext cx="6114148" cy="4294577"/>
          </a:xfrm>
          <a:prstGeom prst="rect">
            <a:avLst/>
          </a:prstGeom>
        </p:spPr>
      </p:pic>
      <p:cxnSp>
        <p:nvCxnSpPr>
          <p:cNvPr id="5" name="Konektor Panah Lurus 4">
            <a:extLst>
              <a:ext uri="{FF2B5EF4-FFF2-40B4-BE49-F238E27FC236}">
                <a16:creationId xmlns:a16="http://schemas.microsoft.com/office/drawing/2014/main" id="{9FD21539-B25E-73E7-DB4D-238E9897F40C}"/>
              </a:ext>
            </a:extLst>
          </p:cNvPr>
          <p:cNvCxnSpPr>
            <a:cxnSpLocks/>
          </p:cNvCxnSpPr>
          <p:nvPr/>
        </p:nvCxnSpPr>
        <p:spPr>
          <a:xfrm flipV="1">
            <a:off x="2847703" y="1635760"/>
            <a:ext cx="5859417" cy="22098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7243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-68264"/>
            <a:ext cx="2847703" cy="808717"/>
          </a:xfrm>
        </p:spPr>
        <p:txBody>
          <a:bodyPr>
            <a:normAutofit/>
          </a:bodyPr>
          <a:lstStyle/>
          <a:p>
            <a:r>
              <a:rPr lang="en-US" dirty="0"/>
              <a:t>program 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131" y="336095"/>
            <a:ext cx="4876463" cy="6025515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D82DFB9C-98A9-774E-50F6-DDA19AF51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148" y="631471"/>
            <a:ext cx="6114148" cy="4294577"/>
          </a:xfrm>
          <a:prstGeom prst="rect">
            <a:avLst/>
          </a:prstGeom>
        </p:spPr>
      </p:pic>
      <p:cxnSp>
        <p:nvCxnSpPr>
          <p:cNvPr id="5" name="Konektor Panah Lurus 4">
            <a:extLst>
              <a:ext uri="{FF2B5EF4-FFF2-40B4-BE49-F238E27FC236}">
                <a16:creationId xmlns:a16="http://schemas.microsoft.com/office/drawing/2014/main" id="{9FD21539-B25E-73E7-DB4D-238E9897F40C}"/>
              </a:ext>
            </a:extLst>
          </p:cNvPr>
          <p:cNvCxnSpPr>
            <a:cxnSpLocks/>
          </p:cNvCxnSpPr>
          <p:nvPr/>
        </p:nvCxnSpPr>
        <p:spPr>
          <a:xfrm flipV="1">
            <a:off x="2847703" y="1635760"/>
            <a:ext cx="5859417" cy="22098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Konektor Panah Lurus 1">
            <a:extLst>
              <a:ext uri="{FF2B5EF4-FFF2-40B4-BE49-F238E27FC236}">
                <a16:creationId xmlns:a16="http://schemas.microsoft.com/office/drawing/2014/main" id="{E59CA09A-94E9-0571-29E4-2E1C866C83D1}"/>
              </a:ext>
            </a:extLst>
          </p:cNvPr>
          <p:cNvCxnSpPr>
            <a:cxnSpLocks/>
          </p:cNvCxnSpPr>
          <p:nvPr/>
        </p:nvCxnSpPr>
        <p:spPr>
          <a:xfrm>
            <a:off x="3119120" y="2153920"/>
            <a:ext cx="5659120" cy="2336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8965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-68264"/>
            <a:ext cx="2847703" cy="808717"/>
          </a:xfrm>
        </p:spPr>
        <p:txBody>
          <a:bodyPr>
            <a:normAutofit/>
          </a:bodyPr>
          <a:lstStyle/>
          <a:p>
            <a:r>
              <a:rPr lang="en-US" dirty="0"/>
              <a:t>program 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131" y="336095"/>
            <a:ext cx="4876463" cy="6025515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D82DFB9C-98A9-774E-50F6-DDA19AF51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148" y="631471"/>
            <a:ext cx="6114148" cy="4294577"/>
          </a:xfrm>
          <a:prstGeom prst="rect">
            <a:avLst/>
          </a:prstGeom>
        </p:spPr>
      </p:pic>
      <p:cxnSp>
        <p:nvCxnSpPr>
          <p:cNvPr id="5" name="Konektor Panah Lurus 4">
            <a:extLst>
              <a:ext uri="{FF2B5EF4-FFF2-40B4-BE49-F238E27FC236}">
                <a16:creationId xmlns:a16="http://schemas.microsoft.com/office/drawing/2014/main" id="{9FD21539-B25E-73E7-DB4D-238E9897F40C}"/>
              </a:ext>
            </a:extLst>
          </p:cNvPr>
          <p:cNvCxnSpPr>
            <a:cxnSpLocks/>
          </p:cNvCxnSpPr>
          <p:nvPr/>
        </p:nvCxnSpPr>
        <p:spPr>
          <a:xfrm flipV="1">
            <a:off x="2847703" y="1635760"/>
            <a:ext cx="5859417" cy="22098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Konektor Panah Lurus 1">
            <a:extLst>
              <a:ext uri="{FF2B5EF4-FFF2-40B4-BE49-F238E27FC236}">
                <a16:creationId xmlns:a16="http://schemas.microsoft.com/office/drawing/2014/main" id="{E59CA09A-94E9-0571-29E4-2E1C866C83D1}"/>
              </a:ext>
            </a:extLst>
          </p:cNvPr>
          <p:cNvCxnSpPr>
            <a:cxnSpLocks/>
          </p:cNvCxnSpPr>
          <p:nvPr/>
        </p:nvCxnSpPr>
        <p:spPr>
          <a:xfrm>
            <a:off x="3119120" y="2153920"/>
            <a:ext cx="5659120" cy="2336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075ED09F-5B4B-531C-1EF7-3CE4DF9F4F5C}"/>
              </a:ext>
            </a:extLst>
          </p:cNvPr>
          <p:cNvCxnSpPr>
            <a:cxnSpLocks/>
          </p:cNvCxnSpPr>
          <p:nvPr/>
        </p:nvCxnSpPr>
        <p:spPr>
          <a:xfrm>
            <a:off x="4856480" y="2451092"/>
            <a:ext cx="4104640" cy="70532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53932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-68264"/>
            <a:ext cx="2847703" cy="808717"/>
          </a:xfrm>
        </p:spPr>
        <p:txBody>
          <a:bodyPr>
            <a:normAutofit/>
          </a:bodyPr>
          <a:lstStyle/>
          <a:p>
            <a:r>
              <a:rPr lang="en-US" dirty="0"/>
              <a:t>program 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131" y="336095"/>
            <a:ext cx="4876463" cy="6025515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D82DFB9C-98A9-774E-50F6-DDA19AF51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148" y="631471"/>
            <a:ext cx="6114148" cy="4294577"/>
          </a:xfrm>
          <a:prstGeom prst="rect">
            <a:avLst/>
          </a:prstGeom>
        </p:spPr>
      </p:pic>
      <p:cxnSp>
        <p:nvCxnSpPr>
          <p:cNvPr id="5" name="Konektor Panah Lurus 4">
            <a:extLst>
              <a:ext uri="{FF2B5EF4-FFF2-40B4-BE49-F238E27FC236}">
                <a16:creationId xmlns:a16="http://schemas.microsoft.com/office/drawing/2014/main" id="{9FD21539-B25E-73E7-DB4D-238E9897F40C}"/>
              </a:ext>
            </a:extLst>
          </p:cNvPr>
          <p:cNvCxnSpPr>
            <a:cxnSpLocks/>
          </p:cNvCxnSpPr>
          <p:nvPr/>
        </p:nvCxnSpPr>
        <p:spPr>
          <a:xfrm flipV="1">
            <a:off x="2847703" y="1635760"/>
            <a:ext cx="5859417" cy="22098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Konektor Panah Lurus 1">
            <a:extLst>
              <a:ext uri="{FF2B5EF4-FFF2-40B4-BE49-F238E27FC236}">
                <a16:creationId xmlns:a16="http://schemas.microsoft.com/office/drawing/2014/main" id="{E59CA09A-94E9-0571-29E4-2E1C866C83D1}"/>
              </a:ext>
            </a:extLst>
          </p:cNvPr>
          <p:cNvCxnSpPr>
            <a:cxnSpLocks/>
          </p:cNvCxnSpPr>
          <p:nvPr/>
        </p:nvCxnSpPr>
        <p:spPr>
          <a:xfrm>
            <a:off x="3119120" y="2153920"/>
            <a:ext cx="5659120" cy="2336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075ED09F-5B4B-531C-1EF7-3CE4DF9F4F5C}"/>
              </a:ext>
            </a:extLst>
          </p:cNvPr>
          <p:cNvCxnSpPr>
            <a:cxnSpLocks/>
          </p:cNvCxnSpPr>
          <p:nvPr/>
        </p:nvCxnSpPr>
        <p:spPr>
          <a:xfrm>
            <a:off x="4856480" y="2451092"/>
            <a:ext cx="4104640" cy="70532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EC8E0C95-6DCC-F12D-F46A-322B0C1A2D23}"/>
              </a:ext>
            </a:extLst>
          </p:cNvPr>
          <p:cNvCxnSpPr>
            <a:cxnSpLocks/>
          </p:cNvCxnSpPr>
          <p:nvPr/>
        </p:nvCxnSpPr>
        <p:spPr>
          <a:xfrm>
            <a:off x="5577840" y="2861037"/>
            <a:ext cx="4307840" cy="154531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6850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Percabangan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419362"/>
              </p:ext>
            </p:extLst>
          </p:nvPr>
        </p:nvGraphicFramePr>
        <p:xfrm>
          <a:off x="1421604" y="2112579"/>
          <a:ext cx="9372733" cy="3865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/>
          <p:cNvSpPr/>
          <p:nvPr/>
        </p:nvSpPr>
        <p:spPr>
          <a:xfrm>
            <a:off x="7282823" y="3011285"/>
            <a:ext cx="2804840" cy="3539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Pernyataan</a:t>
            </a:r>
            <a:r>
              <a:rPr lang="en-US" sz="17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 1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2823" y="4494923"/>
            <a:ext cx="2804840" cy="3539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Pernyataan</a:t>
            </a:r>
            <a:r>
              <a:rPr lang="en-US" sz="17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 2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57210" y="5963619"/>
            <a:ext cx="2804840" cy="3539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Pernyataan</a:t>
            </a:r>
            <a:r>
              <a:rPr lang="en-US" sz="17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1700" kern="120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majemuk</a:t>
            </a:r>
            <a:endParaRPr lang="en-US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4534321C-B587-30A4-755F-693C9D095A94}"/>
                  </a:ext>
                </a:extLst>
              </p14:cNvPr>
              <p14:cNvContentPartPr/>
              <p14:nvPr/>
            </p14:nvContentPartPr>
            <p14:xfrm>
              <a:off x="2620800" y="1782360"/>
              <a:ext cx="9353880" cy="46875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4534321C-B587-30A4-755F-693C9D095A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11440" y="1773000"/>
                <a:ext cx="9372600" cy="4706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92040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-68264"/>
            <a:ext cx="2847703" cy="808717"/>
          </a:xfrm>
        </p:spPr>
        <p:txBody>
          <a:bodyPr>
            <a:normAutofit/>
          </a:bodyPr>
          <a:lstStyle/>
          <a:p>
            <a:r>
              <a:rPr lang="en-US" dirty="0"/>
              <a:t>program 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131" y="336095"/>
            <a:ext cx="4876463" cy="6025515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D82DFB9C-98A9-774E-50F6-DDA19AF51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148" y="631471"/>
            <a:ext cx="6114148" cy="4294577"/>
          </a:xfrm>
          <a:prstGeom prst="rect">
            <a:avLst/>
          </a:prstGeom>
        </p:spPr>
      </p:pic>
      <p:cxnSp>
        <p:nvCxnSpPr>
          <p:cNvPr id="5" name="Konektor Panah Lurus 4">
            <a:extLst>
              <a:ext uri="{FF2B5EF4-FFF2-40B4-BE49-F238E27FC236}">
                <a16:creationId xmlns:a16="http://schemas.microsoft.com/office/drawing/2014/main" id="{9FD21539-B25E-73E7-DB4D-238E9897F40C}"/>
              </a:ext>
            </a:extLst>
          </p:cNvPr>
          <p:cNvCxnSpPr>
            <a:cxnSpLocks/>
          </p:cNvCxnSpPr>
          <p:nvPr/>
        </p:nvCxnSpPr>
        <p:spPr>
          <a:xfrm flipV="1">
            <a:off x="2847703" y="1635760"/>
            <a:ext cx="5859417" cy="22098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Konektor Panah Lurus 1">
            <a:extLst>
              <a:ext uri="{FF2B5EF4-FFF2-40B4-BE49-F238E27FC236}">
                <a16:creationId xmlns:a16="http://schemas.microsoft.com/office/drawing/2014/main" id="{E59CA09A-94E9-0571-29E4-2E1C866C83D1}"/>
              </a:ext>
            </a:extLst>
          </p:cNvPr>
          <p:cNvCxnSpPr>
            <a:cxnSpLocks/>
          </p:cNvCxnSpPr>
          <p:nvPr/>
        </p:nvCxnSpPr>
        <p:spPr>
          <a:xfrm>
            <a:off x="3119120" y="2153920"/>
            <a:ext cx="5659120" cy="2336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075ED09F-5B4B-531C-1EF7-3CE4DF9F4F5C}"/>
              </a:ext>
            </a:extLst>
          </p:cNvPr>
          <p:cNvCxnSpPr>
            <a:cxnSpLocks/>
          </p:cNvCxnSpPr>
          <p:nvPr/>
        </p:nvCxnSpPr>
        <p:spPr>
          <a:xfrm>
            <a:off x="4856480" y="2451092"/>
            <a:ext cx="4104640" cy="70532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EC8E0C95-6DCC-F12D-F46A-322B0C1A2D23}"/>
              </a:ext>
            </a:extLst>
          </p:cNvPr>
          <p:cNvCxnSpPr>
            <a:cxnSpLocks/>
          </p:cNvCxnSpPr>
          <p:nvPr/>
        </p:nvCxnSpPr>
        <p:spPr>
          <a:xfrm>
            <a:off x="5577840" y="2861037"/>
            <a:ext cx="4307840" cy="154531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Konektor Panah Lurus 7">
            <a:extLst>
              <a:ext uri="{FF2B5EF4-FFF2-40B4-BE49-F238E27FC236}">
                <a16:creationId xmlns:a16="http://schemas.microsoft.com/office/drawing/2014/main" id="{D0590E40-B8AE-6D43-B922-3E48B19ECBA9}"/>
              </a:ext>
            </a:extLst>
          </p:cNvPr>
          <p:cNvCxnSpPr>
            <a:cxnSpLocks/>
          </p:cNvCxnSpPr>
          <p:nvPr/>
        </p:nvCxnSpPr>
        <p:spPr>
          <a:xfrm>
            <a:off x="5777411" y="3407105"/>
            <a:ext cx="1456509" cy="89487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52DC71C2-0CB5-AFC5-4920-C0DF7CB34984}"/>
              </a:ext>
            </a:extLst>
          </p:cNvPr>
          <p:cNvSpPr/>
          <p:nvPr/>
        </p:nvSpPr>
        <p:spPr>
          <a:xfrm>
            <a:off x="1259840" y="2946400"/>
            <a:ext cx="4517571" cy="6199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365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595959"/>
                </a:solidFill>
              </a:rPr>
              <a:t>Contoh 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595959"/>
                </a:solidFill>
              </a:rPr>
              <a:t>Menentukan apakah siswa lulus atau tidak, dengan ketentuan jika nilai diatas 60 maka akan keluar pesan anda lulus. Jika nilai dibawah 60 maka akan keluar pesan Remedial.</a:t>
            </a:r>
          </a:p>
          <a:p>
            <a:endParaRPr lang="en-US" sz="2000">
              <a:solidFill>
                <a:srgbClr val="595959"/>
              </a:solidFill>
            </a:endParaRPr>
          </a:p>
          <a:p>
            <a:pPr marL="69850" indent="0">
              <a:buNone/>
            </a:pPr>
            <a:endParaRPr lang="en-US" sz="2000">
              <a:solidFill>
                <a:srgbClr val="595959"/>
              </a:solidFill>
            </a:endParaRPr>
          </a:p>
          <a:p>
            <a:pPr marL="69850" indent="0">
              <a:buNone/>
            </a:pPr>
            <a:endParaRPr lang="en-US" sz="2000">
              <a:solidFill>
                <a:srgbClr val="595959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5259"/>
              </p:ext>
            </p:extLst>
          </p:nvPr>
        </p:nvGraphicFramePr>
        <p:xfrm>
          <a:off x="6781801" y="979389"/>
          <a:ext cx="5048249" cy="494479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5048249">
                  <a:extLst>
                    <a:ext uri="{9D8B030D-6E8A-4147-A177-3AD203B41FA5}">
                      <a16:colId xmlns:a16="http://schemas.microsoft.com/office/drawing/2014/main" val="304059229"/>
                    </a:ext>
                  </a:extLst>
                </a:gridCol>
              </a:tblGrid>
              <a:tr h="907185">
                <a:tc>
                  <a:txBody>
                    <a:bodyPr/>
                    <a:lstStyle/>
                    <a:p>
                      <a:pPr algn="ctr"/>
                      <a:r>
                        <a:rPr lang="en-US" sz="2900" b="0" cap="none" spc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 marL="249156" marR="191659" marT="191659" marB="19165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548497"/>
                  </a:ext>
                </a:extLst>
              </a:tr>
              <a:tr h="403760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900" cap="none" spc="0" dirty="0">
                          <a:solidFill>
                            <a:schemeClr val="tx1"/>
                          </a:solidFill>
                        </a:rPr>
                        <a:t>Masukkan (</a:t>
                      </a:r>
                      <a:r>
                        <a:rPr lang="en-US" sz="2900" cap="none" spc="0" dirty="0" err="1">
                          <a:solidFill>
                            <a:schemeClr val="tx1"/>
                          </a:solidFill>
                        </a:rPr>
                        <a:t>nilai</a:t>
                      </a:r>
                      <a:r>
                        <a:rPr lang="en-US" sz="29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900" cap="none" spc="0" dirty="0">
                          <a:solidFill>
                            <a:schemeClr val="tx1"/>
                          </a:solidFill>
                        </a:rPr>
                        <a:t>Jika </a:t>
                      </a:r>
                      <a:r>
                        <a:rPr lang="en-US" sz="2900" cap="none" spc="0" dirty="0" err="1">
                          <a:solidFill>
                            <a:schemeClr val="tx1"/>
                          </a:solidFill>
                        </a:rPr>
                        <a:t>nilai</a:t>
                      </a:r>
                      <a:r>
                        <a:rPr lang="en-US" sz="2900" cap="none" spc="0" dirty="0">
                          <a:solidFill>
                            <a:schemeClr val="tx1"/>
                          </a:solidFill>
                        </a:rPr>
                        <a:t>&gt;60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900" cap="none" spc="0" baseline="0" dirty="0">
                          <a:solidFill>
                            <a:schemeClr val="tx1"/>
                          </a:solidFill>
                        </a:rPr>
                        <a:t>           </a:t>
                      </a:r>
                      <a:r>
                        <a:rPr lang="en-US" sz="2900" cap="none" spc="0" baseline="0" dirty="0" err="1">
                          <a:solidFill>
                            <a:schemeClr val="tx1"/>
                          </a:solidFill>
                        </a:rPr>
                        <a:t>cetak</a:t>
                      </a:r>
                      <a:r>
                        <a:rPr lang="en-US" sz="2900" cap="none" spc="0" baseline="0" dirty="0">
                          <a:solidFill>
                            <a:schemeClr val="tx1"/>
                          </a:solidFill>
                        </a:rPr>
                        <a:t> Anda Lulus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900" cap="none" spc="0" baseline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2900" cap="none" spc="0" baseline="0" dirty="0" err="1">
                          <a:solidFill>
                            <a:schemeClr val="tx1"/>
                          </a:solidFill>
                        </a:rPr>
                        <a:t>Sebaliknya</a:t>
                      </a:r>
                      <a:endParaRPr lang="en-US" sz="2900" cap="none" spc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900" cap="none" spc="0" baseline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sz="2900" cap="none" spc="0" baseline="0" dirty="0" err="1">
                          <a:solidFill>
                            <a:schemeClr val="tx1"/>
                          </a:solidFill>
                        </a:rPr>
                        <a:t>cetak</a:t>
                      </a:r>
                      <a:r>
                        <a:rPr lang="en-US" sz="2900" cap="none" spc="0" baseline="0" dirty="0">
                          <a:solidFill>
                            <a:schemeClr val="tx1"/>
                          </a:solidFill>
                        </a:rPr>
                        <a:t> Anda </a:t>
                      </a:r>
                      <a:r>
                        <a:rPr lang="en-US" sz="2900" cap="none" spc="0" baseline="0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sz="2900" cap="none" spc="0" baseline="0" dirty="0">
                          <a:solidFill>
                            <a:schemeClr val="tx1"/>
                          </a:solidFill>
                        </a:rPr>
                        <a:t> lulus</a:t>
                      </a:r>
                      <a:endParaRPr lang="en-US" sz="29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900" cap="none" spc="0" baseline="0" dirty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en-US" sz="2900" cap="none" spc="0" dirty="0">
                          <a:solidFill>
                            <a:schemeClr val="tx1"/>
                          </a:solidFill>
                        </a:rPr>
                        <a:t> Akhir</a:t>
                      </a:r>
                      <a:r>
                        <a:rPr lang="en-US" sz="2900" cap="none" spc="0" baseline="0" dirty="0">
                          <a:solidFill>
                            <a:schemeClr val="tx1"/>
                          </a:solidFill>
                        </a:rPr>
                        <a:t>-Jika</a:t>
                      </a:r>
                      <a:endParaRPr lang="en-US" sz="29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sz="2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49156" marR="191659" marT="191659" marB="19165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74306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66392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680" y="405575"/>
            <a:ext cx="5001768" cy="1371600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 err="1"/>
              <a:t>Struktur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Majemuk</a:t>
            </a:r>
            <a:r>
              <a:rPr lang="en-US" sz="3600" dirty="0"/>
              <a:t>)/ Nested </a:t>
            </a:r>
            <a:r>
              <a:rPr lang="id-ID" sz="3600" dirty="0"/>
              <a:t>if</a:t>
            </a:r>
            <a:endParaRPr lang="en-US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EF6F3-E1EE-91C8-AFC8-47FE7979E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58" y="2471167"/>
            <a:ext cx="5431536" cy="34460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36FF1B-5B8E-DA54-9C9F-D00F98477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408" y="3612100"/>
            <a:ext cx="5431536" cy="1154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4C9B5D-7FC3-6071-7B48-29488C31663E}"/>
              </a:ext>
            </a:extLst>
          </p:cNvPr>
          <p:cNvSpPr txBox="1"/>
          <p:nvPr/>
        </p:nvSpPr>
        <p:spPr>
          <a:xfrm>
            <a:off x="6093141" y="458510"/>
            <a:ext cx="4992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Pernyataannya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3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567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01096"/>
              </p:ext>
            </p:extLst>
          </p:nvPr>
        </p:nvGraphicFramePr>
        <p:xfrm>
          <a:off x="111173" y="483704"/>
          <a:ext cx="11969653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918">
                  <a:extLst>
                    <a:ext uri="{9D8B030D-6E8A-4147-A177-3AD203B41FA5}">
                      <a16:colId xmlns:a16="http://schemas.microsoft.com/office/drawing/2014/main" val="2618185469"/>
                    </a:ext>
                  </a:extLst>
                </a:gridCol>
                <a:gridCol w="8597735">
                  <a:extLst>
                    <a:ext uri="{9D8B030D-6E8A-4147-A177-3AD203B41FA5}">
                      <a16:colId xmlns:a16="http://schemas.microsoft.com/office/drawing/2014/main" val="2893481935"/>
                    </a:ext>
                  </a:extLst>
                </a:gridCol>
              </a:tblGrid>
              <a:tr h="356258">
                <a:tc>
                  <a:txBody>
                    <a:bodyPr/>
                    <a:lstStyle/>
                    <a:p>
                      <a:r>
                        <a:rPr lang="en-US" sz="3200" b="0" dirty="0"/>
                        <a:t>Pseudocode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C/C++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73062"/>
                  </a:ext>
                </a:extLst>
              </a:tr>
              <a:tr h="3799352">
                <a:tc>
                  <a:txBody>
                    <a:bodyPr/>
                    <a:lstStyle/>
                    <a:p>
                      <a:r>
                        <a:rPr lang="en-US" sz="2600" b="0" dirty="0"/>
                        <a:t>Jika kondisi_1</a:t>
                      </a:r>
                    </a:p>
                    <a:p>
                      <a:r>
                        <a:rPr lang="en-US" sz="2600" b="0" dirty="0"/>
                        <a:t>   pernyataan_1</a:t>
                      </a:r>
                    </a:p>
                    <a:p>
                      <a:r>
                        <a:rPr lang="en-US" sz="2600" b="0" dirty="0"/>
                        <a:t> Sebaliknya (kondisi_2)</a:t>
                      </a:r>
                    </a:p>
                    <a:p>
                      <a:pPr marL="225425" indent="-225425"/>
                      <a:r>
                        <a:rPr lang="en-US" sz="2600" b="0" dirty="0"/>
                        <a:t>    pernyataan_2</a:t>
                      </a:r>
                      <a:r>
                        <a:rPr lang="en-US" sz="2600" b="0" baseline="0" dirty="0"/>
                        <a:t>       </a:t>
                      </a:r>
                      <a:r>
                        <a:rPr lang="en-US" sz="2600" b="0" dirty="0"/>
                        <a:t>Sebaliknya(kondisi_3)</a:t>
                      </a:r>
                    </a:p>
                    <a:p>
                      <a:r>
                        <a:rPr lang="en-US" sz="2600" b="0" dirty="0"/>
                        <a:t>    pernyataan_3</a:t>
                      </a:r>
                    </a:p>
                    <a:p>
                      <a:pPr marL="225425" indent="-225425"/>
                      <a:r>
                        <a:rPr lang="en-US" sz="2600" b="0" dirty="0"/>
                        <a:t>      Sebaliknya</a:t>
                      </a:r>
                    </a:p>
                    <a:p>
                      <a:r>
                        <a:rPr lang="en-US" sz="2600" b="0" dirty="0"/>
                        <a:t>        pernyataan_4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/>
                        <a:t>       Akhir-Jika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/>
                        <a:t>   Akhir-Jika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/>
                        <a:t> </a:t>
                      </a:r>
                      <a:r>
                        <a:rPr lang="en-US" sz="2600" b="0" dirty="0" err="1"/>
                        <a:t>Akhir-Jika</a:t>
                      </a:r>
                      <a:endParaRPr lang="en-US" sz="2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600" b="0" dirty="0">
                          <a:latin typeface="Calibri" pitchFamily="34" charset="0"/>
                        </a:rPr>
                        <a:t>if (kondisi_1) </a:t>
                      </a:r>
                      <a:endParaRPr lang="en-US" sz="2600" b="0" dirty="0">
                        <a:latin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latin typeface="Calibri" pitchFamily="34" charset="0"/>
                        </a:rPr>
                        <a:t>   {</a:t>
                      </a:r>
                      <a:r>
                        <a:rPr lang="id-ID" sz="2600" b="0" dirty="0">
                          <a:latin typeface="Calibri" pitchFamily="34" charset="0"/>
                        </a:rPr>
                        <a:t> </a:t>
                      </a:r>
                      <a:r>
                        <a:rPr lang="en-US" sz="2600" b="0" dirty="0"/>
                        <a:t>pernyataan</a:t>
                      </a:r>
                      <a:r>
                        <a:rPr lang="en-US" sz="2600" b="0" dirty="0">
                          <a:latin typeface="Calibri" pitchFamily="34" charset="0"/>
                        </a:rPr>
                        <a:t>_jika_kondisi_1_terpenuhi;}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600" b="0" dirty="0">
                          <a:latin typeface="Calibri" pitchFamily="34" charset="0"/>
                        </a:rPr>
                        <a:t>else if (kondisi_2)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latin typeface="Calibri" pitchFamily="34" charset="0"/>
                        </a:rPr>
                        <a:t>    {</a:t>
                      </a:r>
                      <a:r>
                        <a:rPr lang="id-ID" sz="2600" b="0" dirty="0">
                          <a:latin typeface="Calibri" pitchFamily="34" charset="0"/>
                        </a:rPr>
                        <a:t> </a:t>
                      </a:r>
                      <a:r>
                        <a:rPr lang="en-US" sz="2600" b="0" dirty="0"/>
                        <a:t>pernyataan</a:t>
                      </a:r>
                      <a:r>
                        <a:rPr lang="en-US" sz="2600" b="0" dirty="0">
                          <a:latin typeface="Calibri" pitchFamily="34" charset="0"/>
                        </a:rPr>
                        <a:t>_jika_kondisi_2_terpenuhi;}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600" b="0" dirty="0">
                          <a:latin typeface="Calibri" pitchFamily="34" charset="0"/>
                        </a:rPr>
                        <a:t>else if (kondisi_3)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latin typeface="Calibri" pitchFamily="34" charset="0"/>
                        </a:rPr>
                        <a:t>    {</a:t>
                      </a:r>
                      <a:r>
                        <a:rPr lang="id-ID" sz="2600" b="0" dirty="0">
                          <a:latin typeface="Calibri" pitchFamily="34" charset="0"/>
                        </a:rPr>
                        <a:t> </a:t>
                      </a:r>
                      <a:r>
                        <a:rPr lang="en-US" sz="2600" b="0" dirty="0"/>
                        <a:t>pernyataan</a:t>
                      </a:r>
                      <a:r>
                        <a:rPr lang="en-US" sz="2600" b="0" dirty="0">
                          <a:latin typeface="Calibri" pitchFamily="34" charset="0"/>
                        </a:rPr>
                        <a:t>_jika_kondisi_3_terpenuhi;}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600" b="0" dirty="0">
                          <a:latin typeface="Calibri" pitchFamily="34" charset="0"/>
                        </a:rPr>
                        <a:t>e</a:t>
                      </a:r>
                      <a:r>
                        <a:rPr lang="en-US" sz="2600" b="0" dirty="0" err="1">
                          <a:latin typeface="Calibri" pitchFamily="34" charset="0"/>
                        </a:rPr>
                        <a:t>lse</a:t>
                      </a:r>
                      <a:r>
                        <a:rPr lang="id-ID" sz="2600" b="0">
                          <a:latin typeface="Calibri" pitchFamily="34" charset="0"/>
                        </a:rPr>
                        <a:t>   </a:t>
                      </a:r>
                      <a:r>
                        <a:rPr lang="id-ID" sz="2600" b="0" dirty="0">
                          <a:latin typeface="Calibri" pitchFamily="34" charset="0"/>
                        </a:rPr>
                        <a:t>{ </a:t>
                      </a:r>
                      <a:r>
                        <a:rPr lang="en-US" sz="2600" b="0" dirty="0" err="1"/>
                        <a:t>pernyataan</a:t>
                      </a:r>
                      <a:r>
                        <a:rPr lang="en-US" sz="2600" b="0" baseline="0" dirty="0"/>
                        <a:t> </a:t>
                      </a:r>
                      <a:r>
                        <a:rPr lang="en-US" sz="2600" b="0" dirty="0">
                          <a:latin typeface="Calibri" pitchFamily="34" charset="0"/>
                        </a:rPr>
                        <a:t>_jika_semua_kondisi_diatas_tdk_terpenuhi;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600" b="0" dirty="0">
                          <a:latin typeface="Calibri" pitchFamily="34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7253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96643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63484" y="91446"/>
            <a:ext cx="2822369" cy="60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Contoh</a:t>
            </a:r>
            <a:r>
              <a:rPr lang="en-US" dirty="0"/>
              <a:t> 5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9850" indent="0">
              <a:buNone/>
            </a:pPr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(a </a:t>
            </a:r>
            <a:r>
              <a:rPr lang="en-US" dirty="0" err="1"/>
              <a:t>sampai</a:t>
            </a:r>
            <a:r>
              <a:rPr lang="en-US" dirty="0"/>
              <a:t> c). Dimana kode 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, kode 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, kode c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sepatu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719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 5">
            <a:extLst>
              <a:ext uri="{FF2B5EF4-FFF2-40B4-BE49-F238E27FC236}">
                <a16:creationId xmlns:a16="http://schemas.microsoft.com/office/drawing/2014/main" id="{57074751-057E-24F8-B229-33D1FA2C2B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873576"/>
              </p:ext>
            </p:extLst>
          </p:nvPr>
        </p:nvGraphicFramePr>
        <p:xfrm>
          <a:off x="1671636" y="-120024"/>
          <a:ext cx="9140830" cy="6978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7296120" imgH="5568840" progId="PBrush">
                  <p:embed/>
                </p:oleObj>
              </mc:Choice>
              <mc:Fallback>
                <p:oleObj name="Bitmap Image" r:id="rId4" imgW="7296120" imgH="5568840" progId="PBrush">
                  <p:embed/>
                  <p:pic>
                    <p:nvPicPr>
                      <p:cNvPr id="6" name="Objek 5">
                        <a:extLst>
                          <a:ext uri="{FF2B5EF4-FFF2-40B4-BE49-F238E27FC236}">
                            <a16:creationId xmlns:a16="http://schemas.microsoft.com/office/drawing/2014/main" id="{57074751-057E-24F8-B229-33D1FA2C2B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1636" y="-120024"/>
                        <a:ext cx="9140830" cy="6978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-179138"/>
            <a:ext cx="11939452" cy="72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flowchart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4385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ambar 7">
            <a:extLst>
              <a:ext uri="{FF2B5EF4-FFF2-40B4-BE49-F238E27FC236}">
                <a16:creationId xmlns:a16="http://schemas.microsoft.com/office/drawing/2014/main" id="{94EBE108-7BDE-0128-88B4-D002E336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942" y="703262"/>
            <a:ext cx="8699567" cy="5451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5652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SWITCH CASE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C5D98B-F33B-1764-17A1-711C77EE5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219" y="650033"/>
            <a:ext cx="175942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4" descr="page51image6624128">
            <a:extLst>
              <a:ext uri="{FF2B5EF4-FFF2-40B4-BE49-F238E27FC236}">
                <a16:creationId xmlns:a16="http://schemas.microsoft.com/office/drawing/2014/main" id="{FB375C58-177B-56DA-84D9-1A5A1DD9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87" y="948728"/>
            <a:ext cx="4881491" cy="496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2945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0" y="169817"/>
            <a:ext cx="12053455" cy="1278973"/>
          </a:xfrm>
        </p:spPr>
        <p:txBody>
          <a:bodyPr rtlCol="0">
            <a:normAutofit fontScale="77500" lnSpcReduction="20000"/>
          </a:bodyPr>
          <a:lstStyle/>
          <a:p>
            <a:pPr indent="-274320" algn="just">
              <a:buNone/>
              <a:defRPr/>
            </a:pPr>
            <a:r>
              <a:rPr lang="id-ID" dirty="0"/>
              <a:t>	</a:t>
            </a:r>
            <a:r>
              <a:rPr lang="en-US" sz="4000" dirty="0" err="1"/>
              <a:t>Selain</a:t>
            </a:r>
            <a:r>
              <a:rPr lang="en-US" sz="4000" dirty="0"/>
              <a:t> </a:t>
            </a:r>
            <a:r>
              <a:rPr lang="en-US" sz="4000" dirty="0" err="1"/>
              <a:t>menggunakan</a:t>
            </a:r>
            <a:r>
              <a:rPr lang="en-US" sz="4000" dirty="0"/>
              <a:t> </a:t>
            </a:r>
            <a:r>
              <a:rPr lang="en-US" sz="4000" dirty="0" err="1"/>
              <a:t>struktur</a:t>
            </a:r>
            <a:r>
              <a:rPr lang="en-US" sz="4000" dirty="0"/>
              <a:t> </a:t>
            </a:r>
            <a:r>
              <a:rPr lang="en-US" sz="4000" i="1" dirty="0"/>
              <a:t>if</a:t>
            </a:r>
            <a:r>
              <a:rPr lang="en-US" sz="4000" dirty="0"/>
              <a:t>, </a:t>
            </a:r>
            <a:r>
              <a:rPr lang="en-US" sz="4000" dirty="0" err="1"/>
              <a:t>percabangan</a:t>
            </a:r>
            <a:r>
              <a:rPr lang="en-US" sz="4000" dirty="0"/>
              <a:t> juga </a:t>
            </a:r>
            <a:r>
              <a:rPr lang="en-US" sz="4000" dirty="0" err="1"/>
              <a:t>dapat</a:t>
            </a:r>
            <a:r>
              <a:rPr lang="en-US" sz="4000" dirty="0"/>
              <a:t>  </a:t>
            </a:r>
            <a:r>
              <a:rPr lang="en-US" sz="4000" dirty="0" err="1"/>
              <a:t>menggunakan</a:t>
            </a:r>
            <a:r>
              <a:rPr lang="en-US" sz="4000" dirty="0"/>
              <a:t> </a:t>
            </a:r>
            <a:r>
              <a:rPr lang="en-US" sz="4000" i="1" dirty="0"/>
              <a:t>switch.</a:t>
            </a:r>
            <a:r>
              <a:rPr lang="en-US" sz="4000" dirty="0"/>
              <a:t> </a:t>
            </a:r>
            <a:r>
              <a:rPr lang="en-US" sz="4000" dirty="0" err="1"/>
              <a:t>Bentuk</a:t>
            </a:r>
            <a:r>
              <a:rPr lang="en-US" sz="4000" dirty="0"/>
              <a:t> </a:t>
            </a:r>
            <a:r>
              <a:rPr lang="en-US" sz="4000" dirty="0" err="1"/>
              <a:t>umum</a:t>
            </a:r>
            <a:r>
              <a:rPr lang="en-US" sz="4000" dirty="0"/>
              <a:t> </a:t>
            </a:r>
            <a:r>
              <a:rPr lang="en-US" sz="4000" dirty="0" err="1"/>
              <a:t>struktur</a:t>
            </a:r>
            <a:r>
              <a:rPr lang="en-US" sz="4000" dirty="0"/>
              <a:t> </a:t>
            </a:r>
            <a:r>
              <a:rPr lang="en-US" sz="4000" dirty="0" err="1"/>
              <a:t>percabangan</a:t>
            </a:r>
            <a:r>
              <a:rPr lang="en-US" sz="4000" dirty="0"/>
              <a:t> </a:t>
            </a:r>
            <a:r>
              <a:rPr lang="en-US" sz="4000" i="1" dirty="0"/>
              <a:t>switch</a:t>
            </a:r>
            <a:r>
              <a:rPr lang="en-US" sz="4000" dirty="0"/>
              <a:t> </a:t>
            </a:r>
            <a:r>
              <a:rPr lang="en-US" sz="4000" dirty="0" err="1"/>
              <a:t>yaitu</a:t>
            </a:r>
            <a:r>
              <a:rPr lang="en-US" sz="4000" dirty="0"/>
              <a:t> :</a:t>
            </a:r>
          </a:p>
          <a:p>
            <a:pPr indent="-274320" algn="just">
              <a:buNone/>
              <a:defRPr/>
            </a:pPr>
            <a:endParaRPr lang="en-US" sz="4000" dirty="0"/>
          </a:p>
          <a:p>
            <a:pPr indent="-274320">
              <a:buNone/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27515"/>
              </p:ext>
            </p:extLst>
          </p:nvPr>
        </p:nvGraphicFramePr>
        <p:xfrm>
          <a:off x="71252" y="1380878"/>
          <a:ext cx="11982203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270">
                  <a:extLst>
                    <a:ext uri="{9D8B030D-6E8A-4147-A177-3AD203B41FA5}">
                      <a16:colId xmlns:a16="http://schemas.microsoft.com/office/drawing/2014/main" val="2618185469"/>
                    </a:ext>
                  </a:extLst>
                </a:gridCol>
                <a:gridCol w="6673933">
                  <a:extLst>
                    <a:ext uri="{9D8B030D-6E8A-4147-A177-3AD203B41FA5}">
                      <a16:colId xmlns:a16="http://schemas.microsoft.com/office/drawing/2014/main" val="2893481935"/>
                    </a:ext>
                  </a:extLst>
                </a:gridCol>
              </a:tblGrid>
              <a:tr h="486144">
                <a:tc>
                  <a:txBody>
                    <a:bodyPr/>
                    <a:lstStyle/>
                    <a:p>
                      <a:r>
                        <a:rPr lang="en-US" sz="2800" dirty="0"/>
                        <a:t>Pseudocode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C/C++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73062"/>
                  </a:ext>
                </a:extLst>
              </a:tr>
              <a:tr h="4890038">
                <a:tc>
                  <a:txBody>
                    <a:bodyPr/>
                    <a:lstStyle/>
                    <a:p>
                      <a:pPr marL="119063" indent="-119063"/>
                      <a:r>
                        <a:rPr lang="en-US" sz="2400" dirty="0"/>
                        <a:t>COCOK</a:t>
                      </a:r>
                      <a:r>
                        <a:rPr lang="en-US" sz="2400" baseline="0" dirty="0"/>
                        <a:t> nilai</a:t>
                      </a:r>
                    </a:p>
                    <a:p>
                      <a:pPr marL="119063" indent="-119063"/>
                      <a:r>
                        <a:rPr lang="en-US" sz="2400" baseline="0" dirty="0"/>
                        <a:t> DENGAN nilai 1 MAKA</a:t>
                      </a:r>
                    </a:p>
                    <a:p>
                      <a:pPr marL="119063" indent="-119063"/>
                      <a:r>
                        <a:rPr lang="en-US" sz="2400" baseline="0" dirty="0"/>
                        <a:t>    pernyataan11</a:t>
                      </a:r>
                    </a:p>
                    <a:p>
                      <a:pPr marL="119063" indent="-119063"/>
                      <a:r>
                        <a:rPr lang="en-US" sz="2400" baseline="0" dirty="0"/>
                        <a:t>    pernyataan12</a:t>
                      </a:r>
                    </a:p>
                    <a:p>
                      <a:pPr marL="119063" indent="-119063"/>
                      <a:r>
                        <a:rPr lang="en-US" sz="2400" baseline="0" dirty="0"/>
                        <a:t>     ...</a:t>
                      </a:r>
                    </a:p>
                    <a:p>
                      <a:pPr marL="119063" indent="-119063"/>
                      <a:r>
                        <a:rPr lang="en-US" sz="2400" baseline="0" dirty="0"/>
                        <a:t> DENGAN nilai 2 MAKA</a:t>
                      </a:r>
                    </a:p>
                    <a:p>
                      <a:pPr marL="119063" indent="-119063"/>
                      <a:r>
                        <a:rPr lang="en-US" sz="2400" baseline="0" dirty="0"/>
                        <a:t>    pernyataan21</a:t>
                      </a:r>
                    </a:p>
                    <a:p>
                      <a:pPr marL="119063" indent="-119063"/>
                      <a:r>
                        <a:rPr lang="en-US" sz="2400" baseline="0" dirty="0"/>
                        <a:t>    pernyataan22</a:t>
                      </a:r>
                    </a:p>
                    <a:p>
                      <a:pPr marL="119063" indent="-119063"/>
                      <a:r>
                        <a:rPr lang="en-US" sz="2400" baseline="0" dirty="0"/>
                        <a:t>     ...</a:t>
                      </a:r>
                      <a:endParaRPr lang="en-US" sz="2400" dirty="0"/>
                    </a:p>
                    <a:p>
                      <a:pPr marL="119063" indent="-119063"/>
                      <a:r>
                        <a:rPr lang="en-US" sz="2400" baseline="0" dirty="0"/>
                        <a:t> LAINNYA</a:t>
                      </a:r>
                    </a:p>
                    <a:p>
                      <a:pPr marL="119063" indent="-119063"/>
                      <a:r>
                        <a:rPr lang="en-US" sz="2400" baseline="0" dirty="0"/>
                        <a:t>    pernyataanN1</a:t>
                      </a:r>
                    </a:p>
                    <a:p>
                      <a:pPr marL="119063" indent="-119063"/>
                      <a:r>
                        <a:rPr lang="en-US" sz="2400" baseline="0" dirty="0"/>
                        <a:t>    pernyataanN2</a:t>
                      </a:r>
                    </a:p>
                    <a:p>
                      <a:pPr marL="119063" indent="-119063"/>
                      <a:r>
                        <a:rPr lang="en-US" sz="2400" baseline="0" dirty="0"/>
                        <a:t>     ...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latin typeface="Calibri" pitchFamily="34" charset="0"/>
                        </a:rPr>
                        <a:t>switch (nilai) {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latin typeface="Calibri" pitchFamily="34" charset="0"/>
                        </a:rPr>
                        <a:t>      case 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nilai_konstanta1</a:t>
                      </a:r>
                      <a:r>
                        <a:rPr lang="en-US" sz="2400" b="0" dirty="0">
                          <a:latin typeface="Calibri" pitchFamily="34" charset="0"/>
                        </a:rPr>
                        <a:t>  : 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latin typeface="Calibri" pitchFamily="34" charset="0"/>
                        </a:rPr>
                        <a:t>              statemen(pernyataan);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latin typeface="Calibri" pitchFamily="34" charset="0"/>
                        </a:rPr>
                        <a:t>              break;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latin typeface="Calibri" pitchFamily="34" charset="0"/>
                        </a:rPr>
                        <a:t>      case 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nilai_konstanta2</a:t>
                      </a:r>
                      <a:r>
                        <a:rPr lang="en-US" sz="2400" b="0" dirty="0">
                          <a:latin typeface="Calibri" pitchFamily="34" charset="0"/>
                        </a:rPr>
                        <a:t>  :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latin typeface="Calibri" pitchFamily="34" charset="0"/>
                        </a:rPr>
                        <a:t>              statemen(pernyataan);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latin typeface="Calibri" pitchFamily="34" charset="0"/>
                        </a:rPr>
                        <a:t>              break;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latin typeface="Calibri" pitchFamily="34" charset="0"/>
                        </a:rPr>
                        <a:t>       …….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latin typeface="Calibri" pitchFamily="34" charset="0"/>
                        </a:rPr>
                        <a:t>      default :</a:t>
                      </a:r>
                    </a:p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latin typeface="Calibri" pitchFamily="34" charset="0"/>
                        </a:rPr>
                        <a:t>              statemen(pernyataan)_alternatif;}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7253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74823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63484" y="91446"/>
            <a:ext cx="2822369" cy="60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Contoh</a:t>
            </a:r>
            <a:r>
              <a:rPr lang="en-US" dirty="0"/>
              <a:t> 6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9850" indent="0">
              <a:buNone/>
            </a:pPr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(a </a:t>
            </a:r>
            <a:r>
              <a:rPr lang="en-US" dirty="0" err="1"/>
              <a:t>sampai</a:t>
            </a:r>
            <a:r>
              <a:rPr lang="en-US" dirty="0"/>
              <a:t> c). Dimana kode 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, kode 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, kode c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sepatu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67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Struktur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satu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dirty="0" err="1"/>
              <a:t>Struktur</a:t>
            </a:r>
            <a:r>
              <a:rPr lang="en-US" sz="3600" dirty="0"/>
              <a:t> </a:t>
            </a:r>
            <a:r>
              <a:rPr lang="en-US" sz="3600" dirty="0" err="1"/>
              <a:t>percabangan</a:t>
            </a:r>
            <a:r>
              <a:rPr lang="en-US" sz="3600" dirty="0"/>
              <a:t> ini </a:t>
            </a:r>
            <a:r>
              <a:rPr lang="en-US" sz="3600" dirty="0" err="1"/>
              <a:t>hanya</a:t>
            </a:r>
            <a:r>
              <a:rPr lang="en-US" sz="3600" dirty="0"/>
              <a:t> </a:t>
            </a:r>
            <a:r>
              <a:rPr lang="en-US" sz="3600" dirty="0" err="1"/>
              <a:t>memiliki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1 </a:t>
            </a:r>
            <a:r>
              <a:rPr lang="en-US" sz="3600" dirty="0" err="1">
                <a:solidFill>
                  <a:srgbClr val="FF0000"/>
                </a:solidFill>
              </a:rPr>
              <a:t>pernyataan</a:t>
            </a:r>
            <a:r>
              <a:rPr lang="en-US" sz="3600" dirty="0">
                <a:solidFill>
                  <a:srgbClr val="FF0000"/>
                </a:solidFill>
              </a:rPr>
              <a:t>. </a:t>
            </a:r>
            <a:br>
              <a:rPr lang="id-ID" sz="3600" dirty="0">
                <a:solidFill>
                  <a:srgbClr val="FF0000"/>
                </a:solidFill>
              </a:rPr>
            </a:b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diagram of a condition&#10;&#10;Description automatically generated">
            <a:extLst>
              <a:ext uri="{FF2B5EF4-FFF2-40B4-BE49-F238E27FC236}">
                <a16:creationId xmlns:a16="http://schemas.microsoft.com/office/drawing/2014/main" id="{42ED46F2-4890-A97E-640B-30152926E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308" y="2365285"/>
            <a:ext cx="3781204" cy="3938756"/>
          </a:xfrm>
          <a:prstGeom prst="rect">
            <a:avLst/>
          </a:prstGeom>
        </p:spPr>
      </p:pic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9FA2680C-9F33-BAE4-D8F2-7B483603B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328" y="3373000"/>
            <a:ext cx="5828261" cy="9616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4C1F22F-E76B-2620-88E4-A78CA2527A4C}"/>
                  </a:ext>
                </a:extLst>
              </p14:cNvPr>
              <p14:cNvContentPartPr/>
              <p14:nvPr/>
            </p14:nvContentPartPr>
            <p14:xfrm>
              <a:off x="5795640" y="3387600"/>
              <a:ext cx="4314600" cy="15440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4C1F22F-E76B-2620-88E4-A78CA2527A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6280" y="3378240"/>
                <a:ext cx="4333320" cy="1562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3085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ambar 7">
            <a:extLst>
              <a:ext uri="{FF2B5EF4-FFF2-40B4-BE49-F238E27FC236}">
                <a16:creationId xmlns:a16="http://schemas.microsoft.com/office/drawing/2014/main" id="{94EBE108-7BDE-0128-88B4-D002E336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816899" cy="3645087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10E91D06-D706-50D1-5219-C0DBE1F95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726" y="1822543"/>
            <a:ext cx="6045511" cy="44833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1621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selesai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06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Contoh 1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Menentukan apakah seseorang boleh menonton bioskop, dengan aturan yang boleh menonton hanya usia 18 keatas. Jika usianya &lt;=17 maka akan muncul pesan “ Anda Tidak Bisa Menonton.</a:t>
            </a:r>
          </a:p>
          <a:p>
            <a:endParaRPr lang="en-US" sz="2200">
              <a:solidFill>
                <a:srgbClr val="FFFFFF"/>
              </a:solidFill>
            </a:endParaRPr>
          </a:p>
          <a:p>
            <a:pPr marL="69850" indent="0">
              <a:buNone/>
            </a:pPr>
            <a:endParaRPr lang="en-US" sz="22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71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88" y="1071650"/>
            <a:ext cx="3368969" cy="47147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Contoh 1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Menentukan apakah seseorang boleh menonton bioskop, dengan aturan yang boleh menonton hanya usia 18 keatas. Jika usianya &lt;=17 maka akan muncul pesan “ Anda Tidak Bisa Menonton.</a:t>
            </a:r>
          </a:p>
          <a:p>
            <a:endParaRPr lang="en-US" sz="2200">
              <a:solidFill>
                <a:srgbClr val="FFFFFF"/>
              </a:solidFill>
            </a:endParaRPr>
          </a:p>
          <a:p>
            <a:pPr marL="69850" indent="0">
              <a:buNone/>
            </a:pPr>
            <a:endParaRPr lang="en-US" sz="22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5E977B7-166F-09C6-3419-A517D3F8EBB0}"/>
                  </a:ext>
                </a:extLst>
              </p14:cNvPr>
              <p14:cNvContentPartPr/>
              <p14:nvPr/>
            </p14:nvContentPartPr>
            <p14:xfrm>
              <a:off x="1159920" y="1698840"/>
              <a:ext cx="2859480" cy="32169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5E977B7-166F-09C6-3419-A517D3F8EB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0560" y="1689480"/>
                <a:ext cx="2878200" cy="3235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4606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788" y="187342"/>
            <a:ext cx="4633230" cy="6483969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99B7704A-5970-138C-3BEA-95EAAC3AFA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091"/>
          <a:stretch/>
        </p:blipFill>
        <p:spPr>
          <a:xfrm>
            <a:off x="0" y="1358264"/>
            <a:ext cx="7173840" cy="4141471"/>
          </a:xfrm>
          <a:prstGeom prst="rect">
            <a:avLst/>
          </a:prstGeom>
        </p:spPr>
      </p:pic>
      <p:cxnSp>
        <p:nvCxnSpPr>
          <p:cNvPr id="15" name="Konektor Panah Lurus 14">
            <a:extLst>
              <a:ext uri="{FF2B5EF4-FFF2-40B4-BE49-F238E27FC236}">
                <a16:creationId xmlns:a16="http://schemas.microsoft.com/office/drawing/2014/main" id="{9248317E-F579-E4D0-1C90-90D74616254A}"/>
              </a:ext>
            </a:extLst>
          </p:cNvPr>
          <p:cNvCxnSpPr>
            <a:cxnSpLocks/>
          </p:cNvCxnSpPr>
          <p:nvPr/>
        </p:nvCxnSpPr>
        <p:spPr>
          <a:xfrm flipV="1">
            <a:off x="2407920" y="1249680"/>
            <a:ext cx="6065520" cy="174752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0463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788" y="187342"/>
            <a:ext cx="4633230" cy="6483969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99B7704A-5970-138C-3BEA-95EAAC3AFA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091"/>
          <a:stretch/>
        </p:blipFill>
        <p:spPr>
          <a:xfrm>
            <a:off x="0" y="1358264"/>
            <a:ext cx="7173840" cy="4141471"/>
          </a:xfrm>
          <a:prstGeom prst="rect">
            <a:avLst/>
          </a:prstGeom>
        </p:spPr>
      </p:pic>
      <p:cxnSp>
        <p:nvCxnSpPr>
          <p:cNvPr id="15" name="Konektor Panah Lurus 14">
            <a:extLst>
              <a:ext uri="{FF2B5EF4-FFF2-40B4-BE49-F238E27FC236}">
                <a16:creationId xmlns:a16="http://schemas.microsoft.com/office/drawing/2014/main" id="{9248317E-F579-E4D0-1C90-90D74616254A}"/>
              </a:ext>
            </a:extLst>
          </p:cNvPr>
          <p:cNvCxnSpPr>
            <a:cxnSpLocks/>
          </p:cNvCxnSpPr>
          <p:nvPr/>
        </p:nvCxnSpPr>
        <p:spPr>
          <a:xfrm flipV="1">
            <a:off x="5151120" y="2082800"/>
            <a:ext cx="2621280" cy="123952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0367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788" y="187342"/>
            <a:ext cx="4633230" cy="6483969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99B7704A-5970-138C-3BEA-95EAAC3AFA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091"/>
          <a:stretch/>
        </p:blipFill>
        <p:spPr>
          <a:xfrm>
            <a:off x="0" y="1358264"/>
            <a:ext cx="7173840" cy="4141471"/>
          </a:xfrm>
          <a:prstGeom prst="rect">
            <a:avLst/>
          </a:prstGeom>
        </p:spPr>
      </p:pic>
      <p:cxnSp>
        <p:nvCxnSpPr>
          <p:cNvPr id="15" name="Konektor Panah Lurus 14">
            <a:extLst>
              <a:ext uri="{FF2B5EF4-FFF2-40B4-BE49-F238E27FC236}">
                <a16:creationId xmlns:a16="http://schemas.microsoft.com/office/drawing/2014/main" id="{9248317E-F579-E4D0-1C90-90D74616254A}"/>
              </a:ext>
            </a:extLst>
          </p:cNvPr>
          <p:cNvCxnSpPr>
            <a:cxnSpLocks/>
          </p:cNvCxnSpPr>
          <p:nvPr/>
        </p:nvCxnSpPr>
        <p:spPr>
          <a:xfrm flipV="1">
            <a:off x="2600960" y="2809239"/>
            <a:ext cx="5750560" cy="90932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1857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788" y="187342"/>
            <a:ext cx="4633230" cy="6483969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99B7704A-5970-138C-3BEA-95EAAC3AFA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091"/>
          <a:stretch/>
        </p:blipFill>
        <p:spPr>
          <a:xfrm>
            <a:off x="0" y="1358264"/>
            <a:ext cx="7173840" cy="4141471"/>
          </a:xfrm>
          <a:prstGeom prst="rect">
            <a:avLst/>
          </a:prstGeom>
        </p:spPr>
      </p:pic>
      <p:cxnSp>
        <p:nvCxnSpPr>
          <p:cNvPr id="15" name="Konektor Panah Lurus 14">
            <a:extLst>
              <a:ext uri="{FF2B5EF4-FFF2-40B4-BE49-F238E27FC236}">
                <a16:creationId xmlns:a16="http://schemas.microsoft.com/office/drawing/2014/main" id="{9248317E-F579-E4D0-1C90-90D74616254A}"/>
              </a:ext>
            </a:extLst>
          </p:cNvPr>
          <p:cNvCxnSpPr>
            <a:cxnSpLocks/>
          </p:cNvCxnSpPr>
          <p:nvPr/>
        </p:nvCxnSpPr>
        <p:spPr>
          <a:xfrm flipV="1">
            <a:off x="3108960" y="3657600"/>
            <a:ext cx="5323840" cy="4165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89758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BBA6D81-F2B0-4A36-B0DA-B8D8CB74BB83}"/>
  <p:tag name="ISPRING_RESOURCE_FOLDER" val="C:\Users\Asus\Dropbox\Algoritma dan Pemrograman Dasar\pertemuan 7\materi\"/>
  <p:tag name="ISPRING_PRESENTATION_PATH" val="C:\Users\Asus\Dropbox\Algoritma dan Pemrograman Dasar\pertemuan 7\materi.pptx"/>
  <p:tag name="ISPRING_PROJECT_VERSION" val="9.3"/>
  <p:tag name="ISPRING_PROJECT_FOLDER_UPDATED" val="1"/>
  <p:tag name="ISPRING_SCREEN_RECS_UPDATED" val="C:\Users\Asus\Dropbox\Algoritma dan Pemrograman Dasar\pertemuan 7\materi\"/>
  <p:tag name="ISPRING_LMS_API_VERSION" val="SCORM 2004 (4th edition)"/>
  <p:tag name="ISPRING_ULTRA_SCORM_COURSE_ID" val="E583CD4D-9CC0-40A4-A27C-106F629780E0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Q\uFFFD\uFFFD\uFFFD{1BBB6DCE-96A7-41E4-8951-82A8C815E655}&quot;,&quot;C:\\Users\\Asus\\Documen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}}"/>
  <p:tag name="ISPRING_SCORM_RATE_SLIDES" val="0"/>
  <p:tag name="ISPRING_SCORM_RATE_QUIZZES" val="0"/>
  <p:tag name="ISPRING_SCORM_PASSING_SCORE" val="0.000000"/>
  <p:tag name="ISPRING_PRESENTATION_TITLE" val="materi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A63C6FA-01E1-4305-99EC-AC6DEB41DC75}:36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E0A71C3-4DE0-4DC3-88CD-D8B23825FFBD}:37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C46FEF8-26A9-46A6-8BB7-4BE4C005C14D}:3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C46FEF8-26A9-46A6-8BB7-4BE4C005C14D}:3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E64424D-7D6A-4787-B199-3A99B690C74C}:35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602D151-D134-4CB7-9EF4-87B93E361A2A}:3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5446A30-C7D7-4B7E-AED0-0AAEA674ACD2}:35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DA8F763-7512-4AAC-9573-85573A34575C}:37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3B2C06B-9D00-4AD9-83C3-8C9D88E85206}:37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671E49C-01EE-4046-B259-9E3FACD1E140}:3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D2AE2F5-B613-4DE8-AAE7-CCF474AF64DF}:3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31F1275-41CC-40F8-BB31-166100D27ACD}:37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05846D9-483D-423B-B0C3-3CB9163C40E0}:3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F47A35F-B8AE-47A5-8916-2E23980922D1}:32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2A10E14-9827-4D37-A6B6-B3C65268A502}:35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D0FF1FD-E88D-4C95-B29E-FEB439950E85}:3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9C38418-2051-4789-9723-02DD012E6751}:37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156C4C1-F6D2-4DB6-B8E3-78BBA5ABC978}:3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156C4C1-F6D2-4DB6-B8E3-78BBA5ABC978}:37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98AB722-742E-4E8C-BB89-34B84B67E2C8}:35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00B3192-D0F1-47D3-A4B4-07079A5916FD}:3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22AE2A7-94CD-4965-98EB-B8765C8DAB5E}:3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08BE1CA-88AB-4D97-AC6C-38D918108DD5}:36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2DB96F5-1073-4176-9A93-6EC651C03FEE}:37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9D04F85-35D1-466E-89E8-29307985885B}:36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71DA286-F438-47C3-A91B-AD234ABBCE44}:3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DA57B32-0AC8-4B70-B549-0B20D2876CFE}:35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DA57B32-0AC8-4B70-B549-0B20D2876CFE}:35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F5AA286-E12D-4F58-B5C3-2D59F5E547D5}:36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32F3766-4630-4027-B9E3-DB4535CF37FE}:36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B8EFBF7-FD12-4349-B5E0-5F877DDCC297}:368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5749</TotalTime>
  <Words>695</Words>
  <Application>Microsoft Office PowerPoint</Application>
  <PresentationFormat>Layar Lebar</PresentationFormat>
  <Paragraphs>139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31</vt:i4>
      </vt:variant>
    </vt:vector>
  </HeadingPairs>
  <TitlesOfParts>
    <vt:vector size="32" baseType="lpstr">
      <vt:lpstr>1_Office Theme</vt:lpstr>
      <vt:lpstr>Presentasi PowerPoint</vt:lpstr>
      <vt:lpstr>Percabangan</vt:lpstr>
      <vt:lpstr>Struktur satu Struktur percabangan ini hanya memiliki 1 pernyataan.  </vt:lpstr>
      <vt:lpstr>Contoh 1</vt:lpstr>
      <vt:lpstr>Contoh 1</vt:lpstr>
      <vt:lpstr>Presentasi PowerPoint</vt:lpstr>
      <vt:lpstr>Presentasi PowerPoint</vt:lpstr>
      <vt:lpstr>Presentasi PowerPoint</vt:lpstr>
      <vt:lpstr>Presentasi PowerPoint</vt:lpstr>
      <vt:lpstr>Presentasi PowerPoint</vt:lpstr>
      <vt:lpstr>contoh 2:</vt:lpstr>
      <vt:lpstr>contoh 2:</vt:lpstr>
      <vt:lpstr>Struktur dua </vt:lpstr>
      <vt:lpstr>Presentasi PowerPoint</vt:lpstr>
      <vt:lpstr>program 3</vt:lpstr>
      <vt:lpstr>program 3</vt:lpstr>
      <vt:lpstr>program 3</vt:lpstr>
      <vt:lpstr>program 3</vt:lpstr>
      <vt:lpstr>program 3</vt:lpstr>
      <vt:lpstr>program 3</vt:lpstr>
      <vt:lpstr>Contoh  4</vt:lpstr>
      <vt:lpstr>Struktur (Majemuk)/ Nested if</vt:lpstr>
      <vt:lpstr>Presentasi PowerPoint</vt:lpstr>
      <vt:lpstr>Presentasi PowerPoint</vt:lpstr>
      <vt:lpstr>Presentasi PowerPoint</vt:lpstr>
      <vt:lpstr>Presentasi PowerPoint</vt:lpstr>
      <vt:lpstr>SWITCH CASE</vt:lpstr>
      <vt:lpstr>Presentasi PowerPoint</vt:lpstr>
      <vt:lpstr>Presentasi PowerPoint</vt:lpstr>
      <vt:lpstr>Presentasi PowerPoint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</dc:title>
  <dc:creator>Rifky Fauzih</dc:creator>
  <cp:lastModifiedBy>Alifya Nfh</cp:lastModifiedBy>
  <cp:revision>103</cp:revision>
  <dcterms:created xsi:type="dcterms:W3CDTF">2018-10-21T09:45:41Z</dcterms:created>
  <dcterms:modified xsi:type="dcterms:W3CDTF">2024-10-21T04:22:15Z</dcterms:modified>
</cp:coreProperties>
</file>